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70" r:id="rId4"/>
    <p:sldId id="258" r:id="rId5"/>
    <p:sldId id="281" r:id="rId6"/>
    <p:sldId id="282" r:id="rId7"/>
    <p:sldId id="259" r:id="rId8"/>
    <p:sldId id="260" r:id="rId9"/>
    <p:sldId id="279" r:id="rId10"/>
    <p:sldId id="265" r:id="rId11"/>
    <p:sldId id="278" r:id="rId12"/>
    <p:sldId id="275" r:id="rId13"/>
    <p:sldId id="276" r:id="rId14"/>
    <p:sldId id="262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1"/>
    <p:restoredTop sz="94930"/>
  </p:normalViewPr>
  <p:slideViewPr>
    <p:cSldViewPr snapToGrid="0" snapToObjects="1">
      <p:cViewPr varScale="1">
        <p:scale>
          <a:sx n="117" d="100"/>
          <a:sy n="117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3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30 Sept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lang="en-US" dirty="0"/>
              <a:t>​</a:t>
            </a:r>
            <a:endParaRPr lang="en-US"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dirty="0"/>
              <a:t>CYS </a:t>
            </a:r>
            <a:r>
              <a:rPr lang="en-US" dirty="0"/>
              <a:t>Annual </a:t>
            </a:r>
            <a:r>
              <a:rPr dirty="0"/>
              <a:t>FY2</a:t>
            </a:r>
            <a:r>
              <a:rPr lang="en-US" dirty="0"/>
              <a:t>3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type="body" idx="1"/>
          </p:nvPr>
        </p:nvSpPr>
        <p:spPr>
          <a:xfrm>
            <a:off x="476519" y="1422400"/>
            <a:ext cx="3946723" cy="39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53,496 visits to program pages. </a:t>
            </a:r>
          </a:p>
          <a:p>
            <a:pPr marL="466725" indent="-466725"/>
            <a:r>
              <a:rPr lang="en-US" sz="2000" b="0" dirty="0"/>
              <a:t>31,669 users to FCC program pages.</a:t>
            </a:r>
          </a:p>
          <a:p>
            <a:pPr marL="466725" indent="-466725"/>
            <a:r>
              <a:rPr lang="en-US" sz="2000" b="0" dirty="0"/>
              <a:t>3011 downloads of DA 5219 form!</a:t>
            </a:r>
          </a:p>
          <a:p>
            <a:pPr>
              <a:defRPr b="0"/>
            </a:pPr>
            <a:endParaRPr lang="en-US" dirty="0"/>
          </a:p>
          <a:p>
            <a:pPr marL="139700" indent="0">
              <a:buNone/>
              <a:defRPr b="0"/>
            </a:pPr>
            <a:endParaRPr sz="1600" b="0" dirty="0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1F81771D-2F6C-C74B-09D4-9EE581A33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64" y="1055914"/>
            <a:ext cx="4006778" cy="34199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227FC-4CBF-834C-B641-152BB66A17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25,340 users made a visit to School Support Services pages.</a:t>
            </a:r>
          </a:p>
          <a:p>
            <a:pPr marL="466725" indent="-466725"/>
            <a:r>
              <a:rPr lang="en-US" sz="2000" b="0" dirty="0"/>
              <a:t>418 people clicked to watch the 'What </a:t>
            </a:r>
            <a:r>
              <a:rPr lang="en-US" sz="2000" b="0"/>
              <a:t>Is A </a:t>
            </a:r>
            <a:r>
              <a:rPr lang="en-US" sz="2000" b="0" dirty="0"/>
              <a:t>SLO Anyway’ video.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2B15C-D661-8720-352A-6B092D1D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21" y="2492829"/>
            <a:ext cx="5067300" cy="396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49%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40%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22,392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dirty="0"/>
              <a:t>95.74% of users left the site after performing a search.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6870" y="1338943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pic>
        <p:nvPicPr>
          <p:cNvPr id="5" name="Picture 4" descr="A table with numbers and words&#10;&#10;Description automatically generated">
            <a:extLst>
              <a:ext uri="{FF2B5EF4-FFF2-40B4-BE49-F238E27FC236}">
                <a16:creationId xmlns:a16="http://schemas.microsoft.com/office/drawing/2014/main" id="{D9DECC03-5B29-FEA7-C5D2-69641C038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25" y="1984684"/>
            <a:ext cx="3806248" cy="35343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dirty="0"/>
              <a:t>The most popular search categories &gt; terms within CYS.</a:t>
            </a:r>
            <a:endParaRPr dirty="0"/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0CDC53AA-1B59-73AE-FCE5-9AE4C6F84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7" y="1214427"/>
            <a:ext cx="6585857" cy="48163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7C4D85-02DB-DFC6-D708-B449C6A37C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C7A11DB-DA4F-9692-3DAF-4EC889290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" b="2671"/>
          <a:stretch/>
        </p:blipFill>
        <p:spPr>
          <a:xfrm>
            <a:off x="685800" y="1112016"/>
            <a:ext cx="7511143" cy="44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sz="half" idx="1"/>
          </p:nvPr>
        </p:nvSpPr>
        <p:spPr>
          <a:xfrm>
            <a:off x="628650" y="1735268"/>
            <a:ext cx="3886200" cy="44416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There were a total of 2,174,610 visits, also known as pageviews,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On average, each user viewed 2.1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2256" b="0" dirty="0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C327B440-B65A-8DAE-8DFC-BABF71AB8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65" y="1569545"/>
            <a:ext cx="3276600" cy="3403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336332" y="1825625"/>
            <a:ext cx="37101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There are 1,045,124 total users on the CYS site.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The average visit duration is 2 minutes and 31 seconds.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A total of 789,626 visitors were new to the website.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76% of all visitors were new. </a:t>
            </a:r>
            <a:endParaRPr sz="1800" dirty="0"/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b="0" i="1" dirty="0"/>
              <a:t>How engaged were these visitors within the website?</a:t>
            </a:r>
            <a:endParaRPr sz="1600" b="0" i="1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6" name="Picture 5" descr="A screenshot of a program&#10;&#10;Description automatically generated">
            <a:extLst>
              <a:ext uri="{FF2B5EF4-FFF2-40B4-BE49-F238E27FC236}">
                <a16:creationId xmlns:a16="http://schemas.microsoft.com/office/drawing/2014/main" id="{507A4893-5117-D498-FEA8-4797E9278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3339"/>
            <a:ext cx="3594100" cy="3060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8DA0-3D91-B591-AD95-4E61BCFA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CYS Content Creators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3E1D5-7273-2A7E-5122-631483BDF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A373B-6014-E6D0-A428-3A8D6FC447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2A3AD9-0C8D-C79C-EC7C-25D9F1159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35" y="790474"/>
            <a:ext cx="6182179" cy="53562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193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6F3F-4FE4-A1BD-9586-8BEF3006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10285-9AA8-0705-1BAE-8F4EF08D1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805" y="1271587"/>
            <a:ext cx="7480300" cy="4399845"/>
          </a:xfrm>
        </p:spPr>
        <p:txBody>
          <a:bodyPr/>
          <a:lstStyle/>
          <a:p>
            <a:pPr marL="0" indent="0">
              <a:buNone/>
            </a:pPr>
            <a:r>
              <a:rPr lang="en-US" sz="1900" b="0" dirty="0"/>
              <a:t>Web managers created 281 new CYS pages, program pages, and happenings on EPW last year. (Data from EPW Page Report)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83E00-EEFA-8F3B-D26A-4D807CC32F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B80E21-72E8-A7EF-0098-6A509272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5" y="2453821"/>
            <a:ext cx="7924800" cy="29083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394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7875" y="1496680"/>
            <a:ext cx="4710493" cy="3438065"/>
          </a:xfrm>
        </p:spPr>
        <p:txBody>
          <a:bodyPr>
            <a:normAutofit fontScale="850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57.3%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25.5%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8.1%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8.1%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1%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pie chart with text on it&#10;&#10;Description automatically generated">
            <a:extLst>
              <a:ext uri="{FF2B5EF4-FFF2-40B4-BE49-F238E27FC236}">
                <a16:creationId xmlns:a16="http://schemas.microsoft.com/office/drawing/2014/main" id="{07A8190A-84BD-601C-670D-30F1BDA58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r="11753"/>
          <a:stretch/>
        </p:blipFill>
        <p:spPr>
          <a:xfrm>
            <a:off x="319548" y="1496680"/>
            <a:ext cx="3758327" cy="38807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422,003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1AB05-4731-F277-9894-BFD674C8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2552700"/>
            <a:ext cx="5461000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59" y="1823677"/>
            <a:ext cx="6913870" cy="3657601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6,666 people looking for employment took action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2019 downloads of the CYS Career Guide. </a:t>
            </a:r>
          </a:p>
          <a:p>
            <a:pPr marL="466725" indent="-466725"/>
            <a:r>
              <a:rPr lang="en-US" sz="2000" b="0" dirty="0"/>
              <a:t>240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941AB-06DF-3A77-CB2B-E4FBE72DD9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D1FBBE8-74CF-1F72-F32E-08BE51C7AF7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15819</TotalTime>
  <Words>435</Words>
  <Application>Microsoft Macintosh PowerPoint</Application>
  <PresentationFormat>On-screen Show (4:3)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Söhne</vt:lpstr>
      <vt:lpstr>System Font Regular</vt:lpstr>
      <vt:lpstr>Times Roman</vt:lpstr>
      <vt:lpstr>MSC Theme</vt:lpstr>
      <vt:lpstr>CYS Annual FY23 Insights</vt:lpstr>
      <vt:lpstr>Web Analytics Summary</vt:lpstr>
      <vt:lpstr>Traffic Highlights</vt:lpstr>
      <vt:lpstr>Visitor Highlights</vt:lpstr>
      <vt:lpstr>Top 10 CYS Content Creators</vt:lpstr>
      <vt:lpstr>New Pages</vt:lpstr>
      <vt:lpstr>Marketing Reach</vt:lpstr>
      <vt:lpstr>Engagement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75</cp:revision>
  <dcterms:modified xsi:type="dcterms:W3CDTF">2023-10-31T15:05:45Z</dcterms:modified>
</cp:coreProperties>
</file>