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ckall, Cody A. SSG USA HQ IMCOM" initials="MCASUHI" lastIdx="2" clrIdx="0">
    <p:extLst>
      <p:ext uri="{19B8F6BF-5375-455C-9EA6-DF929625EA0E}">
        <p15:presenceInfo xmlns:p15="http://schemas.microsoft.com/office/powerpoint/2012/main" userId="S-1-5-21-4101780369-38368224-130243791-2003045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7AB4C-8025-47D3-9F97-2ABF3B345CCF}" v="8" dt="2022-11-22T17:01:18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76" autoAdjust="0"/>
    <p:restoredTop sz="86410"/>
  </p:normalViewPr>
  <p:slideViewPr>
    <p:cSldViewPr snapToGrid="0">
      <p:cViewPr varScale="1">
        <p:scale>
          <a:sx n="89" d="100"/>
          <a:sy n="89" d="100"/>
        </p:scale>
        <p:origin x="210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15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ckall, Cody A SSG USARMY IMCOM HQ (USA)" userId="0bcd1867-853c-44ee-9cd5-abb46d9c3085" providerId="ADAL" clId="{B51C6409-B217-4134-9707-AA182D04DD24}"/>
    <pc:docChg chg="modMainMaster">
      <pc:chgData name="Mackall, Cody A SSG USARMY IMCOM HQ (USA)" userId="0bcd1867-853c-44ee-9cd5-abb46d9c3085" providerId="ADAL" clId="{B51C6409-B217-4134-9707-AA182D04DD24}" dt="2022-06-13T19:53:35.487" v="5" actId="20578"/>
      <pc:docMkLst>
        <pc:docMk/>
      </pc:docMkLst>
      <pc:sldMasterChg chg="modSldLayout sldLayoutOrd">
        <pc:chgData name="Mackall, Cody A SSG USARMY IMCOM HQ (USA)" userId="0bcd1867-853c-44ee-9cd5-abb46d9c3085" providerId="ADAL" clId="{B51C6409-B217-4134-9707-AA182D04DD24}" dt="2022-06-13T19:53:35.487" v="5" actId="20578"/>
        <pc:sldMasterMkLst>
          <pc:docMk/>
          <pc:sldMasterMk cId="86294600" sldId="2147483672"/>
        </pc:sldMasterMkLst>
        <pc:sldLayoutChg chg="modSp mod ord">
          <pc:chgData name="Mackall, Cody A SSG USARMY IMCOM HQ (USA)" userId="0bcd1867-853c-44ee-9cd5-abb46d9c3085" providerId="ADAL" clId="{B51C6409-B217-4134-9707-AA182D04DD24}" dt="2022-06-13T19:53:35.487" v="5" actId="20578"/>
          <pc:sldLayoutMkLst>
            <pc:docMk/>
            <pc:sldMasterMk cId="86294600" sldId="2147483672"/>
            <pc:sldLayoutMk cId="142457440" sldId="2147483674"/>
          </pc:sldLayoutMkLst>
          <pc:picChg chg="mod">
            <ac:chgData name="Mackall, Cody A SSG USARMY IMCOM HQ (USA)" userId="0bcd1867-853c-44ee-9cd5-abb46d9c3085" providerId="ADAL" clId="{B51C6409-B217-4134-9707-AA182D04DD24}" dt="2022-06-13T19:53:11.725" v="1" actId="14100"/>
            <ac:picMkLst>
              <pc:docMk/>
              <pc:sldMasterMk cId="86294600" sldId="2147483672"/>
              <pc:sldLayoutMk cId="142457440" sldId="2147483674"/>
              <ac:picMk id="5" creationId="{00000000-0000-0000-0000-000000000000}"/>
            </ac:picMkLst>
          </pc:picChg>
        </pc:sldLayoutChg>
        <pc:sldLayoutChg chg="modSp mod ord">
          <pc:chgData name="Mackall, Cody A SSG USARMY IMCOM HQ (USA)" userId="0bcd1867-853c-44ee-9cd5-abb46d9c3085" providerId="ADAL" clId="{B51C6409-B217-4134-9707-AA182D04DD24}" dt="2022-06-13T19:53:33.663" v="4" actId="20578"/>
          <pc:sldLayoutMkLst>
            <pc:docMk/>
            <pc:sldMasterMk cId="86294600" sldId="2147483672"/>
            <pc:sldLayoutMk cId="924340726" sldId="2147483679"/>
          </pc:sldLayoutMkLst>
          <pc:picChg chg="mod">
            <ac:chgData name="Mackall, Cody A SSG USARMY IMCOM HQ (USA)" userId="0bcd1867-853c-44ee-9cd5-abb46d9c3085" providerId="ADAL" clId="{B51C6409-B217-4134-9707-AA182D04DD24}" dt="2022-06-13T19:53:28.311" v="3" actId="14100"/>
            <ac:picMkLst>
              <pc:docMk/>
              <pc:sldMasterMk cId="86294600" sldId="2147483672"/>
              <pc:sldLayoutMk cId="924340726" sldId="2147483679"/>
              <ac:picMk id="30" creationId="{00000000-0000-0000-0000-000000000000}"/>
            </ac:picMkLst>
          </pc:picChg>
        </pc:sldLayoutChg>
      </pc:sldMasterChg>
    </pc:docChg>
  </pc:docChgLst>
  <pc:docChgLst>
    <pc:chgData name="Cody" userId="0bcd1867-853c-44ee-9cd5-abb46d9c3085" providerId="ADAL" clId="{6A1BE9D7-867A-4C6B-9E2D-C25905EA35B0}"/>
    <pc:docChg chg="custSel delSld modSld modMainMaster">
      <pc:chgData name="Cody" userId="0bcd1867-853c-44ee-9cd5-abb46d9c3085" providerId="ADAL" clId="{6A1BE9D7-867A-4C6B-9E2D-C25905EA35B0}" dt="2022-06-22T17:04:56.313" v="18" actId="403"/>
      <pc:docMkLst>
        <pc:docMk/>
      </pc:docMkLst>
      <pc:sldChg chg="addSp delSp modSp mod modClrScheme chgLayout">
        <pc:chgData name="Cody" userId="0bcd1867-853c-44ee-9cd5-abb46d9c3085" providerId="ADAL" clId="{6A1BE9D7-867A-4C6B-9E2D-C25905EA35B0}" dt="2022-06-22T17:04:56.313" v="18" actId="403"/>
        <pc:sldMkLst>
          <pc:docMk/>
          <pc:sldMk cId="3866914723" sldId="257"/>
        </pc:sldMkLst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2" creationId="{55A11988-1A31-798E-0F5E-F104E83E2481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3" creationId="{C376C037-A32D-6A50-C077-86A6B9DF9427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4" creationId="{D956BA58-3434-A9F3-44D6-952B86E21040}"/>
          </ac:spMkLst>
        </pc:spChg>
        <pc:spChg chg="del">
          <ac:chgData name="Cody" userId="0bcd1867-853c-44ee-9cd5-abb46d9c3085" providerId="ADAL" clId="{6A1BE9D7-867A-4C6B-9E2D-C25905EA35B0}" dt="2022-06-22T17:03:38.399" v="3" actId="700"/>
          <ac:spMkLst>
            <pc:docMk/>
            <pc:sldMk cId="3866914723" sldId="257"/>
            <ac:spMk id="5" creationId="{00000000-0000-0000-0000-000000000000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6" creationId="{2C8F462B-DFF5-5125-6866-8C87EBC8A385}"/>
          </ac:spMkLst>
        </pc:spChg>
        <pc:spChg chg="del mod ord">
          <ac:chgData name="Cody" userId="0bcd1867-853c-44ee-9cd5-abb46d9c3085" providerId="ADAL" clId="{6A1BE9D7-867A-4C6B-9E2D-C25905EA35B0}" dt="2022-06-22T17:03:38.399" v="3" actId="700"/>
          <ac:spMkLst>
            <pc:docMk/>
            <pc:sldMk cId="3866914723" sldId="257"/>
            <ac:spMk id="7" creationId="{00000000-0000-0000-0000-000000000000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8" creationId="{34423AEA-F06C-1A5F-ECF3-7AF5647185CE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9" creationId="{910318CA-3786-132A-C122-DBA8FD9CDAFD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0" creationId="{620837B4-F94E-74DE-CCE6-421FACD12960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1" creationId="{6CE6C5DE-1313-A512-2538-30D79BB31E01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2" creationId="{BF5BFEF8-8B7F-FEC0-9069-9C58B474BC8D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3" creationId="{B074C49F-B594-8508-81EB-6CB1E613A4C9}"/>
          </ac:spMkLst>
        </pc:spChg>
        <pc:spChg chg="add del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4" creationId="{94384ED0-D1B9-61D3-06EA-4A41F6C5DFF8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5" creationId="{A34F5850-744C-142D-896B-17E9D6660F3E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6" creationId="{9A4EAAFF-8B1E-7CAB-6C04-B1CF2F7DD948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7" creationId="{58C9F9A6-83B4-2D51-483C-6CE77A2A9443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8" creationId="{1E86C7DC-3B72-09B7-4911-6BC29FA25FA4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19" creationId="{2D951894-6181-EBDF-BD35-D810A15D2BEC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20" creationId="{4F4672B9-BB29-9EA5-423A-5D349BB156AB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21" creationId="{599E571E-7C9E-B96C-2A79-BA8AB7D87C23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22" creationId="{66F08D13-7AAD-5A50-CF5A-2FE58FA40A69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23" creationId="{B8B0F75C-9E7E-DA73-C479-062237672498}"/>
          </ac:spMkLst>
        </pc:spChg>
        <pc:spChg chg="add mod ord">
          <ac:chgData name="Cody" userId="0bcd1867-853c-44ee-9cd5-abb46d9c3085" providerId="ADAL" clId="{6A1BE9D7-867A-4C6B-9E2D-C25905EA35B0}" dt="2022-06-22T17:04:39.709" v="15" actId="700"/>
          <ac:spMkLst>
            <pc:docMk/>
            <pc:sldMk cId="3866914723" sldId="257"/>
            <ac:spMk id="24" creationId="{EBA0C51E-9E5B-BD6C-2CD2-A66D0AEC5BA3}"/>
          </ac:spMkLst>
        </pc:spChg>
        <pc:spChg chg="add mod ord">
          <ac:chgData name="Cody" userId="0bcd1867-853c-44ee-9cd5-abb46d9c3085" providerId="ADAL" clId="{6A1BE9D7-867A-4C6B-9E2D-C25905EA35B0}" dt="2022-06-22T17:04:56.313" v="18" actId="403"/>
          <ac:spMkLst>
            <pc:docMk/>
            <pc:sldMk cId="3866914723" sldId="257"/>
            <ac:spMk id="25" creationId="{C1B2A5AE-645A-CF82-C13D-A035CA63A729}"/>
          </ac:spMkLst>
        </pc:spChg>
      </pc:sldChg>
      <pc:sldChg chg="del">
        <pc:chgData name="Cody" userId="0bcd1867-853c-44ee-9cd5-abb46d9c3085" providerId="ADAL" clId="{6A1BE9D7-867A-4C6B-9E2D-C25905EA35B0}" dt="2022-06-22T17:03:35.728" v="2" actId="47"/>
        <pc:sldMkLst>
          <pc:docMk/>
          <pc:sldMk cId="1212043839" sldId="258"/>
        </pc:sldMkLst>
      </pc:sldChg>
      <pc:sldChg chg="addSp delSp modSp del mod modClrScheme chgLayout">
        <pc:chgData name="Cody" userId="0bcd1867-853c-44ee-9cd5-abb46d9c3085" providerId="ADAL" clId="{6A1BE9D7-867A-4C6B-9E2D-C25905EA35B0}" dt="2022-06-22T17:03:34.276" v="1" actId="47"/>
        <pc:sldMkLst>
          <pc:docMk/>
          <pc:sldMk cId="2720713470" sldId="259"/>
        </pc:sldMkLst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2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3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4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5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6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7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8" creationId="{00000000-0000-0000-0000-000000000000}"/>
          </ac:spMkLst>
        </pc:spChg>
        <pc:spChg chg="del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9" creationId="{00000000-0000-0000-0000-000000000000}"/>
          </ac:spMkLst>
        </pc:spChg>
        <pc:spChg chg="del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0" creationId="{00000000-0000-0000-0000-000000000000}"/>
          </ac:spMkLst>
        </pc:spChg>
        <pc:spChg chg="del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1" creationId="{00000000-0000-0000-0000-000000000000}"/>
          </ac:spMkLst>
        </pc:spChg>
        <pc:spChg chg="del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2" creationId="{00000000-0000-0000-0000-000000000000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3" creationId="{20DF5005-BF79-CB92-0E3D-231809FAFAC5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4" creationId="{0471A91C-1659-0863-FDDB-E5DC44AD7A93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5" creationId="{1B3A4F8B-E777-A6C1-175D-876B4C4B6369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6" creationId="{6F321A6C-6180-177B-AD31-0CE25BD08533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7" creationId="{F4DB5752-D618-185E-D80A-D01236B77729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8" creationId="{420C4C97-ACDD-DBAE-B227-16F93D7D594F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19" creationId="{2DE97117-747E-9520-32BB-5D3415A3A3C4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20" creationId="{89657062-8F36-AEFE-6BFC-FCA3E2ED86E0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21" creationId="{F2BBC0F4-2DB2-9B07-F156-05EB74939898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22" creationId="{903F6D31-608D-4B3F-0A06-6C3FF2D38979}"/>
          </ac:spMkLst>
        </pc:spChg>
        <pc:spChg chg="add mod ord">
          <ac:chgData name="Cody" userId="0bcd1867-853c-44ee-9cd5-abb46d9c3085" providerId="ADAL" clId="{6A1BE9D7-867A-4C6B-9E2D-C25905EA35B0}" dt="2022-06-22T17:03:27.986" v="0" actId="700"/>
          <ac:spMkLst>
            <pc:docMk/>
            <pc:sldMk cId="2720713470" sldId="259"/>
            <ac:spMk id="23" creationId="{C633AA19-E843-486F-6F9D-39E03DEFF6EA}"/>
          </ac:spMkLst>
        </pc:spChg>
      </pc:sldChg>
      <pc:sldMasterChg chg="delSldLayout modSldLayout">
        <pc:chgData name="Cody" userId="0bcd1867-853c-44ee-9cd5-abb46d9c3085" providerId="ADAL" clId="{6A1BE9D7-867A-4C6B-9E2D-C25905EA35B0}" dt="2022-06-22T17:04:32.907" v="14" actId="404"/>
        <pc:sldMasterMkLst>
          <pc:docMk/>
          <pc:sldMasterMk cId="86294600" sldId="2147483672"/>
        </pc:sldMasterMkLst>
        <pc:sldLayoutChg chg="del">
          <pc:chgData name="Cody" userId="0bcd1867-853c-44ee-9cd5-abb46d9c3085" providerId="ADAL" clId="{6A1BE9D7-867A-4C6B-9E2D-C25905EA35B0}" dt="2022-06-22T17:03:35.728" v="2" actId="47"/>
          <pc:sldLayoutMkLst>
            <pc:docMk/>
            <pc:sldMasterMk cId="86294600" sldId="2147483672"/>
            <pc:sldLayoutMk cId="4047071306" sldId="2147483677"/>
          </pc:sldLayoutMkLst>
        </pc:sldLayoutChg>
        <pc:sldLayoutChg chg="del">
          <pc:chgData name="Cody" userId="0bcd1867-853c-44ee-9cd5-abb46d9c3085" providerId="ADAL" clId="{6A1BE9D7-867A-4C6B-9E2D-C25905EA35B0}" dt="2022-06-22T17:03:52.318" v="4" actId="2696"/>
          <pc:sldLayoutMkLst>
            <pc:docMk/>
            <pc:sldMasterMk cId="86294600" sldId="2147483672"/>
            <pc:sldLayoutMk cId="3664125991" sldId="2147483678"/>
          </pc:sldLayoutMkLst>
        </pc:sldLayoutChg>
        <pc:sldLayoutChg chg="addSp delSp modSp mod">
          <pc:chgData name="Cody" userId="0bcd1867-853c-44ee-9cd5-abb46d9c3085" providerId="ADAL" clId="{6A1BE9D7-867A-4C6B-9E2D-C25905EA35B0}" dt="2022-06-22T17:04:32.907" v="14" actId="404"/>
          <pc:sldLayoutMkLst>
            <pc:docMk/>
            <pc:sldMasterMk cId="86294600" sldId="2147483672"/>
            <pc:sldLayoutMk cId="924340726" sldId="2147483679"/>
          </pc:sldLayoutMkLst>
          <pc:spChg chg="add del">
            <ac:chgData name="Cody" userId="0bcd1867-853c-44ee-9cd5-abb46d9c3085" providerId="ADAL" clId="{6A1BE9D7-867A-4C6B-9E2D-C25905EA35B0}" dt="2022-06-22T17:04:16.020" v="7" actId="11529"/>
            <ac:spMkLst>
              <pc:docMk/>
              <pc:sldMasterMk cId="86294600" sldId="2147483672"/>
              <pc:sldLayoutMk cId="924340726" sldId="2147483679"/>
              <ac:spMk id="2" creationId="{C125ACCB-9007-5B60-F148-DC5F8A7EBD58}"/>
            </ac:spMkLst>
          </pc:spChg>
          <pc:spChg chg="add mod">
            <ac:chgData name="Cody" userId="0bcd1867-853c-44ee-9cd5-abb46d9c3085" providerId="ADAL" clId="{6A1BE9D7-867A-4C6B-9E2D-C25905EA35B0}" dt="2022-06-22T17:04:32.907" v="14" actId="404"/>
            <ac:spMkLst>
              <pc:docMk/>
              <pc:sldMasterMk cId="86294600" sldId="2147483672"/>
              <pc:sldLayoutMk cId="924340726" sldId="2147483679"/>
              <ac:spMk id="3" creationId="{366160CB-2F25-A6C3-711A-DD88E8C751BA}"/>
            </ac:spMkLst>
          </pc:spChg>
          <pc:spChg chg="del mod">
            <ac:chgData name="Cody" userId="0bcd1867-853c-44ee-9cd5-abb46d9c3085" providerId="ADAL" clId="{6A1BE9D7-867A-4C6B-9E2D-C25905EA35B0}" dt="2022-06-22T17:04:07.371" v="6" actId="478"/>
            <ac:spMkLst>
              <pc:docMk/>
              <pc:sldMasterMk cId="86294600" sldId="2147483672"/>
              <pc:sldLayoutMk cId="924340726" sldId="2147483679"/>
              <ac:spMk id="5" creationId="{00000000-0000-0000-0000-000000000000}"/>
            </ac:spMkLst>
          </pc:spChg>
        </pc:sldLayoutChg>
      </pc:sldMasterChg>
    </pc:docChg>
  </pc:docChgLst>
  <pc:docChgLst>
    <pc:chgData name="Cody" userId="0bcd1867-853c-44ee-9cd5-abb46d9c3085" providerId="ADAL" clId="{58C70D41-A111-4E0E-A9B2-3DAAC4C645A0}"/>
    <pc:docChg chg="modMainMaster">
      <pc:chgData name="Cody" userId="0bcd1867-853c-44ee-9cd5-abb46d9c3085" providerId="ADAL" clId="{58C70D41-A111-4E0E-A9B2-3DAAC4C645A0}" dt="2022-08-19T13:49:42.837" v="7" actId="20577"/>
      <pc:docMkLst>
        <pc:docMk/>
      </pc:docMkLst>
      <pc:sldMasterChg chg="modSldLayout">
        <pc:chgData name="Cody" userId="0bcd1867-853c-44ee-9cd5-abb46d9c3085" providerId="ADAL" clId="{58C70D41-A111-4E0E-A9B2-3DAAC4C645A0}" dt="2022-08-19T13:49:42.837" v="7" actId="20577"/>
        <pc:sldMasterMkLst>
          <pc:docMk/>
          <pc:sldMasterMk cId="86294600" sldId="2147483672"/>
        </pc:sldMasterMkLst>
        <pc:sldLayoutChg chg="modSp mod">
          <pc:chgData name="Cody" userId="0bcd1867-853c-44ee-9cd5-abb46d9c3085" providerId="ADAL" clId="{58C70D41-A111-4E0E-A9B2-3DAAC4C645A0}" dt="2022-08-19T13:49:42.837" v="7" actId="20577"/>
          <pc:sldLayoutMkLst>
            <pc:docMk/>
            <pc:sldMasterMk cId="86294600" sldId="2147483672"/>
            <pc:sldLayoutMk cId="924340726" sldId="2147483679"/>
          </pc:sldLayoutMkLst>
          <pc:spChg chg="mod">
            <ac:chgData name="Cody" userId="0bcd1867-853c-44ee-9cd5-abb46d9c3085" providerId="ADAL" clId="{58C70D41-A111-4E0E-A9B2-3DAAC4C645A0}" dt="2022-08-19T13:49:42.837" v="7" actId="20577"/>
            <ac:spMkLst>
              <pc:docMk/>
              <pc:sldMasterMk cId="86294600" sldId="2147483672"/>
              <pc:sldLayoutMk cId="924340726" sldId="2147483679"/>
              <ac:spMk id="8" creationId="{00000000-0000-0000-0000-000000000000}"/>
            </ac:spMkLst>
          </pc:spChg>
        </pc:sldLayoutChg>
      </pc:sldMasterChg>
    </pc:docChg>
  </pc:docChgLst>
  <pc:docChgLst>
    <pc:chgData name="Mackall, Cody A SSG USARMY IMCOM HQ (USA)" userId="0bcd1867-853c-44ee-9cd5-abb46d9c3085" providerId="ADAL" clId="{6317AB4C-8025-47D3-9F97-2ABF3B345CCF}"/>
    <pc:docChg chg="undo custSel modSld">
      <pc:chgData name="Mackall, Cody A SSG USARMY IMCOM HQ (USA)" userId="0bcd1867-853c-44ee-9cd5-abb46d9c3085" providerId="ADAL" clId="{6317AB4C-8025-47D3-9F97-2ABF3B345CCF}" dt="2022-11-22T17:01:28.725" v="95" actId="6549"/>
      <pc:docMkLst>
        <pc:docMk/>
      </pc:docMkLst>
      <pc:sldChg chg="addSp delSp modSp mod">
        <pc:chgData name="Mackall, Cody A SSG USARMY IMCOM HQ (USA)" userId="0bcd1867-853c-44ee-9cd5-abb46d9c3085" providerId="ADAL" clId="{6317AB4C-8025-47D3-9F97-2ABF3B345CCF}" dt="2022-11-22T17:01:28.725" v="95" actId="6549"/>
        <pc:sldMkLst>
          <pc:docMk/>
          <pc:sldMk cId="3866914723" sldId="257"/>
        </pc:sldMkLst>
        <pc:spChg chg="add del mod">
          <ac:chgData name="Mackall, Cody A SSG USARMY IMCOM HQ (USA)" userId="0bcd1867-853c-44ee-9cd5-abb46d9c3085" providerId="ADAL" clId="{6317AB4C-8025-47D3-9F97-2ABF3B345CCF}" dt="2022-11-22T17:01:25.810" v="94" actId="478"/>
          <ac:spMkLst>
            <pc:docMk/>
            <pc:sldMk cId="3866914723" sldId="257"/>
            <ac:spMk id="2" creationId="{2B11CFF7-6C43-06E2-7F21-A0A6632DA592}"/>
          </ac:spMkLst>
        </pc:spChg>
        <pc:spChg chg="add del mod">
          <ac:chgData name="Mackall, Cody A SSG USARMY IMCOM HQ (USA)" userId="0bcd1867-853c-44ee-9cd5-abb46d9c3085" providerId="ADAL" clId="{6317AB4C-8025-47D3-9F97-2ABF3B345CCF}" dt="2022-11-22T17:01:17.919" v="84"/>
          <ac:spMkLst>
            <pc:docMk/>
            <pc:sldMk cId="3866914723" sldId="257"/>
            <ac:spMk id="3" creationId="{F431611F-EC52-D4E2-E5C1-A9B021A7E5C3}"/>
          </ac:spMkLst>
        </pc:spChg>
        <pc:spChg chg="add del mod">
          <ac:chgData name="Mackall, Cody A SSG USARMY IMCOM HQ (USA)" userId="0bcd1867-853c-44ee-9cd5-abb46d9c3085" providerId="ADAL" clId="{6317AB4C-8025-47D3-9F97-2ABF3B345CCF}" dt="2022-11-22T17:01:17.122" v="82"/>
          <ac:spMkLst>
            <pc:docMk/>
            <pc:sldMk cId="3866914723" sldId="257"/>
            <ac:spMk id="4" creationId="{47BDE50B-76C0-97C3-CC72-D1BD80CE0DD6}"/>
          </ac:spMkLst>
        </pc:spChg>
        <pc:spChg chg="add del mod">
          <ac:chgData name="Mackall, Cody A SSG USARMY IMCOM HQ (USA)" userId="0bcd1867-853c-44ee-9cd5-abb46d9c3085" providerId="ADAL" clId="{6317AB4C-8025-47D3-9F97-2ABF3B345CCF}" dt="2022-11-22T17:01:16.388" v="80"/>
          <ac:spMkLst>
            <pc:docMk/>
            <pc:sldMk cId="3866914723" sldId="257"/>
            <ac:spMk id="5" creationId="{011840BA-0F1B-070D-0C21-DDFCB745EB52}"/>
          </ac:spMkLst>
        </pc:spChg>
        <pc:spChg chg="mod">
          <ac:chgData name="Mackall, Cody A SSG USARMY IMCOM HQ (USA)" userId="0bcd1867-853c-44ee-9cd5-abb46d9c3085" providerId="ADAL" clId="{6317AB4C-8025-47D3-9F97-2ABF3B345CCF}" dt="2022-11-22T17:01:28.725" v="95" actId="6549"/>
          <ac:spMkLst>
            <pc:docMk/>
            <pc:sldMk cId="3866914723" sldId="257"/>
            <ac:spMk id="15" creationId="{A34F5850-744C-142D-896B-17E9D6660F3E}"/>
          </ac:spMkLst>
        </pc:spChg>
        <pc:spChg chg="mod">
          <ac:chgData name="Mackall, Cody A SSG USARMY IMCOM HQ (USA)" userId="0bcd1867-853c-44ee-9cd5-abb46d9c3085" providerId="ADAL" clId="{6317AB4C-8025-47D3-9F97-2ABF3B345CCF}" dt="2022-11-22T16:59:50.133" v="19" actId="1076"/>
          <ac:spMkLst>
            <pc:docMk/>
            <pc:sldMk cId="3866914723" sldId="257"/>
            <ac:spMk id="17" creationId="{58C9F9A6-83B4-2D51-483C-6CE77A2A9443}"/>
          </ac:spMkLst>
        </pc:spChg>
        <pc:spChg chg="mod">
          <ac:chgData name="Mackall, Cody A SSG USARMY IMCOM HQ (USA)" userId="0bcd1867-853c-44ee-9cd5-abb46d9c3085" providerId="ADAL" clId="{6317AB4C-8025-47D3-9F97-2ABF3B345CCF}" dt="2022-11-22T17:01:15.158" v="77"/>
          <ac:spMkLst>
            <pc:docMk/>
            <pc:sldMk cId="3866914723" sldId="257"/>
            <ac:spMk id="21" creationId="{599E571E-7C9E-B96C-2A79-BA8AB7D87C23}"/>
          </ac:spMkLst>
        </pc:spChg>
        <pc:spChg chg="mod">
          <ac:chgData name="Mackall, Cody A SSG USARMY IMCOM HQ (USA)" userId="0bcd1867-853c-44ee-9cd5-abb46d9c3085" providerId="ADAL" clId="{6317AB4C-8025-47D3-9F97-2ABF3B345CCF}" dt="2022-11-22T17:01:15.416" v="78" actId="20577"/>
          <ac:spMkLst>
            <pc:docMk/>
            <pc:sldMk cId="3866914723" sldId="257"/>
            <ac:spMk id="22" creationId="{66F08D13-7AAD-5A50-CF5A-2FE58FA40A69}"/>
          </ac:spMkLst>
        </pc:spChg>
        <pc:spChg chg="mod">
          <ac:chgData name="Mackall, Cody A SSG USARMY IMCOM HQ (USA)" userId="0bcd1867-853c-44ee-9cd5-abb46d9c3085" providerId="ADAL" clId="{6317AB4C-8025-47D3-9F97-2ABF3B345CCF}" dt="2022-11-22T17:01:14.656" v="75"/>
          <ac:spMkLst>
            <pc:docMk/>
            <pc:sldMk cId="3866914723" sldId="257"/>
            <ac:spMk id="23" creationId="{B8B0F75C-9E7E-DA73-C479-062237672498}"/>
          </ac:spMkLst>
        </pc:spChg>
        <pc:spChg chg="mod">
          <ac:chgData name="Mackall, Cody A SSG USARMY IMCOM HQ (USA)" userId="0bcd1867-853c-44ee-9cd5-abb46d9c3085" providerId="ADAL" clId="{6317AB4C-8025-47D3-9F97-2ABF3B345CCF}" dt="2022-11-22T17:01:14.926" v="76"/>
          <ac:spMkLst>
            <pc:docMk/>
            <pc:sldMk cId="3866914723" sldId="257"/>
            <ac:spMk id="24" creationId="{EBA0C51E-9E5B-BD6C-2CD2-A66D0AEC5B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247B1-EE7A-4315-B620-F21E69D3772C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C82CC-E2B0-478E-9CB6-5BC33DC42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04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S Master Slide">
    <p:bg>
      <p:bgPr>
        <a:gradFill>
          <a:gsLst>
            <a:gs pos="0">
              <a:srgbClr val="7F7F73">
                <a:lumMod val="5000"/>
                <a:lumOff val="95000"/>
              </a:srgbClr>
            </a:gs>
            <a:gs pos="74000">
              <a:srgbClr val="7F7F73"/>
            </a:gs>
            <a:gs pos="83000">
              <a:srgbClr val="7F7F73"/>
            </a:gs>
            <a:gs pos="100000">
              <a:srgbClr val="7F7F73">
                <a:lumMod val="50000"/>
                <a:lumOff val="50000"/>
              </a:srgbClr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76875"/>
          </a:xfrm>
          <a:prstGeom prst="rect">
            <a:avLst/>
          </a:prstGeom>
        </p:spPr>
      </p:pic>
      <p:pic>
        <p:nvPicPr>
          <p:cNvPr id="6" name="LowerBar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95700"/>
            <a:ext cx="9144000" cy="3162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1744" y="5863173"/>
            <a:ext cx="6078709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ClrTx/>
              <a:buFont typeface="Wingdings" panose="05000000000000000000" pitchFamily="2" charset="2"/>
              <a:buNone/>
              <a:defRPr lang="en-US" sz="2400" b="0" kern="12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Life Skill Event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1744" y="5366881"/>
            <a:ext cx="6078709" cy="48474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500" b="1" kern="1200" baseline="0" dirty="0">
                <a:solidFill>
                  <a:schemeClr val="bg1"/>
                </a:solidFill>
                <a:effectLst>
                  <a:outerShdw blurRad="88900" dist="38100" dir="3600000" algn="t" rotWithShape="0">
                    <a:prstClr val="black">
                      <a:alpha val="90000"/>
                    </a:prst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dirty="0"/>
              <a:t>ID / Garrison</a:t>
            </a:r>
          </a:p>
        </p:txBody>
      </p:sp>
      <p:pic>
        <p:nvPicPr>
          <p:cNvPr id="7" name="ArmyLogo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44" y="0"/>
            <a:ext cx="1495425" cy="1857375"/>
          </a:xfrm>
          <a:prstGeom prst="rect">
            <a:avLst/>
          </a:prstGeom>
        </p:spPr>
      </p:pic>
      <p:sp>
        <p:nvSpPr>
          <p:cNvPr id="12" name="Classification Top"/>
          <p:cNvSpPr txBox="1">
            <a:spLocks/>
          </p:cNvSpPr>
          <p:nvPr userDrawn="1"/>
        </p:nvSpPr>
        <p:spPr>
          <a:xfrm>
            <a:off x="60960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schemeClr val="bg1"/>
                </a:solidFill>
              </a:rPr>
              <a:t>UNCLASSIFIED//FOUO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56" y="4089863"/>
            <a:ext cx="914433" cy="835182"/>
          </a:xfrm>
          <a:prstGeom prst="rect">
            <a:avLst/>
          </a:prstGeom>
        </p:spPr>
      </p:pic>
      <p:sp>
        <p:nvSpPr>
          <p:cNvPr id="9" name="object 75"/>
          <p:cNvSpPr txBox="1">
            <a:spLocks/>
          </p:cNvSpPr>
          <p:nvPr userDrawn="1"/>
        </p:nvSpPr>
        <p:spPr>
          <a:xfrm>
            <a:off x="71811" y="6639284"/>
            <a:ext cx="126238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5"/>
              </a:spcBef>
            </a:pPr>
            <a:r>
              <a:rPr lang="en-US" sz="900" b="1" spc="-5" dirty="0">
                <a:latin typeface="Arial" panose="020B0604020202020204" pitchFamily="34" charset="0"/>
                <a:cs typeface="Arial" panose="020B0604020202020204" pitchFamily="34" charset="0"/>
              </a:rPr>
              <a:t>UNCLASSIFIED//FOUO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5" r="16505"/>
          <a:stretch/>
        </p:blipFill>
        <p:spPr>
          <a:xfrm>
            <a:off x="6750057" y="5011337"/>
            <a:ext cx="2454328" cy="144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57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S Story 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833120" y="115781"/>
            <a:ext cx="8310879" cy="4599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Event Name Here</a:t>
            </a:r>
          </a:p>
        </p:txBody>
      </p:sp>
      <p:sp>
        <p:nvSpPr>
          <p:cNvPr id="18" name="Rectangle 17"/>
          <p:cNvSpPr/>
          <p:nvPr userDrawn="1"/>
        </p:nvSpPr>
        <p:spPr>
          <a:xfrm flipV="1">
            <a:off x="2636066" y="1250755"/>
            <a:ext cx="3697848" cy="513138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-1" y="6638925"/>
            <a:ext cx="7484533" cy="219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8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Rank &amp; Name / BOSS Program Position Title/ Phone number / Email Address</a:t>
            </a: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5" r="16505"/>
          <a:stretch/>
        </p:blipFill>
        <p:spPr>
          <a:xfrm>
            <a:off x="8151201" y="-65147"/>
            <a:ext cx="1087690" cy="640880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401734" y="1250755"/>
            <a:ext cx="1828800" cy="1828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401734" y="4135103"/>
            <a:ext cx="1828800" cy="1828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1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7048240" y="692009"/>
            <a:ext cx="1828800" cy="1828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048240" y="3558214"/>
            <a:ext cx="1828800" cy="1828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401734" y="3079750"/>
            <a:ext cx="1828800" cy="736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33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401734" y="5963903"/>
            <a:ext cx="1828800" cy="5768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35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7048029" y="5387047"/>
            <a:ext cx="1828800" cy="5768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36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7048029" y="2520809"/>
            <a:ext cx="1828800" cy="5768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160CB-2F25-A6C3-711A-DD88E8C751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636838" y="1250950"/>
            <a:ext cx="3697287" cy="5130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 dirty="0"/>
              <a:t>Event:</a:t>
            </a:r>
          </a:p>
          <a:p>
            <a:pPr lvl="0"/>
            <a:r>
              <a:rPr lang="en-US" dirty="0"/>
              <a:t>Date:</a:t>
            </a:r>
          </a:p>
          <a:p>
            <a:pPr lvl="0"/>
            <a:r>
              <a:rPr lang="en-US" dirty="0"/>
              <a:t>Location:</a:t>
            </a:r>
          </a:p>
          <a:p>
            <a:pPr lvl="0"/>
            <a:r>
              <a:rPr lang="en-US" dirty="0"/>
              <a:t>Time:</a:t>
            </a:r>
          </a:p>
          <a:p>
            <a:pPr lvl="0"/>
            <a:r>
              <a:rPr lang="en-US" dirty="0"/>
              <a:t>Attendees:</a:t>
            </a:r>
          </a:p>
          <a:p>
            <a:pPr lvl="0"/>
            <a:r>
              <a:rPr lang="en-US" dirty="0"/>
              <a:t>Overview:</a:t>
            </a:r>
          </a:p>
        </p:txBody>
      </p:sp>
    </p:spTree>
    <p:extLst>
      <p:ext uri="{BB962C8B-B14F-4D97-AF65-F5344CB8AC3E}">
        <p14:creationId xmlns:p14="http://schemas.microsoft.com/office/powerpoint/2010/main" val="9243407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LowerBar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66637"/>
            <a:ext cx="9144000" cy="923925"/>
          </a:xfrm>
          <a:prstGeom prst="rect">
            <a:avLst/>
          </a:prstGeom>
        </p:spPr>
      </p:pic>
      <p:pic>
        <p:nvPicPr>
          <p:cNvPr id="19" name="TopBar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28700"/>
          </a:xfrm>
          <a:prstGeom prst="rect">
            <a:avLst/>
          </a:prstGeom>
        </p:spPr>
      </p:pic>
      <p:sp>
        <p:nvSpPr>
          <p:cNvPr id="21" name="Classification Top"/>
          <p:cNvSpPr txBox="1">
            <a:spLocks/>
          </p:cNvSpPr>
          <p:nvPr userDrawn="1"/>
        </p:nvSpPr>
        <p:spPr bwMode="gray">
          <a:xfrm>
            <a:off x="781050" y="0"/>
            <a:ext cx="7886700" cy="138499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>
                <a:solidFill>
                  <a:prstClr val="white"/>
                </a:solidFill>
              </a:rPr>
              <a:t>UNCLASSIFIED/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01" y="6127544"/>
            <a:ext cx="659247" cy="60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34F5850-744C-142D-896B-17E9D6660F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A4EAAFF-8B1E-7CAB-6C04-B1CF2F7DD94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8C9F9A6-83B4-2D51-483C-6CE77A2A944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E86C7DC-3B72-09B7-4911-6BC29FA25FA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2D951894-6181-EBDF-BD35-D810A15D2BE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F4672B9-BB29-9EA5-423A-5D349BB156A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/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99E571E-7C9E-B96C-2A79-BA8AB7D87C2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6F08D13-7AAD-5A50-CF5A-2FE58FA40A6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8B0F75C-9E7E-DA73-C479-06223767249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BA0C51E-9E5B-BD6C-2CD2-A66D0AEC5B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1B2A5AE-645A-CF82-C13D-A035CA63A72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lvl="0"/>
            <a:r>
              <a:rPr lang="en-US" sz="1400" b="1" dirty="0"/>
              <a:t>Event:</a:t>
            </a:r>
          </a:p>
          <a:p>
            <a:pPr lvl="0"/>
            <a:r>
              <a:rPr lang="en-US" sz="1400" b="1" dirty="0"/>
              <a:t>Date:</a:t>
            </a:r>
          </a:p>
          <a:p>
            <a:pPr lvl="0"/>
            <a:r>
              <a:rPr lang="en-US" sz="1400" b="1" dirty="0"/>
              <a:t>Location:</a:t>
            </a:r>
          </a:p>
          <a:p>
            <a:pPr lvl="0"/>
            <a:r>
              <a:rPr lang="en-US" sz="1400" b="1" dirty="0"/>
              <a:t>Time:</a:t>
            </a:r>
          </a:p>
          <a:p>
            <a:pPr lvl="0"/>
            <a:r>
              <a:rPr lang="en-US" sz="1400" b="1" dirty="0"/>
              <a:t>Attendees:</a:t>
            </a:r>
          </a:p>
          <a:p>
            <a:pPr lvl="0"/>
            <a:r>
              <a:rPr lang="en-US" sz="1400" b="1" dirty="0"/>
              <a:t>Overview: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14723"/>
      </p:ext>
    </p:extLst>
  </p:cSld>
  <p:clrMapOvr>
    <a:masterClrMapping/>
  </p:clrMapOvr>
</p:sld>
</file>

<file path=ppt/theme/theme1.xml><?xml version="1.0" encoding="utf-8"?>
<a:theme xmlns:a="http://schemas.openxmlformats.org/drawingml/2006/main" name="7_Content Slide Master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7081AA91AEF459764F9BACC3DFA0C" ma:contentTypeVersion="4" ma:contentTypeDescription="Create a new document." ma:contentTypeScope="" ma:versionID="c907d781efcebbe47c569bda16628a5d">
  <xsd:schema xmlns:xsd="http://www.w3.org/2001/XMLSchema" xmlns:xs="http://www.w3.org/2001/XMLSchema" xmlns:p="http://schemas.microsoft.com/office/2006/metadata/properties" xmlns:ns2="05119671-51af-4a0f-aa50-c9bd38c9d9e8" xmlns:ns3="46c069c1-e0e2-437c-8f34-03a26d1db4c4" targetNamespace="http://schemas.microsoft.com/office/2006/metadata/properties" ma:root="true" ma:fieldsID="9634417ee6cb5961717ec058bb50ec98" ns2:_="" ns3:_="">
    <xsd:import namespace="05119671-51af-4a0f-aa50-c9bd38c9d9e8"/>
    <xsd:import namespace="46c069c1-e0e2-437c-8f34-03a26d1db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19671-51af-4a0f-aa50-c9bd38c9d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069c1-e0e2-437c-8f34-03a26d1db4c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4144A1-0B52-49C8-8313-3B0C102402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19671-51af-4a0f-aa50-c9bd38c9d9e8"/>
    <ds:schemaRef ds:uri="46c069c1-e0e2-437c-8f34-03a26d1db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CCF301-EF02-4089-992F-F559676ADF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A3A5CA-8434-4BF7-9F86-0364B81EDBA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12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7_Content Slide Master Template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cody.a.mackall.mil@mail.mil</dc:creator>
  <cp:lastModifiedBy>Mackall, Cody A SSG USARMY IMCOM HQ (USA)</cp:lastModifiedBy>
  <cp:revision>15</cp:revision>
  <dcterms:created xsi:type="dcterms:W3CDTF">2021-08-11T21:29:17Z</dcterms:created>
  <dcterms:modified xsi:type="dcterms:W3CDTF">2022-11-22T17:01:34Z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0x010100DA27081AA91AEF459764F9BACC3DFA0C</vt:lpwstr>
  </property>
</Properties>
</file>