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77" r:id="rId3"/>
    <p:sldId id="284" r:id="rId4"/>
    <p:sldId id="282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76" r:id="rId13"/>
    <p:sldId id="275" r:id="rId14"/>
    <p:sldId id="262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930"/>
  </p:normalViewPr>
  <p:slideViewPr>
    <p:cSldViewPr snapToGrid="0" snapToObjects="1">
      <p:cViewPr varScale="1">
        <p:scale>
          <a:sx n="117" d="100"/>
          <a:sy n="117" d="100"/>
        </p:scale>
        <p:origin x="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3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1 JAN – 31 MAR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BRD</a:t>
            </a:r>
            <a:r>
              <a:rPr dirty="0"/>
              <a:t> </a:t>
            </a:r>
            <a:r>
              <a:rPr lang="en-US" dirty="0"/>
              <a:t>Second</a:t>
            </a:r>
            <a:r>
              <a:rPr dirty="0"/>
              <a:t> Quarter FY</a:t>
            </a:r>
            <a:r>
              <a:rPr lang="en-US" dirty="0"/>
              <a:t>24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dirty="0"/>
              <a:t>Last quarter had a total of 697,625 interactions on the pages </a:t>
            </a:r>
            <a:r>
              <a:rPr lang="en-US" sz="1400" dirty="0"/>
              <a:t>(including downloads, email clicks, phone number clicks, outbound links, and videos).</a:t>
            </a:r>
            <a:endParaRPr lang="en-US" dirty="0"/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6E3960-BA0A-FFDC-4D97-7CC3291CE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2520950"/>
            <a:ext cx="5524500" cy="18161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  <a:defRPr sz="2200" b="0"/>
            </a:pPr>
            <a:r>
              <a:rPr lang="en-US" sz="2200" b="0" dirty="0"/>
              <a:t>43,774</a:t>
            </a:r>
            <a:r>
              <a:rPr lang="en-US" dirty="0"/>
              <a:t> People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program.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B166EA-97CE-A6FB-2283-24350423B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73761"/>
            <a:ext cx="7772400" cy="351047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356462" y="1825625"/>
            <a:ext cx="3270142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30,037 Total on-site searches on BRD pages to find more information.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7E8185-387B-BECF-D17F-C61B32FEF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082" y="1657350"/>
            <a:ext cx="3454400" cy="3543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42%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43%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15%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sz="1800"/>
              <a:t>The most popular search categories and terms within </a:t>
            </a:r>
            <a:r>
              <a:rPr lang="en-US"/>
              <a:t>BRD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F6B43A-91F7-BF03-1BC7-E10763093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34916"/>
            <a:ext cx="7772400" cy="47889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5AC798-BA9A-2FCC-0664-CE4727F21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34297"/>
            <a:ext cx="7772400" cy="438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3159800" cy="3811588"/>
          </a:xfrm>
        </p:spPr>
        <p:txBody>
          <a:bodyPr/>
          <a:lstStyle/>
          <a:p>
            <a:pPr marL="584200" indent="-444500">
              <a:defRPr sz="2200" b="0"/>
            </a:pPr>
            <a:r>
              <a:rPr lang="en-US" sz="1800" dirty="0"/>
              <a:t>8,761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40" y="3424238"/>
            <a:ext cx="1003300" cy="1866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467E7E-6BB5-F950-EDBC-28197202C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728" y="982662"/>
            <a:ext cx="4495800" cy="4635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Sport and Fitness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19D45-9B30-D442-BA46-E93766E8D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  <a:defRPr sz="2200" b="0"/>
            </a:pPr>
            <a:r>
              <a:rPr lang="en-US" sz="1800" b="0" dirty="0"/>
              <a:t>6,711 </a:t>
            </a:r>
            <a:r>
              <a:rPr lang="en-US" sz="1800" dirty="0"/>
              <a:t>People clicked to schedule a tee time or register for a golf clinic.</a:t>
            </a:r>
          </a:p>
          <a:p>
            <a:pPr marL="752792" lvl="2" indent="0">
              <a:buNone/>
              <a:defRPr sz="2200" b="0"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04D2C-3E5E-548F-6243-AF8A8EEA1AF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Golf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67447-2B33-1C8E-6BEF-E169106FB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90168"/>
            <a:ext cx="7772400" cy="207766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6333317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283AB3-5487-B564-2A7C-E25A7A1EB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59" y="1416050"/>
            <a:ext cx="4724400" cy="4025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Outdoor Rec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885DD4-5798-ADB1-11C6-C0D926609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59" y="1587069"/>
            <a:ext cx="5695950" cy="24060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628650" y="1363851"/>
            <a:ext cx="7955280" cy="4813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 2.24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47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707,556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65%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dirty="0"/>
              <a:t>How engaged were these visitors within the website?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2,009,758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 majority of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2000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8C9AA6-18E5-A8C2-3772-40A742B2E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00" y="3576695"/>
            <a:ext cx="4127500" cy="1485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B38DB9-6D41-0D0E-A1EE-E9239C58F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0" y="1639169"/>
            <a:ext cx="4554749" cy="4173990"/>
          </a:xfrm>
          <a:prstGeom prst="rect">
            <a:avLst/>
          </a:prstGeom>
        </p:spPr>
      </p:pic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56.3%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27.3%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8.2%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7.3%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.9%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65131" y="1477838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20293</TotalTime>
  <Words>371</Words>
  <Application>Microsoft Macintosh PowerPoint</Application>
  <PresentationFormat>On-screen Show (4:3)</PresentationFormat>
  <Paragraphs>55</Paragraphs>
  <Slides>14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Helvetica</vt:lpstr>
      <vt:lpstr>System Font Regular</vt:lpstr>
      <vt:lpstr>Wingdings</vt:lpstr>
      <vt:lpstr>MSC Theme</vt:lpstr>
      <vt:lpstr>BRD Second Quarter FY24 Insights</vt:lpstr>
      <vt:lpstr>Web Analytics Summary</vt:lpstr>
      <vt:lpstr>Visitor Highlights</vt:lpstr>
      <vt:lpstr>Sport and Fitness</vt:lpstr>
      <vt:lpstr>Visitor Highlights</vt:lpstr>
      <vt:lpstr>Visitor Highlights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88</cp:revision>
  <dcterms:modified xsi:type="dcterms:W3CDTF">2024-04-08T14:39:56Z</dcterms:modified>
</cp:coreProperties>
</file>