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8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91" r:id="rId14"/>
    <p:sldId id="276" r:id="rId15"/>
    <p:sldId id="275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13"/>
  </p:normalViewPr>
  <p:slideViewPr>
    <p:cSldViewPr snapToGrid="0" snapToObjects="1">
      <p:cViewPr varScale="1">
        <p:scale>
          <a:sx n="129" d="100"/>
          <a:sy n="129" d="100"/>
        </p:scale>
        <p:origin x="92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Third</a:t>
            </a:r>
            <a:r>
              <a:rPr dirty="0">
                <a:solidFill>
                  <a:schemeClr val="bg1"/>
                </a:solidFill>
              </a:rPr>
              <a:t> Quarter FY</a:t>
            </a:r>
            <a:r>
              <a:rPr lang="en-US" dirty="0">
                <a:solidFill>
                  <a:schemeClr val="bg1"/>
                </a:solidFill>
              </a:rPr>
              <a:t>24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835,979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618B1D1-AB5F-B259-F1C1-4067A7AA2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599083"/>
            <a:ext cx="73406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b="0" dirty="0"/>
              <a:t>43,542</a:t>
            </a:r>
            <a:r>
              <a:rPr lang="en-US" sz="1800" dirty="0"/>
              <a:t> People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 to register or pay for a program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D978915-B290-2C5A-46DF-A748BAF58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19" y="1779815"/>
            <a:ext cx="5565361" cy="4372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1B61-1AA6-2661-1855-34915747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Reading Program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AE4EA656-C777-48AD-37FE-266B74FB9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6239"/>
            <a:ext cx="3697288" cy="2244635"/>
          </a:xfr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2FB3CE-F896-E1BD-68B0-0F9C551A8278}"/>
              </a:ext>
            </a:extLst>
          </p:cNvPr>
          <p:cNvSpPr txBox="1"/>
          <p:nvPr/>
        </p:nvSpPr>
        <p:spPr>
          <a:xfrm>
            <a:off x="4820478" y="148093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Stripe Impression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E03AF-8246-5561-063B-B09B01536CA6}"/>
              </a:ext>
            </a:extLst>
          </p:cNvPr>
          <p:cNvSpPr txBox="1"/>
          <p:nvPr/>
        </p:nvSpPr>
        <p:spPr>
          <a:xfrm>
            <a:off x="735496" y="1480930"/>
            <a:ext cx="3588027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338,369 Stripe Impressions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5,641 Clicks to </a:t>
            </a:r>
            <a:r>
              <a:rPr lang="en-US" dirty="0" err="1"/>
              <a:t>Beanstack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Total Users grew 22.6% to 11,981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1B61-1AA6-2661-1855-34915747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B.A.N.D.S.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AE4EA656-C777-48AD-37FE-266B74FB9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6239"/>
            <a:ext cx="3697288" cy="2244635"/>
          </a:xfr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2FB3CE-F896-E1BD-68B0-0F9C551A8278}"/>
              </a:ext>
            </a:extLst>
          </p:cNvPr>
          <p:cNvSpPr txBox="1"/>
          <p:nvPr/>
        </p:nvSpPr>
        <p:spPr>
          <a:xfrm>
            <a:off x="4820478" y="148093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Stripe Impression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E03AF-8246-5561-063B-B09B01536CA6}"/>
              </a:ext>
            </a:extLst>
          </p:cNvPr>
          <p:cNvSpPr txBox="1"/>
          <p:nvPr/>
        </p:nvSpPr>
        <p:spPr>
          <a:xfrm>
            <a:off x="626166" y="1580322"/>
            <a:ext cx="3588027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41,422 Stripe Impressions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441 Link clicks to fitness content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New Users grew 45.4% to 1,567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34,163 Total on-site searches on BRD pages to find more information. 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AC8D404-7064-5D1A-A422-6B411E2BBD3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651851"/>
            <a:ext cx="3978275" cy="390113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16%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CDE56397-068F-F96B-0351-151675D0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" y="1444499"/>
            <a:ext cx="7772400" cy="4573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11" name="Content Placeholder 10" descr="Text, letter&#10;&#10;Description automatically generated">
            <a:extLst>
              <a:ext uri="{FF2B5EF4-FFF2-40B4-BE49-F238E27FC236}">
                <a16:creationId xmlns:a16="http://schemas.microsoft.com/office/drawing/2014/main" id="{0321D185-8B7A-A289-14C9-6C382B8CF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2" y="1058863"/>
            <a:ext cx="8485515" cy="48133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553998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12,025 People clicked on the Chow Now button to start an order.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4726E8EE-9022-D8C5-8C01-19BCAEB6C60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826186"/>
            <a:ext cx="3978275" cy="4029541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12" y="2665864"/>
            <a:ext cx="1003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10,271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</a:t>
            </a:r>
            <a:r>
              <a:rPr lang="en-US" dirty="0"/>
              <a:t>and Fitness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768D210-F526-673D-ABCD-B1EA8E7B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2543592"/>
            <a:ext cx="7772400" cy="1770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E81908-FA6D-4E4A-9BED-A7B1237CCF4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2" y="1792783"/>
            <a:ext cx="3978275" cy="34548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E254123A-4047-5287-6335-026210C107E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97" y="1585791"/>
            <a:ext cx="4873803" cy="172457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 2.16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40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913,446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62%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2,489,791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pic>
        <p:nvPicPr>
          <p:cNvPr id="14" name="Picture 13" descr="Table&#10;&#10;Description automatically generated with medium confidence">
            <a:extLst>
              <a:ext uri="{FF2B5EF4-FFF2-40B4-BE49-F238E27FC236}">
                <a16:creationId xmlns:a16="http://schemas.microsoft.com/office/drawing/2014/main" id="{E32AD0D2-35B9-03AB-31A9-ADD74104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3566554"/>
            <a:ext cx="5143500" cy="199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B0FA271B-AAF8-82AF-4EB1-1EAF3FD9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1" y="1934915"/>
            <a:ext cx="4383413" cy="4137894"/>
          </a:xfrm>
          <a:prstGeom prst="rect">
            <a:avLst/>
          </a:prstGeom>
        </p:spPr>
      </p:pic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56.4%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27.1%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8.4%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6.9%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1.1%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65131" y="1477838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20422</TotalTime>
  <Words>406</Words>
  <Application>Microsoft Macintosh PowerPoint</Application>
  <PresentationFormat>On-screen Show (4:3)</PresentationFormat>
  <Paragraphs>53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Garamond Pro</vt:lpstr>
      <vt:lpstr>Arial</vt:lpstr>
      <vt:lpstr>Calibri</vt:lpstr>
      <vt:lpstr>Helvetica</vt:lpstr>
      <vt:lpstr>Open Sans</vt:lpstr>
      <vt:lpstr>System Font Regular</vt:lpstr>
      <vt:lpstr>US Army</vt:lpstr>
      <vt:lpstr>Wingdings</vt:lpstr>
      <vt:lpstr>us army ppt</vt:lpstr>
      <vt:lpstr>BRD Third Quarter FY24 Insights</vt:lpstr>
      <vt:lpstr>Web Analytics Summary</vt:lpstr>
      <vt:lpstr>Visitor Highlights</vt:lpstr>
      <vt:lpstr>Sports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Summer Reading Program</vt:lpstr>
      <vt:lpstr>Strong B.A.N.D.S.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95</cp:revision>
  <dcterms:modified xsi:type="dcterms:W3CDTF">2024-07-11T16:13:13Z</dcterms:modified>
</cp:coreProperties>
</file>