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8"/>
  </p:notesMasterIdLst>
  <p:handoutMasterIdLst>
    <p:handoutMasterId r:id="rId9"/>
  </p:handoutMasterIdLst>
  <p:sldIdLst>
    <p:sldId id="270" r:id="rId5"/>
    <p:sldId id="271" r:id="rId6"/>
    <p:sldId id="272" r:id="rId7"/>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21F20"/>
    <a:srgbClr val="FFCC01"/>
    <a:srgbClr val="000000"/>
    <a:srgbClr val="211F1F"/>
    <a:srgbClr val="FFFF99"/>
    <a:srgbClr val="AD8817"/>
    <a:srgbClr val="AA9158"/>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AAD7B-A04A-4D01-AA59-0098AA5CE493}" v="3" dt="2025-02-11T15:44:48.2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510" autoAdjust="0"/>
    <p:restoredTop sz="94660"/>
  </p:normalViewPr>
  <p:slideViewPr>
    <p:cSldViewPr snapToGrid="0">
      <p:cViewPr varScale="1">
        <p:scale>
          <a:sx n="111" d="100"/>
          <a:sy n="111" d="100"/>
        </p:scale>
        <p:origin x="1566" y="12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3D769-FB89-68D2-FDCE-F63F84B32594}"/>
              </a:ext>
            </a:extLst>
          </p:cNvPr>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956DD9-82B7-2DD1-17C2-5AFEFAA54A2B}"/>
              </a:ext>
            </a:extLst>
          </p:cNvPr>
          <p:cNvSpPr>
            <a:spLocks noGrp="1"/>
          </p:cNvSpPr>
          <p:nvPr>
            <p:ph type="dt" sz="quarter" idx="1"/>
          </p:nvPr>
        </p:nvSpPr>
        <p:spPr>
          <a:xfrm>
            <a:off x="5273675" y="0"/>
            <a:ext cx="4033838" cy="352425"/>
          </a:xfrm>
          <a:prstGeom prst="rect">
            <a:avLst/>
          </a:prstGeom>
        </p:spPr>
        <p:txBody>
          <a:bodyPr vert="horz" lIns="91440" tIns="45720" rIns="91440" bIns="45720" rtlCol="0"/>
          <a:lstStyle>
            <a:lvl1pPr algn="r">
              <a:defRPr sz="1200"/>
            </a:lvl1pPr>
          </a:lstStyle>
          <a:p>
            <a:fld id="{794E0B21-AD33-443A-8BF5-B180B3EED2ED}" type="datetimeFigureOut">
              <a:rPr lang="en-US" smtClean="0"/>
              <a:t>3/28/2025</a:t>
            </a:fld>
            <a:endParaRPr lang="en-US"/>
          </a:p>
        </p:txBody>
      </p:sp>
      <p:sp>
        <p:nvSpPr>
          <p:cNvPr id="4" name="Footer Placeholder 3">
            <a:extLst>
              <a:ext uri="{FF2B5EF4-FFF2-40B4-BE49-F238E27FC236}">
                <a16:creationId xmlns:a16="http://schemas.microsoft.com/office/drawing/2014/main" id="{F59D847C-F370-A93E-4344-E8181A423F4A}"/>
              </a:ext>
            </a:extLst>
          </p:cNvPr>
          <p:cNvSpPr>
            <a:spLocks noGrp="1"/>
          </p:cNvSpPr>
          <p:nvPr>
            <p:ph type="ftr" sz="quarter" idx="2"/>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AC0834-EADB-723F-8C09-AA9B695C8868}"/>
              </a:ext>
            </a:extLst>
          </p:cNvPr>
          <p:cNvSpPr>
            <a:spLocks noGrp="1"/>
          </p:cNvSpPr>
          <p:nvPr>
            <p:ph type="sldNum" sz="quarter" idx="3"/>
          </p:nvPr>
        </p:nvSpPr>
        <p:spPr>
          <a:xfrm>
            <a:off x="5273675" y="6670675"/>
            <a:ext cx="4033838" cy="352425"/>
          </a:xfrm>
          <a:prstGeom prst="rect">
            <a:avLst/>
          </a:prstGeom>
        </p:spPr>
        <p:txBody>
          <a:bodyPr vert="horz" lIns="91440" tIns="45720" rIns="91440" bIns="45720" rtlCol="0" anchor="b"/>
          <a:lstStyle>
            <a:lvl1pPr algn="r">
              <a:defRPr sz="1200"/>
            </a:lvl1pPr>
          </a:lstStyle>
          <a:p>
            <a:fld id="{EAFD9612-5402-46C5-9F6F-3A6EC383DFD4}" type="slidenum">
              <a:rPr lang="en-US" smtClean="0"/>
              <a:t>‹#›</a:t>
            </a:fld>
            <a:endParaRPr lang="en-US"/>
          </a:p>
        </p:txBody>
      </p:sp>
    </p:spTree>
    <p:extLst>
      <p:ext uri="{BB962C8B-B14F-4D97-AF65-F5344CB8AC3E}">
        <p14:creationId xmlns:p14="http://schemas.microsoft.com/office/powerpoint/2010/main" val="377079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vl1pPr>
          </a:lstStyle>
          <a:p>
            <a:fld id="{344DD812-1AA5-4BC5-AB23-68CCDA028D11}" type="datetimeFigureOut">
              <a:rPr lang="en-US" smtClean="0"/>
              <a:t>3/28/2025</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vl1pPr>
          </a:lstStyle>
          <a:p>
            <a:fld id="{026CB39F-E249-459B-9F49-F4C960F7C038}" type="slidenum">
              <a:rPr lang="en-US" smtClean="0"/>
              <a:t>‹#›</a:t>
            </a:fld>
            <a:endParaRPr lang="en-US"/>
          </a:p>
        </p:txBody>
      </p:sp>
    </p:spTree>
    <p:extLst>
      <p:ext uri="{BB962C8B-B14F-4D97-AF65-F5344CB8AC3E}">
        <p14:creationId xmlns:p14="http://schemas.microsoft.com/office/powerpoint/2010/main" val="243457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549D6F3-045F-AC6B-5CE4-E75014D68D0C}"/>
              </a:ext>
            </a:extLst>
          </p:cNvPr>
          <p:cNvSpPr>
            <a:spLocks noGrp="1"/>
          </p:cNvSpPr>
          <p:nvPr>
            <p:ph type="title" hasCustomPrompt="1"/>
          </p:nvPr>
        </p:nvSpPr>
        <p:spPr>
          <a:xfrm>
            <a:off x="1551710" y="11434"/>
            <a:ext cx="6431822" cy="647531"/>
          </a:xfrm>
          <a:prstGeom prst="rect">
            <a:avLst/>
          </a:prstGeom>
          <a:ln w="3175">
            <a:noFill/>
          </a:ln>
        </p:spPr>
        <p:txBody>
          <a:bodyPr vert="horz" lIns="91440" tIns="45720" rIns="91440" bIns="45720" rtlCol="0" anchor="ctr" anchorCtr="0">
            <a:normAutofit/>
          </a:bodyPr>
          <a:lstStyle/>
          <a:p>
            <a:r>
              <a:rPr lang="en-US" dirty="0"/>
              <a:t>Life Skill Event Name - Garrison</a:t>
            </a:r>
          </a:p>
        </p:txBody>
      </p:sp>
      <p:pic>
        <p:nvPicPr>
          <p:cNvPr id="2" name="Picture 1" descr="800px-US-O10_insignia_svg.png">
            <a:extLst>
              <a:ext uri="{FF2B5EF4-FFF2-40B4-BE49-F238E27FC236}">
                <a16:creationId xmlns:a16="http://schemas.microsoft.com/office/drawing/2014/main" id="{A6E1CBB9-7146-0DD6-1627-B30917D57F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3259437" y="6482723"/>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95AE3EE7-8633-C673-4F1B-05ECC7B2B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5405167" y="6482723"/>
            <a:ext cx="510279" cy="157646"/>
          </a:xfrm>
          <a:prstGeom prst="rect">
            <a:avLst/>
          </a:prstGeom>
          <a:effectLst>
            <a:outerShdw blurRad="50800" dist="38100" dir="5400000" algn="tl" rotWithShape="0">
              <a:prstClr val="black">
                <a:alpha val="80000"/>
              </a:prstClr>
            </a:outerShdw>
          </a:effectLst>
        </p:spPr>
      </p:pic>
      <p:cxnSp>
        <p:nvCxnSpPr>
          <p:cNvPr id="5" name="Straight Connector 4">
            <a:extLst>
              <a:ext uri="{FF2B5EF4-FFF2-40B4-BE49-F238E27FC236}">
                <a16:creationId xmlns:a16="http://schemas.microsoft.com/office/drawing/2014/main" id="{212981A9-B16B-F484-9DDA-1C519752F261}"/>
              </a:ext>
            </a:extLst>
          </p:cNvPr>
          <p:cNvCxnSpPr>
            <a:stCxn id="8" idx="3"/>
          </p:cNvCxnSpPr>
          <p:nvPr userDrawn="1"/>
        </p:nvCxnSpPr>
        <p:spPr>
          <a:xfrm>
            <a:off x="9129165" y="2182019"/>
            <a:ext cx="14835" cy="375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3F4EC44-8D57-2AB9-85B4-0E18CAB5CAD0}"/>
              </a:ext>
            </a:extLst>
          </p:cNvPr>
          <p:cNvSpPr/>
          <p:nvPr userDrawn="1"/>
        </p:nvSpPr>
        <p:spPr>
          <a:xfrm flipV="1">
            <a:off x="5431317" y="706436"/>
            <a:ext cx="3697848" cy="295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1930060-AF36-8CF8-5FCE-6F757CE76289}"/>
              </a:ext>
            </a:extLst>
          </p:cNvPr>
          <p:cNvSpPr>
            <a:spLocks noGrp="1"/>
          </p:cNvSpPr>
          <p:nvPr>
            <p:ph type="pic" sz="quarter" idx="11" hasCustomPrompt="1"/>
          </p:nvPr>
        </p:nvSpPr>
        <p:spPr>
          <a:xfrm>
            <a:off x="5431317" y="706438"/>
            <a:ext cx="3697848" cy="2951162"/>
          </a:xfrm>
          <a:prstGeom prst="rect">
            <a:avLst/>
          </a:prstGeom>
          <a:ln w="28575">
            <a:solidFill>
              <a:schemeClr val="tx1"/>
            </a:solidFill>
          </a:ln>
        </p:spPr>
        <p:txBody>
          <a:bodyPr/>
          <a:lstStyle>
            <a:lvl1pPr>
              <a:defRPr sz="1400" baseline="0"/>
            </a:lvl1pPr>
          </a:lstStyle>
          <a:p>
            <a:r>
              <a:rPr lang="en-US" dirty="0"/>
              <a:t>Map of location of event, room layout, or other applicable diagram/image.  Add a legend and symbols as needed.</a:t>
            </a:r>
          </a:p>
        </p:txBody>
      </p:sp>
      <p:sp>
        <p:nvSpPr>
          <p:cNvPr id="9" name="Rectangle 8">
            <a:extLst>
              <a:ext uri="{FF2B5EF4-FFF2-40B4-BE49-F238E27FC236}">
                <a16:creationId xmlns:a16="http://schemas.microsoft.com/office/drawing/2014/main" id="{A05E7DBD-85F9-4BAD-F2B0-35ED7104BB5E}"/>
              </a:ext>
            </a:extLst>
          </p:cNvPr>
          <p:cNvSpPr/>
          <p:nvPr userDrawn="1"/>
        </p:nvSpPr>
        <p:spPr>
          <a:xfrm>
            <a:off x="1" y="1114070"/>
            <a:ext cx="5425921" cy="17774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A43B3-6DC3-F317-C488-E295B280EFF2}"/>
              </a:ext>
            </a:extLst>
          </p:cNvPr>
          <p:cNvSpPr/>
          <p:nvPr userDrawn="1"/>
        </p:nvSpPr>
        <p:spPr>
          <a:xfrm>
            <a:off x="-1" y="2883801"/>
            <a:ext cx="5425923" cy="35757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C8F09C9-7041-7701-2B9A-1F9A9E5AB8AF}"/>
              </a:ext>
            </a:extLst>
          </p:cNvPr>
          <p:cNvSpPr>
            <a:spLocks noGrp="1"/>
          </p:cNvSpPr>
          <p:nvPr>
            <p:ph type="body" sz="quarter" idx="12" hasCustomPrompt="1"/>
          </p:nvPr>
        </p:nvSpPr>
        <p:spPr>
          <a:xfrm>
            <a:off x="-5398" y="1429442"/>
            <a:ext cx="5411087" cy="1438830"/>
          </a:xfrm>
          <a:prstGeom prst="rect">
            <a:avLst/>
          </a:prstGeom>
          <a:ln w="28575">
            <a:noFill/>
          </a:ln>
        </p:spPr>
        <p:txBody>
          <a:bodyPr>
            <a:normAutofit/>
          </a:bodyPr>
          <a:lstStyle>
            <a:lvl1pPr marL="0" indent="0" algn="l">
              <a:buNone/>
              <a:defRPr sz="1400" u="none" baseline="0">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Provide a brief, 2-3 sentence summary of the 5 W’s regarding the Life Skills event.  This should be a summary only; the specifics will be entered in the next section!</a:t>
            </a:r>
          </a:p>
          <a:p>
            <a:pPr lvl="0"/>
            <a:endParaRPr lang="en-US" dirty="0"/>
          </a:p>
        </p:txBody>
      </p:sp>
      <p:sp>
        <p:nvSpPr>
          <p:cNvPr id="12" name="TextBox 11">
            <a:extLst>
              <a:ext uri="{FF2B5EF4-FFF2-40B4-BE49-F238E27FC236}">
                <a16:creationId xmlns:a16="http://schemas.microsoft.com/office/drawing/2014/main" id="{7D9F38BD-3466-ECCD-04C3-F97B43D973B4}"/>
              </a:ext>
            </a:extLst>
          </p:cNvPr>
          <p:cNvSpPr txBox="1"/>
          <p:nvPr userDrawn="1"/>
        </p:nvSpPr>
        <p:spPr>
          <a:xfrm>
            <a:off x="2090545" y="1114071"/>
            <a:ext cx="1219200" cy="369332"/>
          </a:xfrm>
          <a:prstGeom prst="rect">
            <a:avLst/>
          </a:prstGeom>
          <a:noFill/>
          <a:ln w="28575">
            <a:noFill/>
          </a:ln>
        </p:spPr>
        <p:txBody>
          <a:bodyPr wrap="square" rtlCol="0">
            <a:spAutoFit/>
          </a:bodyPr>
          <a:lstStyle/>
          <a:p>
            <a:pPr algn="ctr"/>
            <a:r>
              <a:rPr lang="en-US" sz="1800" u="sng"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3881DBD-133D-42B9-775E-DA2FA86849A9}"/>
              </a:ext>
            </a:extLst>
          </p:cNvPr>
          <p:cNvSpPr txBox="1"/>
          <p:nvPr userDrawn="1"/>
        </p:nvSpPr>
        <p:spPr>
          <a:xfrm>
            <a:off x="1355628" y="2899163"/>
            <a:ext cx="2713530" cy="369332"/>
          </a:xfrm>
          <a:prstGeom prst="rect">
            <a:avLst/>
          </a:prstGeom>
          <a:noFill/>
          <a:ln w="28575">
            <a:noFill/>
          </a:ln>
        </p:spPr>
        <p:txBody>
          <a:bodyPr wrap="square" rtlCol="0">
            <a:spAutoFit/>
          </a:bodyPr>
          <a:lstStyle/>
          <a:p>
            <a:pPr algn="ctr"/>
            <a:r>
              <a:rPr lang="en-US" sz="1800" u="sng" dirty="0">
                <a:latin typeface="Arial" panose="020B0604020202020204" pitchFamily="34" charset="0"/>
                <a:cs typeface="Arial" panose="020B0604020202020204" pitchFamily="34" charset="0"/>
              </a:rPr>
              <a:t>Concept</a:t>
            </a:r>
            <a:r>
              <a:rPr lang="en-US" sz="1800" u="sng" baseline="0" dirty="0">
                <a:latin typeface="Arial" panose="020B0604020202020204" pitchFamily="34" charset="0"/>
                <a:cs typeface="Arial" panose="020B0604020202020204" pitchFamily="34" charset="0"/>
              </a:rPr>
              <a:t> of Operations:</a:t>
            </a:r>
            <a:endParaRPr lang="en-US" sz="1800" u="sng" dirty="0">
              <a:latin typeface="Arial" panose="020B0604020202020204" pitchFamily="34" charset="0"/>
              <a:cs typeface="Arial" panose="020B0604020202020204" pitchFamily="34" charset="0"/>
            </a:endParaRPr>
          </a:p>
        </p:txBody>
      </p:sp>
      <p:sp>
        <p:nvSpPr>
          <p:cNvPr id="14" name="Text Placeholder 10">
            <a:extLst>
              <a:ext uri="{FF2B5EF4-FFF2-40B4-BE49-F238E27FC236}">
                <a16:creationId xmlns:a16="http://schemas.microsoft.com/office/drawing/2014/main" id="{20054D6C-5163-8576-4F67-D0CE2C90DE50}"/>
              </a:ext>
            </a:extLst>
          </p:cNvPr>
          <p:cNvSpPr>
            <a:spLocks noGrp="1"/>
          </p:cNvSpPr>
          <p:nvPr>
            <p:ph type="body" sz="quarter" idx="13" hasCustomPrompt="1"/>
          </p:nvPr>
        </p:nvSpPr>
        <p:spPr>
          <a:xfrm>
            <a:off x="-20233" y="3253133"/>
            <a:ext cx="5425922" cy="3206379"/>
          </a:xfrm>
          <a:prstGeom prst="rect">
            <a:avLst/>
          </a:prstGeom>
          <a:ln w="28575">
            <a:noFill/>
          </a:ln>
        </p:spPr>
        <p:txBody>
          <a:bodyPr>
            <a:normAutofit/>
          </a:bodyPr>
          <a:lstStyle>
            <a:lvl1pPr marL="0" indent="0" algn="l">
              <a:buNone/>
              <a:defRPr sz="1200" u="none" baseline="0">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In this section you will provide a detailed explanation as to how this event will be conducted.  It helps to break the event into phases, or to write using a chronological order.  Include any external coordination that will be conducted.  After completing this section, the reader should have a solid understanding of how the event is going to occur.  Any contingency operations which may be required should also be listed here, such as alternate sites, instructor, or weather contingencies, etc. </a:t>
            </a:r>
            <a:br>
              <a:rPr lang="en-US" dirty="0">
                <a:latin typeface="Arial" panose="020B0604020202020204" pitchFamily="34" charset="0"/>
                <a:cs typeface="Arial" panose="020B0604020202020204" pitchFamily="34" charset="0"/>
              </a:rPr>
            </a:br>
            <a:r>
              <a:rPr lang="en-US" dirty="0"/>
              <a:t>If you seem to need more space than this, you can always reduce font size.  However, consider removing information that may be replicated elsewhere, such as the timeline of events which will be listed on page 2.  Instead, focus on concepts of implementation and actors that will dictate success or failure.</a:t>
            </a:r>
            <a:br>
              <a:rPr lang="en-US" dirty="0"/>
            </a:br>
            <a:r>
              <a:rPr lang="en-US" dirty="0"/>
              <a:t>If you don’t need all the space, that’s fine!  Increase the font size slightly and move on.  But, make sure you’ve been descriptive enough that the reader is left with few, if any, questions.</a:t>
            </a:r>
          </a:p>
        </p:txBody>
      </p:sp>
      <p:sp>
        <p:nvSpPr>
          <p:cNvPr id="15" name="Text Placeholder 10">
            <a:extLst>
              <a:ext uri="{FF2B5EF4-FFF2-40B4-BE49-F238E27FC236}">
                <a16:creationId xmlns:a16="http://schemas.microsoft.com/office/drawing/2014/main" id="{95C91B28-5A66-0B49-5F96-B73D9FEED742}"/>
              </a:ext>
            </a:extLst>
          </p:cNvPr>
          <p:cNvSpPr>
            <a:spLocks noGrp="1"/>
          </p:cNvSpPr>
          <p:nvPr>
            <p:ph type="body" sz="quarter" idx="14" hasCustomPrompt="1"/>
          </p:nvPr>
        </p:nvSpPr>
        <p:spPr>
          <a:xfrm>
            <a:off x="5431316" y="4026931"/>
            <a:ext cx="3703243" cy="1906509"/>
          </a:xfrm>
          <a:prstGeom prst="rect">
            <a:avLst/>
          </a:prstGeom>
          <a:ln w="28575">
            <a:noFill/>
          </a:ln>
        </p:spPr>
        <p:txBody>
          <a:bodyPr>
            <a:normAutofit/>
          </a:bodyPr>
          <a:lstStyle>
            <a:lvl1pPr marL="171450" indent="-171450" algn="l">
              <a:buFont typeface="Arial" panose="020B0604020202020204" pitchFamily="34" charset="0"/>
              <a:buChar char="•"/>
              <a:defRPr sz="1400" u="none" baseline="0">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Develop quantifiable measures of success for the top 2-3 skills Soldiers will gain by participating in this event. Discuss skills and the measures of success using bullets and a very brief description. </a:t>
            </a:r>
            <a:r>
              <a:rPr lang="en-US" dirty="0"/>
              <a:t>Bullets should not be more than one sentence. If you feel more skills are significant, add one more bullet listing all additional skills.</a:t>
            </a:r>
          </a:p>
        </p:txBody>
      </p:sp>
      <p:sp>
        <p:nvSpPr>
          <p:cNvPr id="16" name="TextBox 15">
            <a:extLst>
              <a:ext uri="{FF2B5EF4-FFF2-40B4-BE49-F238E27FC236}">
                <a16:creationId xmlns:a16="http://schemas.microsoft.com/office/drawing/2014/main" id="{C97D264D-2C30-F22F-B2C8-969533CB460A}"/>
              </a:ext>
            </a:extLst>
          </p:cNvPr>
          <p:cNvSpPr txBox="1"/>
          <p:nvPr userDrawn="1"/>
        </p:nvSpPr>
        <p:spPr>
          <a:xfrm>
            <a:off x="6371236" y="3657599"/>
            <a:ext cx="1818010" cy="369332"/>
          </a:xfrm>
          <a:prstGeom prst="rect">
            <a:avLst/>
          </a:prstGeom>
          <a:noFill/>
          <a:ln w="28575">
            <a:noFill/>
          </a:ln>
        </p:spPr>
        <p:txBody>
          <a:bodyPr wrap="square" rtlCol="0">
            <a:spAutoFit/>
          </a:bodyPr>
          <a:lstStyle/>
          <a:p>
            <a:pPr algn="ctr"/>
            <a:r>
              <a:rPr lang="en-US" sz="1800" u="sng" dirty="0">
                <a:latin typeface="Arial" panose="020B0604020202020204" pitchFamily="34" charset="0"/>
                <a:cs typeface="Arial" panose="020B0604020202020204" pitchFamily="34" charset="0"/>
              </a:rPr>
              <a:t>Skills Taught:</a:t>
            </a:r>
          </a:p>
        </p:txBody>
      </p:sp>
      <p:sp>
        <p:nvSpPr>
          <p:cNvPr id="17" name="Text Placeholder 4">
            <a:extLst>
              <a:ext uri="{FF2B5EF4-FFF2-40B4-BE49-F238E27FC236}">
                <a16:creationId xmlns:a16="http://schemas.microsoft.com/office/drawing/2014/main" id="{D08DCBC5-54B5-CCBE-2227-9534D8ECFA7D}"/>
              </a:ext>
            </a:extLst>
          </p:cNvPr>
          <p:cNvSpPr>
            <a:spLocks noGrp="1"/>
          </p:cNvSpPr>
          <p:nvPr>
            <p:ph type="body" sz="quarter" idx="15" hasCustomPrompt="1"/>
          </p:nvPr>
        </p:nvSpPr>
        <p:spPr>
          <a:xfrm>
            <a:off x="-1" y="6638925"/>
            <a:ext cx="7484533" cy="219075"/>
          </a:xfrm>
          <a:prstGeom prst="rect">
            <a:avLst/>
          </a:prstGeom>
          <a:ln w="28575">
            <a:noFill/>
          </a:ln>
        </p:spPr>
        <p:txBody>
          <a:bodyPr>
            <a:noAutofit/>
          </a:bodyPr>
          <a:lstStyle>
            <a:lvl1pPr marL="0" indent="0">
              <a:buNone/>
              <a:defRPr sz="800" baseline="0">
                <a:latin typeface="Arial" panose="020B0604020202020204" pitchFamily="34" charset="0"/>
                <a:cs typeface="Arial" panose="020B0604020202020204" pitchFamily="34" charset="0"/>
              </a:defRPr>
            </a:lvl1pPr>
            <a:lvl2pPr>
              <a:defRPr sz="8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800">
                <a:latin typeface="Arial" panose="020B0604020202020204" pitchFamily="34" charset="0"/>
                <a:cs typeface="Arial" panose="020B0604020202020204" pitchFamily="34" charset="0"/>
              </a:defRPr>
            </a:lvl4pPr>
            <a:lvl5pPr>
              <a:defRPr sz="800">
                <a:latin typeface="Arial" panose="020B0604020202020204" pitchFamily="34" charset="0"/>
                <a:cs typeface="Arial" panose="020B0604020202020204" pitchFamily="34" charset="0"/>
              </a:defRPr>
            </a:lvl5pPr>
          </a:lstStyle>
          <a:p>
            <a:pPr lvl="0"/>
            <a:r>
              <a:rPr lang="en-US" dirty="0"/>
              <a:t>Rank &amp; Name / BOSS Program Position Title/ Phone number / Email Address</a:t>
            </a:r>
          </a:p>
        </p:txBody>
      </p:sp>
      <p:cxnSp>
        <p:nvCxnSpPr>
          <p:cNvPr id="18" name="Straight Connector 17">
            <a:extLst>
              <a:ext uri="{FF2B5EF4-FFF2-40B4-BE49-F238E27FC236}">
                <a16:creationId xmlns:a16="http://schemas.microsoft.com/office/drawing/2014/main" id="{38CD99D6-F945-7099-84E6-0B585684B627}"/>
              </a:ext>
            </a:extLst>
          </p:cNvPr>
          <p:cNvCxnSpPr/>
          <p:nvPr userDrawn="1"/>
        </p:nvCxnSpPr>
        <p:spPr>
          <a:xfrm flipH="1">
            <a:off x="5425922" y="5933440"/>
            <a:ext cx="37180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8D9DC87-F211-50E5-E66A-CEA74F23DA9F}"/>
              </a:ext>
            </a:extLst>
          </p:cNvPr>
          <p:cNvSpPr/>
          <p:nvPr userDrawn="1"/>
        </p:nvSpPr>
        <p:spPr>
          <a:xfrm>
            <a:off x="5611588" y="5906730"/>
            <a:ext cx="1369286" cy="307777"/>
          </a:xfrm>
          <a:prstGeom prst="rect">
            <a:avLst/>
          </a:prstGeom>
          <a:ln w="28575">
            <a:noFill/>
          </a:ln>
        </p:spPr>
        <p:txBody>
          <a:bodyPr wrap="none">
            <a:spAutoFit/>
          </a:bodyPr>
          <a:lstStyle/>
          <a:p>
            <a:r>
              <a:rPr lang="en-US" sz="1400" u="sng" dirty="0">
                <a:latin typeface="Arial" panose="020B0604020202020204" pitchFamily="34" charset="0"/>
                <a:cs typeface="Arial" panose="020B0604020202020204" pitchFamily="34" charset="0"/>
              </a:rPr>
              <a:t>Approval Code</a:t>
            </a:r>
            <a:endParaRPr lang="en-US" sz="1400" dirty="0"/>
          </a:p>
        </p:txBody>
      </p:sp>
      <p:sp>
        <p:nvSpPr>
          <p:cNvPr id="20" name="Text Placeholder 3">
            <a:extLst>
              <a:ext uri="{FF2B5EF4-FFF2-40B4-BE49-F238E27FC236}">
                <a16:creationId xmlns:a16="http://schemas.microsoft.com/office/drawing/2014/main" id="{43214882-D613-E028-8B18-BC0A5B415E79}"/>
              </a:ext>
            </a:extLst>
          </p:cNvPr>
          <p:cNvSpPr>
            <a:spLocks noGrp="1"/>
          </p:cNvSpPr>
          <p:nvPr>
            <p:ph type="body" sz="quarter" idx="16" hasCustomPrompt="1"/>
          </p:nvPr>
        </p:nvSpPr>
        <p:spPr>
          <a:xfrm>
            <a:off x="7233552" y="5949891"/>
            <a:ext cx="1895613" cy="251765"/>
          </a:xfrm>
          <a:prstGeom prst="rect">
            <a:avLst/>
          </a:prstGeom>
          <a:ln w="28575">
            <a:noFill/>
          </a:ln>
        </p:spPr>
        <p:txBody>
          <a:bodyPr>
            <a:normAutofit/>
          </a:bodyPr>
          <a:lstStyle>
            <a:lvl1pPr marL="0" indent="0">
              <a:buNone/>
              <a:defRPr sz="1200" baseline="0"/>
            </a:lvl1pPr>
          </a:lstStyle>
          <a:p>
            <a:pPr lvl="0"/>
            <a:r>
              <a:rPr lang="en-US" dirty="0"/>
              <a:t>Taken form Tracker</a:t>
            </a:r>
          </a:p>
        </p:txBody>
      </p:sp>
      <p:sp>
        <p:nvSpPr>
          <p:cNvPr id="21" name="Rectangle 20">
            <a:extLst>
              <a:ext uri="{FF2B5EF4-FFF2-40B4-BE49-F238E27FC236}">
                <a16:creationId xmlns:a16="http://schemas.microsoft.com/office/drawing/2014/main" id="{303C7F64-ACF3-0178-A360-889C9D1BC690}"/>
              </a:ext>
            </a:extLst>
          </p:cNvPr>
          <p:cNvSpPr/>
          <p:nvPr userDrawn="1"/>
        </p:nvSpPr>
        <p:spPr>
          <a:xfrm>
            <a:off x="5425922" y="5933441"/>
            <a:ext cx="3718078" cy="268215"/>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400"/>
          </a:p>
        </p:txBody>
      </p:sp>
      <p:sp>
        <p:nvSpPr>
          <p:cNvPr id="22" name="Rectangle 21">
            <a:extLst>
              <a:ext uri="{FF2B5EF4-FFF2-40B4-BE49-F238E27FC236}">
                <a16:creationId xmlns:a16="http://schemas.microsoft.com/office/drawing/2014/main" id="{D3E0EFAC-5104-A817-8AB1-209121618019}"/>
              </a:ext>
            </a:extLst>
          </p:cNvPr>
          <p:cNvSpPr/>
          <p:nvPr userDrawn="1"/>
        </p:nvSpPr>
        <p:spPr>
          <a:xfrm>
            <a:off x="833120" y="706435"/>
            <a:ext cx="4592802" cy="3999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a:solidFill>
                  <a:schemeClr val="tx1"/>
                </a:solidFill>
              </a:rPr>
              <a:t>Does the SM receive a license/certification:</a:t>
            </a:r>
          </a:p>
        </p:txBody>
      </p:sp>
      <p:sp>
        <p:nvSpPr>
          <p:cNvPr id="23" name="Text Placeholder 5">
            <a:extLst>
              <a:ext uri="{FF2B5EF4-FFF2-40B4-BE49-F238E27FC236}">
                <a16:creationId xmlns:a16="http://schemas.microsoft.com/office/drawing/2014/main" id="{99C1BDA7-0F18-4375-FA75-B12C5905753F}"/>
              </a:ext>
            </a:extLst>
          </p:cNvPr>
          <p:cNvSpPr>
            <a:spLocks noGrp="1"/>
          </p:cNvSpPr>
          <p:nvPr>
            <p:ph type="body" sz="quarter" idx="17" hasCustomPrompt="1"/>
          </p:nvPr>
        </p:nvSpPr>
        <p:spPr>
          <a:xfrm>
            <a:off x="3667125" y="706438"/>
            <a:ext cx="1738313" cy="384175"/>
          </a:xfrm>
          <a:prstGeom prst="rect">
            <a:avLst/>
          </a:prstGeom>
        </p:spPr>
        <p:txBody>
          <a:bodyPr anchor="ctr"/>
          <a:lstStyle>
            <a:lvl1pPr marL="0" indent="0" algn="ctr">
              <a:buNone/>
              <a:defRPr sz="1800"/>
            </a:lvl1pPr>
          </a:lstStyle>
          <a:p>
            <a:pPr lvl="0"/>
            <a:r>
              <a:rPr lang="en-US" dirty="0"/>
              <a:t>Yes or No</a:t>
            </a:r>
          </a:p>
        </p:txBody>
      </p:sp>
      <p:pic>
        <p:nvPicPr>
          <p:cNvPr id="25" name="Picture 24">
            <a:extLst>
              <a:ext uri="{FF2B5EF4-FFF2-40B4-BE49-F238E27FC236}">
                <a16:creationId xmlns:a16="http://schemas.microsoft.com/office/drawing/2014/main" id="{5B34E84C-F4AE-372D-6190-3B3B045792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88428" y="47847"/>
            <a:ext cx="1155572" cy="574704"/>
          </a:xfrm>
          <a:prstGeom prst="rect">
            <a:avLst/>
          </a:prstGeom>
        </p:spPr>
      </p:pic>
    </p:spTree>
    <p:extLst>
      <p:ext uri="{BB962C8B-B14F-4D97-AF65-F5344CB8AC3E}">
        <p14:creationId xmlns:p14="http://schemas.microsoft.com/office/powerpoint/2010/main" val="3709701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549D6F3-045F-AC6B-5CE4-E75014D68D0C}"/>
              </a:ext>
            </a:extLst>
          </p:cNvPr>
          <p:cNvSpPr>
            <a:spLocks noGrp="1"/>
          </p:cNvSpPr>
          <p:nvPr>
            <p:ph type="title" hasCustomPrompt="1"/>
          </p:nvPr>
        </p:nvSpPr>
        <p:spPr>
          <a:xfrm>
            <a:off x="1551710" y="11434"/>
            <a:ext cx="6431822" cy="647531"/>
          </a:xfrm>
          <a:prstGeom prst="rect">
            <a:avLst/>
          </a:prstGeom>
          <a:ln w="3175">
            <a:noFill/>
          </a:ln>
        </p:spPr>
        <p:txBody>
          <a:bodyPr vert="horz" lIns="91440" tIns="45720" rIns="91440" bIns="45720" rtlCol="0" anchor="ctr" anchorCtr="0">
            <a:normAutofit/>
          </a:bodyPr>
          <a:lstStyle>
            <a:lvl1pPr>
              <a:defRPr/>
            </a:lvl1pPr>
          </a:lstStyle>
          <a:p>
            <a:r>
              <a:rPr lang="en-US" dirty="0"/>
              <a:t>Life Skill Event Name - Garrison</a:t>
            </a:r>
          </a:p>
        </p:txBody>
      </p:sp>
      <p:sp>
        <p:nvSpPr>
          <p:cNvPr id="17" name="Text Placeholder 4">
            <a:extLst>
              <a:ext uri="{FF2B5EF4-FFF2-40B4-BE49-F238E27FC236}">
                <a16:creationId xmlns:a16="http://schemas.microsoft.com/office/drawing/2014/main" id="{D08DCBC5-54B5-CCBE-2227-9534D8ECFA7D}"/>
              </a:ext>
            </a:extLst>
          </p:cNvPr>
          <p:cNvSpPr>
            <a:spLocks noGrp="1"/>
          </p:cNvSpPr>
          <p:nvPr>
            <p:ph type="body" sz="quarter" idx="15" hasCustomPrompt="1"/>
          </p:nvPr>
        </p:nvSpPr>
        <p:spPr>
          <a:xfrm>
            <a:off x="-1" y="6638925"/>
            <a:ext cx="7484533" cy="219075"/>
          </a:xfrm>
          <a:prstGeom prst="rect">
            <a:avLst/>
          </a:prstGeom>
          <a:ln w="28575">
            <a:noFill/>
          </a:ln>
        </p:spPr>
        <p:txBody>
          <a:bodyPr>
            <a:noAutofit/>
          </a:bodyPr>
          <a:lstStyle>
            <a:lvl1pPr marL="0" indent="0">
              <a:buNone/>
              <a:defRPr sz="800" baseline="0">
                <a:latin typeface="Arial" panose="020B0604020202020204" pitchFamily="34" charset="0"/>
                <a:cs typeface="Arial" panose="020B0604020202020204" pitchFamily="34" charset="0"/>
              </a:defRPr>
            </a:lvl1pPr>
            <a:lvl2pPr>
              <a:defRPr sz="8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800">
                <a:latin typeface="Arial" panose="020B0604020202020204" pitchFamily="34" charset="0"/>
                <a:cs typeface="Arial" panose="020B0604020202020204" pitchFamily="34" charset="0"/>
              </a:defRPr>
            </a:lvl4pPr>
            <a:lvl5pPr>
              <a:defRPr sz="800">
                <a:latin typeface="Arial" panose="020B0604020202020204" pitchFamily="34" charset="0"/>
                <a:cs typeface="Arial" panose="020B0604020202020204" pitchFamily="34" charset="0"/>
              </a:defRPr>
            </a:lvl5pPr>
          </a:lstStyle>
          <a:p>
            <a:pPr lvl="0"/>
            <a:r>
              <a:rPr lang="en-US" dirty="0"/>
              <a:t>Rank &amp; Name / BOSS Program Position Title/ Phone number / Email Address</a:t>
            </a:r>
          </a:p>
        </p:txBody>
      </p:sp>
      <p:sp>
        <p:nvSpPr>
          <p:cNvPr id="6" name="object 5">
            <a:extLst>
              <a:ext uri="{FF2B5EF4-FFF2-40B4-BE49-F238E27FC236}">
                <a16:creationId xmlns:a16="http://schemas.microsoft.com/office/drawing/2014/main" id="{06F14D2F-C4BF-0FB3-FEBB-CBB522375345}"/>
              </a:ext>
            </a:extLst>
          </p:cNvPr>
          <p:cNvSpPr/>
          <p:nvPr userDrawn="1"/>
        </p:nvSpPr>
        <p:spPr>
          <a:xfrm>
            <a:off x="7721" y="1054768"/>
            <a:ext cx="2958163" cy="2112595"/>
          </a:xfrm>
          <a:custGeom>
            <a:avLst/>
            <a:gdLst/>
            <a:ahLst/>
            <a:cxnLst/>
            <a:rect l="l" t="t" r="r" b="b"/>
            <a:pathLst>
              <a:path w="2834640" h="3080385">
                <a:moveTo>
                  <a:pt x="0" y="3080004"/>
                </a:moveTo>
                <a:lnTo>
                  <a:pt x="2834640" y="3080004"/>
                </a:lnTo>
                <a:lnTo>
                  <a:pt x="2834640" y="0"/>
                </a:lnTo>
                <a:lnTo>
                  <a:pt x="0" y="0"/>
                </a:lnTo>
                <a:lnTo>
                  <a:pt x="0" y="3080004"/>
                </a:lnTo>
                <a:close/>
              </a:path>
            </a:pathLst>
          </a:custGeom>
          <a:ln w="19812">
            <a:solidFill>
              <a:srgbClr val="000000"/>
            </a:solidFill>
          </a:ln>
        </p:spPr>
        <p:txBody>
          <a:bodyPr wrap="square" lIns="0" tIns="0" rIns="0" bIns="0" rtlCol="0"/>
          <a:lstStyle/>
          <a:p>
            <a:endParaRPr/>
          </a:p>
        </p:txBody>
      </p:sp>
      <p:sp>
        <p:nvSpPr>
          <p:cNvPr id="24" name="object 10">
            <a:extLst>
              <a:ext uri="{FF2B5EF4-FFF2-40B4-BE49-F238E27FC236}">
                <a16:creationId xmlns:a16="http://schemas.microsoft.com/office/drawing/2014/main" id="{8B63E21C-64EF-2022-562E-F15755D957BC}"/>
              </a:ext>
            </a:extLst>
          </p:cNvPr>
          <p:cNvSpPr/>
          <p:nvPr userDrawn="1"/>
        </p:nvSpPr>
        <p:spPr>
          <a:xfrm>
            <a:off x="5851" y="3166245"/>
            <a:ext cx="2960034" cy="2036557"/>
          </a:xfrm>
          <a:custGeom>
            <a:avLst/>
            <a:gdLst/>
            <a:ahLst/>
            <a:cxnLst/>
            <a:rect l="l" t="t" r="r" b="b"/>
            <a:pathLst>
              <a:path w="2834640" h="1270000">
                <a:moveTo>
                  <a:pt x="0" y="1269491"/>
                </a:moveTo>
                <a:lnTo>
                  <a:pt x="2834640" y="1269491"/>
                </a:lnTo>
                <a:lnTo>
                  <a:pt x="2834640" y="0"/>
                </a:lnTo>
                <a:lnTo>
                  <a:pt x="0" y="0"/>
                </a:lnTo>
                <a:lnTo>
                  <a:pt x="0" y="1269491"/>
                </a:lnTo>
                <a:close/>
              </a:path>
            </a:pathLst>
          </a:custGeom>
          <a:ln w="19812">
            <a:solidFill>
              <a:srgbClr val="000000"/>
            </a:solidFill>
          </a:ln>
        </p:spPr>
        <p:txBody>
          <a:bodyPr wrap="square" lIns="0" tIns="0" rIns="0" bIns="0" rtlCol="0"/>
          <a:lstStyle/>
          <a:p>
            <a:endParaRPr/>
          </a:p>
        </p:txBody>
      </p:sp>
      <p:sp>
        <p:nvSpPr>
          <p:cNvPr id="26" name="object 22">
            <a:extLst>
              <a:ext uri="{FF2B5EF4-FFF2-40B4-BE49-F238E27FC236}">
                <a16:creationId xmlns:a16="http://schemas.microsoft.com/office/drawing/2014/main" id="{84FE05EB-76F9-3A3D-F27F-6ADCBE031F01}"/>
              </a:ext>
            </a:extLst>
          </p:cNvPr>
          <p:cNvSpPr/>
          <p:nvPr userDrawn="1"/>
        </p:nvSpPr>
        <p:spPr>
          <a:xfrm>
            <a:off x="6174078" y="675594"/>
            <a:ext cx="2969921" cy="2421659"/>
          </a:xfrm>
          <a:custGeom>
            <a:avLst/>
            <a:gdLst/>
            <a:ahLst/>
            <a:cxnLst/>
            <a:rect l="l" t="t" r="r" b="b"/>
            <a:pathLst>
              <a:path w="3229609" h="2682240">
                <a:moveTo>
                  <a:pt x="0" y="2682240"/>
                </a:moveTo>
                <a:lnTo>
                  <a:pt x="3229355" y="2682240"/>
                </a:lnTo>
                <a:lnTo>
                  <a:pt x="3229355" y="0"/>
                </a:lnTo>
                <a:lnTo>
                  <a:pt x="0" y="0"/>
                </a:lnTo>
                <a:lnTo>
                  <a:pt x="0" y="2682240"/>
                </a:lnTo>
                <a:close/>
              </a:path>
            </a:pathLst>
          </a:custGeom>
          <a:ln w="19812">
            <a:solidFill>
              <a:srgbClr val="000000"/>
            </a:solidFill>
          </a:ln>
        </p:spPr>
        <p:txBody>
          <a:bodyPr wrap="square" lIns="0" tIns="0" rIns="0" bIns="0" rtlCol="0"/>
          <a:lstStyle/>
          <a:p>
            <a:endParaRPr/>
          </a:p>
        </p:txBody>
      </p:sp>
      <p:sp>
        <p:nvSpPr>
          <p:cNvPr id="27" name="object 29">
            <a:extLst>
              <a:ext uri="{FF2B5EF4-FFF2-40B4-BE49-F238E27FC236}">
                <a16:creationId xmlns:a16="http://schemas.microsoft.com/office/drawing/2014/main" id="{B0D619FB-E5C9-8054-A017-150726BBEED8}"/>
              </a:ext>
            </a:extLst>
          </p:cNvPr>
          <p:cNvSpPr/>
          <p:nvPr userDrawn="1"/>
        </p:nvSpPr>
        <p:spPr>
          <a:xfrm>
            <a:off x="6170638" y="5190414"/>
            <a:ext cx="2983007" cy="748182"/>
          </a:xfrm>
          <a:custGeom>
            <a:avLst/>
            <a:gdLst/>
            <a:ahLst/>
            <a:cxnLst/>
            <a:rect l="l" t="t" r="r" b="b"/>
            <a:pathLst>
              <a:path w="2834640" h="863600">
                <a:moveTo>
                  <a:pt x="2834640" y="863343"/>
                </a:moveTo>
                <a:lnTo>
                  <a:pt x="2834640" y="0"/>
                </a:lnTo>
                <a:lnTo>
                  <a:pt x="0" y="0"/>
                </a:lnTo>
                <a:lnTo>
                  <a:pt x="0" y="863343"/>
                </a:lnTo>
              </a:path>
            </a:pathLst>
          </a:custGeom>
          <a:ln w="19050">
            <a:solidFill>
              <a:schemeClr val="tx1"/>
            </a:solidFill>
          </a:ln>
        </p:spPr>
        <p:txBody>
          <a:bodyPr wrap="square" lIns="0" tIns="0" rIns="0" bIns="0" rtlCol="0"/>
          <a:lstStyle/>
          <a:p>
            <a:endParaRPr/>
          </a:p>
        </p:txBody>
      </p:sp>
      <p:sp>
        <p:nvSpPr>
          <p:cNvPr id="28" name="object 34">
            <a:extLst>
              <a:ext uri="{FF2B5EF4-FFF2-40B4-BE49-F238E27FC236}">
                <a16:creationId xmlns:a16="http://schemas.microsoft.com/office/drawing/2014/main" id="{1B178681-D753-D635-E145-69E35FD15AA9}"/>
              </a:ext>
            </a:extLst>
          </p:cNvPr>
          <p:cNvSpPr/>
          <p:nvPr userDrawn="1"/>
        </p:nvSpPr>
        <p:spPr>
          <a:xfrm>
            <a:off x="2962982" y="675595"/>
            <a:ext cx="3204546" cy="5766626"/>
          </a:xfrm>
          <a:custGeom>
            <a:avLst/>
            <a:gdLst/>
            <a:ahLst/>
            <a:cxnLst/>
            <a:rect l="l" t="t" r="r" b="b"/>
            <a:pathLst>
              <a:path w="3055620" h="6403340">
                <a:moveTo>
                  <a:pt x="3055620" y="6403084"/>
                </a:moveTo>
                <a:lnTo>
                  <a:pt x="3055620" y="0"/>
                </a:lnTo>
                <a:lnTo>
                  <a:pt x="0" y="0"/>
                </a:lnTo>
                <a:lnTo>
                  <a:pt x="0" y="6403084"/>
                </a:lnTo>
              </a:path>
            </a:pathLst>
          </a:custGeom>
          <a:ln w="19812">
            <a:solidFill>
              <a:srgbClr val="000000"/>
            </a:solidFill>
          </a:ln>
        </p:spPr>
        <p:txBody>
          <a:bodyPr wrap="square" lIns="0" tIns="0" rIns="0" bIns="0" rtlCol="0"/>
          <a:lstStyle/>
          <a:p>
            <a:endParaRPr/>
          </a:p>
        </p:txBody>
      </p:sp>
      <p:sp>
        <p:nvSpPr>
          <p:cNvPr id="29" name="object 46">
            <a:extLst>
              <a:ext uri="{FF2B5EF4-FFF2-40B4-BE49-F238E27FC236}">
                <a16:creationId xmlns:a16="http://schemas.microsoft.com/office/drawing/2014/main" id="{1E759BCE-0EFD-8D08-740E-921FD3A07B41}"/>
              </a:ext>
            </a:extLst>
          </p:cNvPr>
          <p:cNvSpPr/>
          <p:nvPr userDrawn="1"/>
        </p:nvSpPr>
        <p:spPr>
          <a:xfrm>
            <a:off x="6174079" y="3097254"/>
            <a:ext cx="2969920" cy="1156848"/>
          </a:xfrm>
          <a:custGeom>
            <a:avLst/>
            <a:gdLst/>
            <a:ahLst/>
            <a:cxnLst/>
            <a:rect l="l" t="t" r="r" b="b"/>
            <a:pathLst>
              <a:path w="3229609" h="2286000">
                <a:moveTo>
                  <a:pt x="0" y="2286000"/>
                </a:moveTo>
                <a:lnTo>
                  <a:pt x="3229355" y="2286000"/>
                </a:lnTo>
                <a:lnTo>
                  <a:pt x="3229355" y="0"/>
                </a:lnTo>
                <a:lnTo>
                  <a:pt x="0" y="0"/>
                </a:lnTo>
                <a:lnTo>
                  <a:pt x="0" y="2286000"/>
                </a:lnTo>
                <a:close/>
              </a:path>
            </a:pathLst>
          </a:custGeom>
          <a:ln w="19812">
            <a:solidFill>
              <a:srgbClr val="000000"/>
            </a:solidFill>
          </a:ln>
        </p:spPr>
        <p:txBody>
          <a:bodyPr wrap="square" lIns="0" tIns="0" rIns="0" bIns="0" rtlCol="0"/>
          <a:lstStyle/>
          <a:p>
            <a:endParaRPr/>
          </a:p>
        </p:txBody>
      </p:sp>
      <p:sp>
        <p:nvSpPr>
          <p:cNvPr id="30" name="object 10">
            <a:extLst>
              <a:ext uri="{FF2B5EF4-FFF2-40B4-BE49-F238E27FC236}">
                <a16:creationId xmlns:a16="http://schemas.microsoft.com/office/drawing/2014/main" id="{EE503DF4-1E8D-F82A-F806-679EC42F2C25}"/>
              </a:ext>
            </a:extLst>
          </p:cNvPr>
          <p:cNvSpPr/>
          <p:nvPr userDrawn="1"/>
        </p:nvSpPr>
        <p:spPr>
          <a:xfrm>
            <a:off x="5166" y="5203016"/>
            <a:ext cx="2957429" cy="1219942"/>
          </a:xfrm>
          <a:custGeom>
            <a:avLst/>
            <a:gdLst/>
            <a:ahLst/>
            <a:cxnLst/>
            <a:rect l="l" t="t" r="r" b="b"/>
            <a:pathLst>
              <a:path w="2834640" h="1270000">
                <a:moveTo>
                  <a:pt x="0" y="1269491"/>
                </a:moveTo>
                <a:lnTo>
                  <a:pt x="2834640" y="1269491"/>
                </a:lnTo>
                <a:lnTo>
                  <a:pt x="2834640" y="0"/>
                </a:lnTo>
                <a:lnTo>
                  <a:pt x="0" y="0"/>
                </a:lnTo>
                <a:lnTo>
                  <a:pt x="0" y="1269491"/>
                </a:lnTo>
                <a:close/>
              </a:path>
            </a:pathLst>
          </a:custGeom>
          <a:ln w="19812">
            <a:solidFill>
              <a:srgbClr val="000000"/>
            </a:solidFill>
          </a:ln>
        </p:spPr>
        <p:txBody>
          <a:bodyPr wrap="square" lIns="0" tIns="0" rIns="0" bIns="0" rtlCol="0"/>
          <a:lstStyle/>
          <a:p>
            <a:endParaRPr/>
          </a:p>
        </p:txBody>
      </p:sp>
      <p:sp>
        <p:nvSpPr>
          <p:cNvPr id="31" name="TextBox 30">
            <a:extLst>
              <a:ext uri="{FF2B5EF4-FFF2-40B4-BE49-F238E27FC236}">
                <a16:creationId xmlns:a16="http://schemas.microsoft.com/office/drawing/2014/main" id="{E656CF04-F80E-4E1F-ABBF-125C1901974F}"/>
              </a:ext>
            </a:extLst>
          </p:cNvPr>
          <p:cNvSpPr txBox="1"/>
          <p:nvPr userDrawn="1"/>
        </p:nvSpPr>
        <p:spPr>
          <a:xfrm>
            <a:off x="4068304" y="624209"/>
            <a:ext cx="1007392"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Timeline:</a:t>
            </a:r>
          </a:p>
        </p:txBody>
      </p:sp>
      <p:sp>
        <p:nvSpPr>
          <p:cNvPr id="32" name="TextBox 31">
            <a:extLst>
              <a:ext uri="{FF2B5EF4-FFF2-40B4-BE49-F238E27FC236}">
                <a16:creationId xmlns:a16="http://schemas.microsoft.com/office/drawing/2014/main" id="{179756F3-92DB-03EE-83CE-42DE287B0CB7}"/>
              </a:ext>
            </a:extLst>
          </p:cNvPr>
          <p:cNvSpPr txBox="1"/>
          <p:nvPr userDrawn="1"/>
        </p:nvSpPr>
        <p:spPr>
          <a:xfrm>
            <a:off x="825282" y="996132"/>
            <a:ext cx="1335622"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Registration:</a:t>
            </a:r>
          </a:p>
        </p:txBody>
      </p:sp>
      <p:sp>
        <p:nvSpPr>
          <p:cNvPr id="33" name="TextBox 32">
            <a:extLst>
              <a:ext uri="{FF2B5EF4-FFF2-40B4-BE49-F238E27FC236}">
                <a16:creationId xmlns:a16="http://schemas.microsoft.com/office/drawing/2014/main" id="{B5DEED2E-2686-4BD4-AA1F-D7FFA5BE08D4}"/>
              </a:ext>
            </a:extLst>
          </p:cNvPr>
          <p:cNvSpPr txBox="1"/>
          <p:nvPr userDrawn="1"/>
        </p:nvSpPr>
        <p:spPr>
          <a:xfrm>
            <a:off x="7090828" y="624209"/>
            <a:ext cx="1141659"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Expenses:</a:t>
            </a:r>
          </a:p>
        </p:txBody>
      </p:sp>
      <p:sp>
        <p:nvSpPr>
          <p:cNvPr id="34" name="TextBox 33">
            <a:extLst>
              <a:ext uri="{FF2B5EF4-FFF2-40B4-BE49-F238E27FC236}">
                <a16:creationId xmlns:a16="http://schemas.microsoft.com/office/drawing/2014/main" id="{20CAA9D5-FCE7-E8C3-663A-3B3F33E48D3E}"/>
              </a:ext>
            </a:extLst>
          </p:cNvPr>
          <p:cNvSpPr txBox="1"/>
          <p:nvPr userDrawn="1"/>
        </p:nvSpPr>
        <p:spPr>
          <a:xfrm>
            <a:off x="6245314" y="3043307"/>
            <a:ext cx="2820900" cy="307777"/>
          </a:xfrm>
          <a:prstGeom prst="rect">
            <a:avLst/>
          </a:prstGeom>
          <a:noFill/>
        </p:spPr>
        <p:txBody>
          <a:bodyPr wrap="none" rtlCol="0">
            <a:spAutoFit/>
          </a:bodyPr>
          <a:lstStyle/>
          <a:p>
            <a:pPr algn="ctr"/>
            <a:r>
              <a:rPr lang="en-US" sz="1400" u="sng" dirty="0">
                <a:solidFill>
                  <a:schemeClr val="tx1"/>
                </a:solidFill>
                <a:latin typeface="Arial" panose="020B0604020202020204" pitchFamily="34" charset="0"/>
                <a:cs typeface="Arial" panose="020B0604020202020204" pitchFamily="34" charset="0"/>
              </a:rPr>
              <a:t>Physical/Educational Takeaways:</a:t>
            </a:r>
          </a:p>
        </p:txBody>
      </p:sp>
      <p:sp>
        <p:nvSpPr>
          <p:cNvPr id="35" name="TextBox 34">
            <a:extLst>
              <a:ext uri="{FF2B5EF4-FFF2-40B4-BE49-F238E27FC236}">
                <a16:creationId xmlns:a16="http://schemas.microsoft.com/office/drawing/2014/main" id="{348B1E43-0E67-75B7-9674-D04DBAAC80C5}"/>
              </a:ext>
            </a:extLst>
          </p:cNvPr>
          <p:cNvSpPr txBox="1"/>
          <p:nvPr userDrawn="1"/>
        </p:nvSpPr>
        <p:spPr>
          <a:xfrm>
            <a:off x="6264193" y="4191628"/>
            <a:ext cx="2783134"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MWR/External Coordination:</a:t>
            </a:r>
          </a:p>
        </p:txBody>
      </p:sp>
      <p:sp>
        <p:nvSpPr>
          <p:cNvPr id="36" name="TextBox 35">
            <a:extLst>
              <a:ext uri="{FF2B5EF4-FFF2-40B4-BE49-F238E27FC236}">
                <a16:creationId xmlns:a16="http://schemas.microsoft.com/office/drawing/2014/main" id="{B133B085-9255-551A-D021-9BB420909CE6}"/>
              </a:ext>
            </a:extLst>
          </p:cNvPr>
          <p:cNvSpPr txBox="1"/>
          <p:nvPr userDrawn="1"/>
        </p:nvSpPr>
        <p:spPr>
          <a:xfrm>
            <a:off x="654594" y="5146514"/>
            <a:ext cx="1653017"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Decision Points:</a:t>
            </a:r>
          </a:p>
        </p:txBody>
      </p:sp>
      <p:sp>
        <p:nvSpPr>
          <p:cNvPr id="37" name="Text Placeholder 59">
            <a:extLst>
              <a:ext uri="{FF2B5EF4-FFF2-40B4-BE49-F238E27FC236}">
                <a16:creationId xmlns:a16="http://schemas.microsoft.com/office/drawing/2014/main" id="{1AB28F6C-C772-D96D-D3FC-800B10AD49EC}"/>
              </a:ext>
            </a:extLst>
          </p:cNvPr>
          <p:cNvSpPr>
            <a:spLocks noGrp="1"/>
          </p:cNvSpPr>
          <p:nvPr>
            <p:ph type="body" sz="quarter" idx="13" hasCustomPrompt="1"/>
          </p:nvPr>
        </p:nvSpPr>
        <p:spPr>
          <a:xfrm>
            <a:off x="12801" y="5427374"/>
            <a:ext cx="2940824" cy="996914"/>
          </a:xfrm>
          <a:prstGeom prst="rect">
            <a:avLst/>
          </a:prstGeom>
        </p:spPr>
        <p:txBody>
          <a:bodyPr>
            <a:normAutofit/>
          </a:bodyPr>
          <a:lstStyle>
            <a:lvl1pPr>
              <a:defRPr sz="12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Discuss in bullet format any decision points which impact the ability to run this event, such as weather calls or other external factors</a:t>
            </a:r>
          </a:p>
        </p:txBody>
      </p:sp>
      <p:sp>
        <p:nvSpPr>
          <p:cNvPr id="38" name="TextBox 37">
            <a:extLst>
              <a:ext uri="{FF2B5EF4-FFF2-40B4-BE49-F238E27FC236}">
                <a16:creationId xmlns:a16="http://schemas.microsoft.com/office/drawing/2014/main" id="{D388123D-16D8-3950-4861-7769CA880AAF}"/>
              </a:ext>
            </a:extLst>
          </p:cNvPr>
          <p:cNvSpPr txBox="1"/>
          <p:nvPr userDrawn="1"/>
        </p:nvSpPr>
        <p:spPr>
          <a:xfrm>
            <a:off x="6917965" y="5138263"/>
            <a:ext cx="1471365"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Action Officer:</a:t>
            </a:r>
          </a:p>
        </p:txBody>
      </p:sp>
      <p:sp>
        <p:nvSpPr>
          <p:cNvPr id="39" name="Text Placeholder 62">
            <a:extLst>
              <a:ext uri="{FF2B5EF4-FFF2-40B4-BE49-F238E27FC236}">
                <a16:creationId xmlns:a16="http://schemas.microsoft.com/office/drawing/2014/main" id="{A231BCE9-C340-1361-0C6C-61694B71041C}"/>
              </a:ext>
            </a:extLst>
          </p:cNvPr>
          <p:cNvSpPr>
            <a:spLocks noGrp="1"/>
          </p:cNvSpPr>
          <p:nvPr>
            <p:ph type="body" sz="quarter" idx="14" hasCustomPrompt="1"/>
          </p:nvPr>
        </p:nvSpPr>
        <p:spPr>
          <a:xfrm>
            <a:off x="6170639" y="5402244"/>
            <a:ext cx="2972654" cy="527379"/>
          </a:xfrm>
          <a:prstGeom prst="rect">
            <a:avLst/>
          </a:prstGeom>
        </p:spPr>
        <p:txBody>
          <a:bodyPr>
            <a:normAutofit/>
          </a:bodyPr>
          <a:lstStyle>
            <a:lvl1pPr marL="0" indent="0">
              <a:lnSpc>
                <a:spcPct val="100000"/>
              </a:lnSpc>
              <a:buNone/>
              <a:defRPr sz="1000" baseline="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Rank and name of Action Officer</a:t>
            </a:r>
            <a:br>
              <a:rPr lang="en-US" dirty="0"/>
            </a:br>
            <a:r>
              <a:rPr lang="en-US" dirty="0"/>
              <a:t>Email address and phone number</a:t>
            </a:r>
          </a:p>
        </p:txBody>
      </p:sp>
      <p:sp>
        <p:nvSpPr>
          <p:cNvPr id="40" name="TextBox 39">
            <a:extLst>
              <a:ext uri="{FF2B5EF4-FFF2-40B4-BE49-F238E27FC236}">
                <a16:creationId xmlns:a16="http://schemas.microsoft.com/office/drawing/2014/main" id="{BF1BBCFE-1BD7-324A-EF16-4DC4635523C0}"/>
              </a:ext>
            </a:extLst>
          </p:cNvPr>
          <p:cNvSpPr txBox="1"/>
          <p:nvPr userDrawn="1"/>
        </p:nvSpPr>
        <p:spPr>
          <a:xfrm>
            <a:off x="921461" y="3104347"/>
            <a:ext cx="1143263" cy="338554"/>
          </a:xfrm>
          <a:prstGeom prst="rect">
            <a:avLst/>
          </a:prstGeom>
          <a:noFill/>
        </p:spPr>
        <p:txBody>
          <a:bodyPr wrap="none" rtlCol="0">
            <a:spAutoFit/>
          </a:bodyPr>
          <a:lstStyle/>
          <a:p>
            <a:pPr algn="ctr"/>
            <a:r>
              <a:rPr lang="en-US" sz="1600" u="sng" dirty="0">
                <a:latin typeface="Arial" panose="020B0604020202020204" pitchFamily="34" charset="0"/>
                <a:cs typeface="Arial" panose="020B0604020202020204" pitchFamily="34" charset="0"/>
              </a:rPr>
              <a:t>Marketing:</a:t>
            </a:r>
          </a:p>
        </p:txBody>
      </p:sp>
      <p:sp>
        <p:nvSpPr>
          <p:cNvPr id="41" name="Text Placeholder 65">
            <a:extLst>
              <a:ext uri="{FF2B5EF4-FFF2-40B4-BE49-F238E27FC236}">
                <a16:creationId xmlns:a16="http://schemas.microsoft.com/office/drawing/2014/main" id="{DA8FEA60-F227-87FF-9DA5-A0D6ADE6BBB9}"/>
              </a:ext>
            </a:extLst>
          </p:cNvPr>
          <p:cNvSpPr>
            <a:spLocks noGrp="1"/>
          </p:cNvSpPr>
          <p:nvPr>
            <p:ph type="body" sz="quarter" idx="16" hasCustomPrompt="1"/>
          </p:nvPr>
        </p:nvSpPr>
        <p:spPr>
          <a:xfrm>
            <a:off x="-5693" y="3390390"/>
            <a:ext cx="2968996" cy="1812413"/>
          </a:xfrm>
          <a:prstGeom prst="rect">
            <a:avLst/>
          </a:prstGeom>
        </p:spPr>
        <p:txBody>
          <a:bodyPr>
            <a:noAutofit/>
          </a:bodyPr>
          <a:lstStyle>
            <a:lvl1pPr>
              <a:defRPr sz="1400" baseline="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List all major methods of marketing, to include partnerships.  Consider PAO, MWR marketing, social media, flyer production, etc.</a:t>
            </a:r>
          </a:p>
        </p:txBody>
      </p:sp>
      <p:sp>
        <p:nvSpPr>
          <p:cNvPr id="42" name="object 46">
            <a:extLst>
              <a:ext uri="{FF2B5EF4-FFF2-40B4-BE49-F238E27FC236}">
                <a16:creationId xmlns:a16="http://schemas.microsoft.com/office/drawing/2014/main" id="{7536783B-7FC6-CD8D-CE13-7878606B5196}"/>
              </a:ext>
            </a:extLst>
          </p:cNvPr>
          <p:cNvSpPr/>
          <p:nvPr userDrawn="1"/>
        </p:nvSpPr>
        <p:spPr>
          <a:xfrm>
            <a:off x="6173405" y="4249652"/>
            <a:ext cx="2969920" cy="940941"/>
          </a:xfrm>
          <a:custGeom>
            <a:avLst/>
            <a:gdLst/>
            <a:ahLst/>
            <a:cxnLst/>
            <a:rect l="l" t="t" r="r" b="b"/>
            <a:pathLst>
              <a:path w="3229609" h="2286000">
                <a:moveTo>
                  <a:pt x="0" y="2286000"/>
                </a:moveTo>
                <a:lnTo>
                  <a:pt x="3229355" y="2286000"/>
                </a:lnTo>
                <a:lnTo>
                  <a:pt x="3229355" y="0"/>
                </a:lnTo>
                <a:lnTo>
                  <a:pt x="0" y="0"/>
                </a:lnTo>
                <a:lnTo>
                  <a:pt x="0" y="2286000"/>
                </a:lnTo>
                <a:close/>
              </a:path>
            </a:pathLst>
          </a:custGeom>
          <a:ln w="19812">
            <a:solidFill>
              <a:srgbClr val="000000"/>
            </a:solidFill>
          </a:ln>
        </p:spPr>
        <p:txBody>
          <a:bodyPr wrap="square" lIns="0" tIns="0" rIns="0" bIns="0" rtlCol="0"/>
          <a:lstStyle/>
          <a:p>
            <a:endParaRPr/>
          </a:p>
        </p:txBody>
      </p:sp>
      <p:sp>
        <p:nvSpPr>
          <p:cNvPr id="43" name="Text Placeholder 68">
            <a:extLst>
              <a:ext uri="{FF2B5EF4-FFF2-40B4-BE49-F238E27FC236}">
                <a16:creationId xmlns:a16="http://schemas.microsoft.com/office/drawing/2014/main" id="{5B256A3E-C59C-66E8-282E-6FA696D85A2E}"/>
              </a:ext>
            </a:extLst>
          </p:cNvPr>
          <p:cNvSpPr>
            <a:spLocks noGrp="1"/>
          </p:cNvSpPr>
          <p:nvPr>
            <p:ph type="body" sz="quarter" idx="17" hasCustomPrompt="1"/>
          </p:nvPr>
        </p:nvSpPr>
        <p:spPr>
          <a:xfrm>
            <a:off x="6190376" y="4471225"/>
            <a:ext cx="2953624" cy="719368"/>
          </a:xfrm>
          <a:prstGeom prst="rect">
            <a:avLst/>
          </a:prstGeom>
        </p:spPr>
        <p:txBody>
          <a:bodyPr>
            <a:noAutofit/>
          </a:bodyPr>
          <a:lstStyle>
            <a:lvl1pPr>
              <a:defRPr sz="1000" baseline="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List partnerships with any other MWR organizations to execute the event</a:t>
            </a:r>
            <a:br>
              <a:rPr lang="en-US" dirty="0"/>
            </a:br>
            <a:r>
              <a:rPr lang="en-US" dirty="0"/>
              <a:t>List any external coordination requirements</a:t>
            </a:r>
          </a:p>
        </p:txBody>
      </p:sp>
      <p:sp>
        <p:nvSpPr>
          <p:cNvPr id="44" name="Text Placeholder 68">
            <a:extLst>
              <a:ext uri="{FF2B5EF4-FFF2-40B4-BE49-F238E27FC236}">
                <a16:creationId xmlns:a16="http://schemas.microsoft.com/office/drawing/2014/main" id="{237D10F9-3BDB-640F-A511-08D04C3AE420}"/>
              </a:ext>
            </a:extLst>
          </p:cNvPr>
          <p:cNvSpPr>
            <a:spLocks noGrp="1"/>
          </p:cNvSpPr>
          <p:nvPr>
            <p:ph type="body" sz="quarter" idx="18" hasCustomPrompt="1"/>
          </p:nvPr>
        </p:nvSpPr>
        <p:spPr>
          <a:xfrm>
            <a:off x="6170639" y="3381156"/>
            <a:ext cx="2963862" cy="872946"/>
          </a:xfrm>
          <a:prstGeom prst="rect">
            <a:avLst/>
          </a:prstGeom>
        </p:spPr>
        <p:txBody>
          <a:bodyPr>
            <a:noAutofit/>
          </a:bodyPr>
          <a:lstStyle>
            <a:lvl1pPr>
              <a:defRPr sz="1000" baseline="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List any tangible items participants will take from the event and an approximate dollar value</a:t>
            </a:r>
            <a:br>
              <a:rPr lang="en-US" dirty="0"/>
            </a:br>
            <a:r>
              <a:rPr lang="en-US" dirty="0"/>
              <a:t>This also includes informational handouts or items not purchased</a:t>
            </a:r>
          </a:p>
        </p:txBody>
      </p:sp>
      <p:sp>
        <p:nvSpPr>
          <p:cNvPr id="45" name="Content Placeholder 71">
            <a:extLst>
              <a:ext uri="{FF2B5EF4-FFF2-40B4-BE49-F238E27FC236}">
                <a16:creationId xmlns:a16="http://schemas.microsoft.com/office/drawing/2014/main" id="{36258470-04C8-49DB-88E8-69875923829D}"/>
              </a:ext>
            </a:extLst>
          </p:cNvPr>
          <p:cNvSpPr>
            <a:spLocks noGrp="1"/>
          </p:cNvSpPr>
          <p:nvPr>
            <p:ph sz="quarter" idx="19" hasCustomPrompt="1"/>
          </p:nvPr>
        </p:nvSpPr>
        <p:spPr>
          <a:xfrm>
            <a:off x="6180138" y="932730"/>
            <a:ext cx="2963862" cy="2163762"/>
          </a:xfrm>
          <a:prstGeom prst="rect">
            <a:avLst/>
          </a:prstGeom>
        </p:spPr>
        <p:txBody>
          <a:bodyPr>
            <a:normAutofit/>
          </a:bodyPr>
          <a:lstStyle>
            <a:lvl1pPr>
              <a:defRPr sz="1400" baseline="0">
                <a:latin typeface="Arial" panose="020B0604020202020204" pitchFamily="34" charset="0"/>
                <a:cs typeface="Arial" panose="020B0604020202020204" pitchFamily="34" charset="0"/>
              </a:defRPr>
            </a:lvl1pPr>
          </a:lstStyle>
          <a:p>
            <a:pPr lvl="0"/>
            <a:r>
              <a:rPr lang="en-US" dirty="0"/>
              <a:t>List all associated expenses.  This should be a summary of the full budget.  If preferred, this can be done in spreadsheet (column) format or whatever method is most appropriate.</a:t>
            </a:r>
            <a:br>
              <a:rPr lang="en-US" dirty="0"/>
            </a:br>
            <a:r>
              <a:rPr lang="en-US" dirty="0"/>
              <a:t>Include a total cost at the bottom.</a:t>
            </a:r>
          </a:p>
        </p:txBody>
      </p:sp>
      <p:sp>
        <p:nvSpPr>
          <p:cNvPr id="46" name="Text Placeholder 75">
            <a:extLst>
              <a:ext uri="{FF2B5EF4-FFF2-40B4-BE49-F238E27FC236}">
                <a16:creationId xmlns:a16="http://schemas.microsoft.com/office/drawing/2014/main" id="{01F1C2F9-B36C-C1B0-E2FC-FC255F082B7A}"/>
              </a:ext>
            </a:extLst>
          </p:cNvPr>
          <p:cNvSpPr>
            <a:spLocks noGrp="1"/>
          </p:cNvSpPr>
          <p:nvPr>
            <p:ph type="body" sz="quarter" idx="21" hasCustomPrompt="1"/>
          </p:nvPr>
        </p:nvSpPr>
        <p:spPr>
          <a:xfrm>
            <a:off x="12801" y="1304613"/>
            <a:ext cx="2947414" cy="1861419"/>
          </a:xfrm>
          <a:prstGeom prst="rect">
            <a:avLst/>
          </a:prstGeom>
        </p:spPr>
        <p:txBody>
          <a:bodyPr>
            <a:normAutofit/>
          </a:bodyPr>
          <a:lstStyle>
            <a:lvl1pPr>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stStyle>
          <a:p>
            <a:pPr lvl="0"/>
            <a:r>
              <a:rPr lang="en-US" dirty="0"/>
              <a:t>List the number of participants, method of registration, the registration deadline, and any other pertinent information such as cancellation policy or standby status</a:t>
            </a:r>
            <a:br>
              <a:rPr lang="en-US" dirty="0"/>
            </a:br>
            <a:r>
              <a:rPr lang="en-US" dirty="0"/>
              <a:t>If necessary, use 2nd level text for subcategories, such as if certain slots are reserved for certain categories</a:t>
            </a:r>
          </a:p>
        </p:txBody>
      </p:sp>
      <p:sp>
        <p:nvSpPr>
          <p:cNvPr id="47" name="Text Placeholder 77">
            <a:extLst>
              <a:ext uri="{FF2B5EF4-FFF2-40B4-BE49-F238E27FC236}">
                <a16:creationId xmlns:a16="http://schemas.microsoft.com/office/drawing/2014/main" id="{632823C8-9071-41A0-882E-AF94B951783F}"/>
              </a:ext>
            </a:extLst>
          </p:cNvPr>
          <p:cNvSpPr>
            <a:spLocks noGrp="1"/>
          </p:cNvSpPr>
          <p:nvPr>
            <p:ph type="body" sz="quarter" idx="22" hasCustomPrompt="1"/>
          </p:nvPr>
        </p:nvSpPr>
        <p:spPr>
          <a:xfrm>
            <a:off x="2968625" y="912092"/>
            <a:ext cx="3189288" cy="5530132"/>
          </a:xfrm>
          <a:prstGeom prst="rect">
            <a:avLst/>
          </a:prstGeom>
        </p:spPr>
        <p:txBody>
          <a:bodyPr>
            <a:normAutofit/>
          </a:bodyPr>
          <a:lstStyle>
            <a:lvl1pPr>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List an anticipated timeline for all components of the event.  Include transportation time and other considerations.</a:t>
            </a:r>
            <a:br>
              <a:rPr lang="en-US" dirty="0"/>
            </a:br>
            <a:r>
              <a:rPr lang="en-US" dirty="0"/>
              <a:t>	Use 2nd level text to denote involvement of any participants or facilitators who are not part of the entire program</a:t>
            </a:r>
            <a:br>
              <a:rPr lang="en-US" dirty="0"/>
            </a:br>
            <a:r>
              <a:rPr lang="en-US" dirty="0"/>
              <a:t>		3rd level text can be used for contact information or other pertinent details, as appropriate</a:t>
            </a:r>
          </a:p>
        </p:txBody>
      </p:sp>
      <p:cxnSp>
        <p:nvCxnSpPr>
          <p:cNvPr id="48" name="Straight Connector 47">
            <a:extLst>
              <a:ext uri="{FF2B5EF4-FFF2-40B4-BE49-F238E27FC236}">
                <a16:creationId xmlns:a16="http://schemas.microsoft.com/office/drawing/2014/main" id="{BFFB0EA3-73A8-0372-4973-1CF22EC1B1A2}"/>
              </a:ext>
            </a:extLst>
          </p:cNvPr>
          <p:cNvCxnSpPr/>
          <p:nvPr userDrawn="1"/>
        </p:nvCxnSpPr>
        <p:spPr>
          <a:xfrm flipH="1">
            <a:off x="6180024" y="5938596"/>
            <a:ext cx="297362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BFC8B7-CCEF-4711-E513-84F0503AD52D}"/>
              </a:ext>
            </a:extLst>
          </p:cNvPr>
          <p:cNvCxnSpPr/>
          <p:nvPr userDrawn="1"/>
        </p:nvCxnSpPr>
        <p:spPr>
          <a:xfrm flipH="1" flipV="1">
            <a:off x="2968626" y="6424288"/>
            <a:ext cx="3221750" cy="1793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0B9E00-54B2-45C0-684F-EEC7AE507A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88428" y="47847"/>
            <a:ext cx="1155572" cy="574704"/>
          </a:xfrm>
          <a:prstGeom prst="rect">
            <a:avLst/>
          </a:prstGeom>
        </p:spPr>
      </p:pic>
    </p:spTree>
    <p:extLst>
      <p:ext uri="{BB962C8B-B14F-4D97-AF65-F5344CB8AC3E}">
        <p14:creationId xmlns:p14="http://schemas.microsoft.com/office/powerpoint/2010/main" val="2862145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549D6F3-045F-AC6B-5CE4-E75014D68D0C}"/>
              </a:ext>
            </a:extLst>
          </p:cNvPr>
          <p:cNvSpPr>
            <a:spLocks noGrp="1"/>
          </p:cNvSpPr>
          <p:nvPr>
            <p:ph type="title" hasCustomPrompt="1"/>
          </p:nvPr>
        </p:nvSpPr>
        <p:spPr>
          <a:xfrm>
            <a:off x="1551710" y="11434"/>
            <a:ext cx="6431822" cy="647531"/>
          </a:xfrm>
          <a:prstGeom prst="rect">
            <a:avLst/>
          </a:prstGeom>
          <a:ln w="3175">
            <a:noFill/>
          </a:ln>
        </p:spPr>
        <p:txBody>
          <a:bodyPr vert="horz" lIns="91440" tIns="45720" rIns="91440" bIns="45720" rtlCol="0" anchor="ctr" anchorCtr="0">
            <a:normAutofit/>
          </a:bodyPr>
          <a:lstStyle>
            <a:lvl1pPr>
              <a:defRPr/>
            </a:lvl1pPr>
          </a:lstStyle>
          <a:p>
            <a:r>
              <a:rPr lang="en-US" dirty="0"/>
              <a:t>Life Skill Event Name - Garrison</a:t>
            </a:r>
          </a:p>
        </p:txBody>
      </p:sp>
      <p:sp>
        <p:nvSpPr>
          <p:cNvPr id="3" name="Rectangle 2">
            <a:extLst>
              <a:ext uri="{FF2B5EF4-FFF2-40B4-BE49-F238E27FC236}">
                <a16:creationId xmlns:a16="http://schemas.microsoft.com/office/drawing/2014/main" id="{E43052B3-101A-422F-10C7-73D9967A5384}"/>
              </a:ext>
            </a:extLst>
          </p:cNvPr>
          <p:cNvSpPr/>
          <p:nvPr userDrawn="1"/>
        </p:nvSpPr>
        <p:spPr>
          <a:xfrm flipV="1">
            <a:off x="2636066" y="915750"/>
            <a:ext cx="3697848" cy="54663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4DFCC8A-EAA0-AA94-DCE1-B51411620625}"/>
              </a:ext>
            </a:extLst>
          </p:cNvPr>
          <p:cNvSpPr>
            <a:spLocks noGrp="1"/>
          </p:cNvSpPr>
          <p:nvPr>
            <p:ph type="body" sz="quarter" idx="15" hasCustomPrompt="1"/>
          </p:nvPr>
        </p:nvSpPr>
        <p:spPr>
          <a:xfrm>
            <a:off x="-1" y="6638925"/>
            <a:ext cx="7484533" cy="219075"/>
          </a:xfrm>
          <a:prstGeom prst="rect">
            <a:avLst/>
          </a:prstGeom>
        </p:spPr>
        <p:txBody>
          <a:bodyPr>
            <a:noAutofit/>
          </a:bodyPr>
          <a:lstStyle>
            <a:lvl1pPr marL="0" indent="0">
              <a:buNone/>
              <a:defRPr sz="800" baseline="0">
                <a:latin typeface="Arial" panose="020B0604020202020204" pitchFamily="34" charset="0"/>
                <a:cs typeface="Arial" panose="020B0604020202020204" pitchFamily="34" charset="0"/>
              </a:defRPr>
            </a:lvl1pPr>
            <a:lvl2pPr>
              <a:defRPr sz="8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800">
                <a:latin typeface="Arial" panose="020B0604020202020204" pitchFamily="34" charset="0"/>
                <a:cs typeface="Arial" panose="020B0604020202020204" pitchFamily="34" charset="0"/>
              </a:defRPr>
            </a:lvl4pPr>
            <a:lvl5pPr>
              <a:defRPr sz="800">
                <a:latin typeface="Arial" panose="020B0604020202020204" pitchFamily="34" charset="0"/>
                <a:cs typeface="Arial" panose="020B0604020202020204" pitchFamily="34" charset="0"/>
              </a:defRPr>
            </a:lvl5pPr>
          </a:lstStyle>
          <a:p>
            <a:pPr lvl="0"/>
            <a:r>
              <a:rPr lang="en-US" dirty="0"/>
              <a:t>Rank &amp; Name / BOSS Program Position Title/ Phone number / Email Address</a:t>
            </a:r>
          </a:p>
        </p:txBody>
      </p:sp>
      <p:sp>
        <p:nvSpPr>
          <p:cNvPr id="8" name="Picture Placeholder 6">
            <a:extLst>
              <a:ext uri="{FF2B5EF4-FFF2-40B4-BE49-F238E27FC236}">
                <a16:creationId xmlns:a16="http://schemas.microsoft.com/office/drawing/2014/main" id="{DDE3F906-6D31-577C-61B9-D33E96D1AD2F}"/>
              </a:ext>
            </a:extLst>
          </p:cNvPr>
          <p:cNvSpPr>
            <a:spLocks noGrp="1"/>
          </p:cNvSpPr>
          <p:nvPr>
            <p:ph type="pic" sz="quarter" idx="17"/>
          </p:nvPr>
        </p:nvSpPr>
        <p:spPr>
          <a:xfrm>
            <a:off x="401734" y="1158395"/>
            <a:ext cx="1828800" cy="1828800"/>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0BFFD3B6-3FE4-B3B3-E023-CE8A546B0D2E}"/>
              </a:ext>
            </a:extLst>
          </p:cNvPr>
          <p:cNvSpPr>
            <a:spLocks noGrp="1"/>
          </p:cNvSpPr>
          <p:nvPr>
            <p:ph type="pic" sz="quarter" idx="18"/>
          </p:nvPr>
        </p:nvSpPr>
        <p:spPr>
          <a:xfrm>
            <a:off x="401734" y="4135103"/>
            <a:ext cx="1828800" cy="1828800"/>
          </a:xfrm>
          <a:prstGeom prst="rect">
            <a:avLst/>
          </a:prstGeom>
        </p:spPr>
        <p:txBody>
          <a:bodyPr/>
          <a:lstStyle/>
          <a:p>
            <a:endParaRPr lang="en-US" dirty="0"/>
          </a:p>
        </p:txBody>
      </p:sp>
      <p:sp>
        <p:nvSpPr>
          <p:cNvPr id="10" name="Picture Placeholder 6">
            <a:extLst>
              <a:ext uri="{FF2B5EF4-FFF2-40B4-BE49-F238E27FC236}">
                <a16:creationId xmlns:a16="http://schemas.microsoft.com/office/drawing/2014/main" id="{E1816FAE-8FD1-E12E-64FB-EBEE9EFDF65A}"/>
              </a:ext>
            </a:extLst>
          </p:cNvPr>
          <p:cNvSpPr>
            <a:spLocks noGrp="1"/>
          </p:cNvSpPr>
          <p:nvPr>
            <p:ph type="pic" sz="quarter" idx="19"/>
          </p:nvPr>
        </p:nvSpPr>
        <p:spPr>
          <a:xfrm>
            <a:off x="7048240" y="812077"/>
            <a:ext cx="1828800" cy="18288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D172ACAF-3BDF-2C29-9833-403B9580BFDD}"/>
              </a:ext>
            </a:extLst>
          </p:cNvPr>
          <p:cNvSpPr>
            <a:spLocks noGrp="1"/>
          </p:cNvSpPr>
          <p:nvPr>
            <p:ph type="pic" sz="quarter" idx="20"/>
          </p:nvPr>
        </p:nvSpPr>
        <p:spPr>
          <a:xfrm>
            <a:off x="7048240" y="3558214"/>
            <a:ext cx="1828800" cy="1828800"/>
          </a:xfrm>
          <a:prstGeom prst="rect">
            <a:avLst/>
          </a:prstGeom>
        </p:spPr>
        <p:txBody>
          <a:bodyPr/>
          <a:lstStyle/>
          <a:p>
            <a:endParaRPr lang="en-US" dirty="0"/>
          </a:p>
        </p:txBody>
      </p:sp>
      <p:sp>
        <p:nvSpPr>
          <p:cNvPr id="12" name="Text Placeholder 9">
            <a:extLst>
              <a:ext uri="{FF2B5EF4-FFF2-40B4-BE49-F238E27FC236}">
                <a16:creationId xmlns:a16="http://schemas.microsoft.com/office/drawing/2014/main" id="{989AB281-DBD6-F8F2-D4CB-89828272351C}"/>
              </a:ext>
            </a:extLst>
          </p:cNvPr>
          <p:cNvSpPr>
            <a:spLocks noGrp="1"/>
          </p:cNvSpPr>
          <p:nvPr>
            <p:ph type="body" sz="quarter" idx="21" hasCustomPrompt="1"/>
          </p:nvPr>
        </p:nvSpPr>
        <p:spPr>
          <a:xfrm>
            <a:off x="401734" y="2987390"/>
            <a:ext cx="1828800" cy="736600"/>
          </a:xfrm>
          <a:prstGeom prst="rect">
            <a:avLst/>
          </a:prstGeom>
        </p:spPr>
        <p:txBody>
          <a:bodyPr/>
          <a:lstStyle>
            <a:lvl1pPr marL="0" indent="0" algn="ctr">
              <a:buNone/>
              <a:defRPr sz="1050"/>
            </a:lvl1pPr>
            <a:lvl5pPr marL="1828800" indent="0">
              <a:buNone/>
              <a:defRPr/>
            </a:lvl5pPr>
          </a:lstStyle>
          <a:p>
            <a:pPr lvl="0"/>
            <a:r>
              <a:rPr lang="en-US" dirty="0"/>
              <a:t>Photo Description</a:t>
            </a:r>
          </a:p>
        </p:txBody>
      </p:sp>
      <p:sp>
        <p:nvSpPr>
          <p:cNvPr id="13" name="Text Placeholder 9">
            <a:extLst>
              <a:ext uri="{FF2B5EF4-FFF2-40B4-BE49-F238E27FC236}">
                <a16:creationId xmlns:a16="http://schemas.microsoft.com/office/drawing/2014/main" id="{C6E910A7-3512-14C9-D7BD-1F7EA3B84D29}"/>
              </a:ext>
            </a:extLst>
          </p:cNvPr>
          <p:cNvSpPr>
            <a:spLocks noGrp="1"/>
          </p:cNvSpPr>
          <p:nvPr>
            <p:ph type="body" sz="quarter" idx="22" hasCustomPrompt="1"/>
          </p:nvPr>
        </p:nvSpPr>
        <p:spPr>
          <a:xfrm>
            <a:off x="401734" y="5963903"/>
            <a:ext cx="1828800" cy="576856"/>
          </a:xfrm>
          <a:prstGeom prst="rect">
            <a:avLst/>
          </a:prstGeom>
        </p:spPr>
        <p:txBody>
          <a:bodyPr/>
          <a:lstStyle>
            <a:lvl1pPr marL="0" indent="0" algn="ctr">
              <a:buNone/>
              <a:defRPr sz="1050"/>
            </a:lvl1pPr>
            <a:lvl5pPr marL="1828800" indent="0">
              <a:buNone/>
              <a:defRPr/>
            </a:lvl5pPr>
          </a:lstStyle>
          <a:p>
            <a:pPr lvl="0"/>
            <a:r>
              <a:rPr lang="en-US" dirty="0"/>
              <a:t>Photo Description</a:t>
            </a:r>
          </a:p>
        </p:txBody>
      </p:sp>
      <p:sp>
        <p:nvSpPr>
          <p:cNvPr id="14" name="Text Placeholder 9">
            <a:extLst>
              <a:ext uri="{FF2B5EF4-FFF2-40B4-BE49-F238E27FC236}">
                <a16:creationId xmlns:a16="http://schemas.microsoft.com/office/drawing/2014/main" id="{3A704F18-ACC8-B62C-7C8C-87FD20D28235}"/>
              </a:ext>
            </a:extLst>
          </p:cNvPr>
          <p:cNvSpPr>
            <a:spLocks noGrp="1"/>
          </p:cNvSpPr>
          <p:nvPr>
            <p:ph type="body" sz="quarter" idx="23" hasCustomPrompt="1"/>
          </p:nvPr>
        </p:nvSpPr>
        <p:spPr>
          <a:xfrm>
            <a:off x="7048029" y="5387047"/>
            <a:ext cx="1828800" cy="576856"/>
          </a:xfrm>
          <a:prstGeom prst="rect">
            <a:avLst/>
          </a:prstGeom>
        </p:spPr>
        <p:txBody>
          <a:bodyPr/>
          <a:lstStyle>
            <a:lvl1pPr marL="0" indent="0" algn="ctr">
              <a:buNone/>
              <a:defRPr sz="1050"/>
            </a:lvl1pPr>
            <a:lvl5pPr marL="1828800" indent="0">
              <a:buNone/>
              <a:defRPr/>
            </a:lvl5pPr>
          </a:lstStyle>
          <a:p>
            <a:pPr lvl="0"/>
            <a:r>
              <a:rPr lang="en-US" dirty="0"/>
              <a:t>Photo Description</a:t>
            </a:r>
          </a:p>
        </p:txBody>
      </p:sp>
      <p:sp>
        <p:nvSpPr>
          <p:cNvPr id="15" name="Text Placeholder 9">
            <a:extLst>
              <a:ext uri="{FF2B5EF4-FFF2-40B4-BE49-F238E27FC236}">
                <a16:creationId xmlns:a16="http://schemas.microsoft.com/office/drawing/2014/main" id="{94E9E391-F900-7DEC-769D-CBA055FA426E}"/>
              </a:ext>
            </a:extLst>
          </p:cNvPr>
          <p:cNvSpPr>
            <a:spLocks noGrp="1"/>
          </p:cNvSpPr>
          <p:nvPr>
            <p:ph type="body" sz="quarter" idx="24" hasCustomPrompt="1"/>
          </p:nvPr>
        </p:nvSpPr>
        <p:spPr>
          <a:xfrm>
            <a:off x="7048029" y="2640877"/>
            <a:ext cx="1828800" cy="576856"/>
          </a:xfrm>
          <a:prstGeom prst="rect">
            <a:avLst/>
          </a:prstGeom>
        </p:spPr>
        <p:txBody>
          <a:bodyPr/>
          <a:lstStyle>
            <a:lvl1pPr marL="0" indent="0" algn="ctr">
              <a:buNone/>
              <a:defRPr sz="1050"/>
            </a:lvl1pPr>
            <a:lvl5pPr marL="1828800" indent="0">
              <a:buNone/>
              <a:defRPr/>
            </a:lvl5pPr>
          </a:lstStyle>
          <a:p>
            <a:pPr lvl="0"/>
            <a:r>
              <a:rPr lang="en-US" dirty="0"/>
              <a:t>Photo Description</a:t>
            </a:r>
          </a:p>
        </p:txBody>
      </p:sp>
      <p:sp>
        <p:nvSpPr>
          <p:cNvPr id="16" name="Text Placeholder 2">
            <a:extLst>
              <a:ext uri="{FF2B5EF4-FFF2-40B4-BE49-F238E27FC236}">
                <a16:creationId xmlns:a16="http://schemas.microsoft.com/office/drawing/2014/main" id="{B197E159-1A8E-BE82-E69C-13CCD080E6E7}"/>
              </a:ext>
            </a:extLst>
          </p:cNvPr>
          <p:cNvSpPr>
            <a:spLocks noGrp="1"/>
          </p:cNvSpPr>
          <p:nvPr>
            <p:ph type="body" sz="quarter" idx="25" hasCustomPrompt="1"/>
          </p:nvPr>
        </p:nvSpPr>
        <p:spPr>
          <a:xfrm>
            <a:off x="2621085" y="946444"/>
            <a:ext cx="3697287" cy="5466386"/>
          </a:xfrm>
          <a:prstGeom prst="rect">
            <a:avLst/>
          </a:prstGeom>
        </p:spPr>
        <p:txBody>
          <a:bodyPr/>
          <a:lstStyle>
            <a:lvl1pPr marL="0" indent="0">
              <a:buNone/>
              <a:defRPr sz="1200"/>
            </a:lvl1pPr>
          </a:lstStyle>
          <a:p>
            <a:pPr lvl="0"/>
            <a:r>
              <a:rPr lang="en-US" dirty="0"/>
              <a:t>Event:</a:t>
            </a:r>
          </a:p>
          <a:p>
            <a:pPr lvl="0"/>
            <a:r>
              <a:rPr lang="en-US" dirty="0"/>
              <a:t>Date:</a:t>
            </a:r>
          </a:p>
          <a:p>
            <a:pPr lvl="0"/>
            <a:r>
              <a:rPr lang="en-US" dirty="0"/>
              <a:t>Location:</a:t>
            </a:r>
          </a:p>
          <a:p>
            <a:pPr lvl="0"/>
            <a:r>
              <a:rPr lang="en-US" dirty="0"/>
              <a:t>Time:</a:t>
            </a:r>
          </a:p>
          <a:p>
            <a:pPr lvl="0"/>
            <a:r>
              <a:rPr lang="en-US" dirty="0"/>
              <a:t>Attendees:</a:t>
            </a:r>
          </a:p>
          <a:p>
            <a:pPr lvl="0"/>
            <a:r>
              <a:rPr lang="en-US" dirty="0"/>
              <a:t>Overview:</a:t>
            </a:r>
          </a:p>
        </p:txBody>
      </p:sp>
      <p:pic>
        <p:nvPicPr>
          <p:cNvPr id="2" name="Picture 1">
            <a:extLst>
              <a:ext uri="{FF2B5EF4-FFF2-40B4-BE49-F238E27FC236}">
                <a16:creationId xmlns:a16="http://schemas.microsoft.com/office/drawing/2014/main" id="{1CBAE683-7D68-2785-90A7-CC576B6D5A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88428" y="47847"/>
            <a:ext cx="1155572" cy="574704"/>
          </a:xfrm>
          <a:prstGeom prst="rect">
            <a:avLst/>
          </a:prstGeom>
        </p:spPr>
      </p:pic>
    </p:spTree>
    <p:extLst>
      <p:ext uri="{BB962C8B-B14F-4D97-AF65-F5344CB8AC3E}">
        <p14:creationId xmlns:p14="http://schemas.microsoft.com/office/powerpoint/2010/main" val="70719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558D8547-5513-FBC6-692F-AA8E18D16365}"/>
              </a:ext>
            </a:extLst>
          </p:cNvPr>
          <p:cNvGrpSpPr/>
          <p:nvPr userDrawn="1"/>
        </p:nvGrpSpPr>
        <p:grpSpPr>
          <a:xfrm>
            <a:off x="7789" y="5566023"/>
            <a:ext cx="8139099" cy="261295"/>
            <a:chOff x="1202" y="5551100"/>
            <a:chExt cx="7429906" cy="261295"/>
          </a:xfrm>
        </p:grpSpPr>
        <p:cxnSp>
          <p:nvCxnSpPr>
            <p:cNvPr id="13" name="Straight Connector 12">
              <a:extLst>
                <a:ext uri="{FF2B5EF4-FFF2-40B4-BE49-F238E27FC236}">
                  <a16:creationId xmlns:a16="http://schemas.microsoft.com/office/drawing/2014/main" id="{379EAAAC-F10E-15F0-22EA-5E28339F93FE}"/>
                </a:ext>
              </a:extLst>
            </p:cNvPr>
            <p:cNvCxnSpPr>
              <a:cxnSpLocks/>
            </p:cNvCxnSpPr>
            <p:nvPr userDrawn="1"/>
          </p:nvCxnSpPr>
          <p:spPr>
            <a:xfrm>
              <a:off x="1202" y="5755807"/>
              <a:ext cx="7429905" cy="41602"/>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60013D-0BA8-F6E7-E6E2-395312F5223D}"/>
                </a:ext>
              </a:extLst>
            </p:cNvPr>
            <p:cNvSpPr txBox="1"/>
            <p:nvPr userDrawn="1"/>
          </p:nvSpPr>
          <p:spPr>
            <a:xfrm>
              <a:off x="2698470" y="5566174"/>
              <a:ext cx="2742516" cy="246221"/>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cxnSp>
          <p:nvCxnSpPr>
            <p:cNvPr id="15" name="Straight Connector 14">
              <a:extLst>
                <a:ext uri="{FF2B5EF4-FFF2-40B4-BE49-F238E27FC236}">
                  <a16:creationId xmlns:a16="http://schemas.microsoft.com/office/drawing/2014/main" id="{C105585B-212F-3B6D-6BAB-A1E7D24BB02F}"/>
                </a:ext>
              </a:extLst>
            </p:cNvPr>
            <p:cNvCxnSpPr>
              <a:cxnSpLocks/>
            </p:cNvCxnSpPr>
            <p:nvPr userDrawn="1"/>
          </p:nvCxnSpPr>
          <p:spPr>
            <a:xfrm flipV="1">
              <a:off x="1426" y="5551100"/>
              <a:ext cx="7429682" cy="11500"/>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BD8496EC-D77D-5B13-7E0F-6D689EFCD4F1}"/>
              </a:ext>
            </a:extLst>
          </p:cNvPr>
          <p:cNvSpPr/>
          <p:nvPr userDrawn="1"/>
        </p:nvSpPr>
        <p:spPr>
          <a:xfrm>
            <a:off x="-5972" y="3123"/>
            <a:ext cx="3268997" cy="118872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8" name="Picture 57">
            <a:extLst>
              <a:ext uri="{FF2B5EF4-FFF2-40B4-BE49-F238E27FC236}">
                <a16:creationId xmlns:a16="http://schemas.microsoft.com/office/drawing/2014/main" id="{9E7088E1-B41D-4399-3FD8-1E1D84BF2B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3" y="866328"/>
            <a:ext cx="5364252" cy="3321299"/>
          </a:xfrm>
          <a:prstGeom prst="rect">
            <a:avLst/>
          </a:prstGeom>
          <a:effectLst>
            <a:softEdge rad="152400"/>
          </a:effectLst>
        </p:spPr>
      </p:pic>
      <p:pic>
        <p:nvPicPr>
          <p:cNvPr id="57" name="Picture 56">
            <a:extLst>
              <a:ext uri="{FF2B5EF4-FFF2-40B4-BE49-F238E27FC236}">
                <a16:creationId xmlns:a16="http://schemas.microsoft.com/office/drawing/2014/main" id="{037FC38B-D2C5-B99D-7E80-7903263FB0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00468" y="2506019"/>
            <a:ext cx="3987506" cy="2657645"/>
          </a:xfrm>
          <a:prstGeom prst="rect">
            <a:avLst/>
          </a:prstGeom>
          <a:effectLst>
            <a:softEdge rad="139700"/>
          </a:effectLst>
        </p:spPr>
      </p:pic>
      <p:pic>
        <p:nvPicPr>
          <p:cNvPr id="60" name="Picture 59">
            <a:extLst>
              <a:ext uri="{FF2B5EF4-FFF2-40B4-BE49-F238E27FC236}">
                <a16:creationId xmlns:a16="http://schemas.microsoft.com/office/drawing/2014/main" id="{7BDEFC86-5F68-551C-C3D9-D6DB27F9ED1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28481" y="586385"/>
            <a:ext cx="3315894" cy="2139032"/>
          </a:xfrm>
          <a:prstGeom prst="rect">
            <a:avLst/>
          </a:prstGeom>
          <a:effectLst>
            <a:softEdge rad="127000"/>
          </a:effectLst>
        </p:spPr>
      </p:pic>
      <p:pic>
        <p:nvPicPr>
          <p:cNvPr id="3" name="Picture 2">
            <a:extLst>
              <a:ext uri="{FF2B5EF4-FFF2-40B4-BE49-F238E27FC236}">
                <a16:creationId xmlns:a16="http://schemas.microsoft.com/office/drawing/2014/main" id="{29AE9DC3-3161-B8BE-A0E4-6D33FB08E1B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146887" y="5260944"/>
            <a:ext cx="914444" cy="860409"/>
          </a:xfrm>
          <a:prstGeom prst="rect">
            <a:avLst/>
          </a:prstGeom>
        </p:spPr>
      </p:pic>
      <p:pic>
        <p:nvPicPr>
          <p:cNvPr id="6" name="Picture 5">
            <a:extLst>
              <a:ext uri="{FF2B5EF4-FFF2-40B4-BE49-F238E27FC236}">
                <a16:creationId xmlns:a16="http://schemas.microsoft.com/office/drawing/2014/main" id="{1286A5A6-34E4-B3B4-F3A1-E84E82AB80D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pic>
        <p:nvPicPr>
          <p:cNvPr id="8" name="Picture 7" descr="800px-US-O10_insignia_svg.png">
            <a:extLst>
              <a:ext uri="{FF2B5EF4-FFF2-40B4-BE49-F238E27FC236}">
                <a16:creationId xmlns:a16="http://schemas.microsoft.com/office/drawing/2014/main" id="{A267C353-D83D-E852-3C06-A772C541DC0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r="24743"/>
          <a:stretch/>
        </p:blipFill>
        <p:spPr>
          <a:xfrm>
            <a:off x="2856765" y="5569808"/>
            <a:ext cx="678070" cy="209483"/>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136D9EB6-B281-F39E-DE87-A9C227ABC589}"/>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r="24743"/>
          <a:stretch/>
        </p:blipFill>
        <p:spPr>
          <a:xfrm>
            <a:off x="5609167" y="5569808"/>
            <a:ext cx="678070" cy="209483"/>
          </a:xfrm>
          <a:prstGeom prst="rect">
            <a:avLst/>
          </a:prstGeom>
          <a:effectLst>
            <a:outerShdw blurRad="50800" dist="38100" dir="5400000" algn="tl" rotWithShape="0">
              <a:prstClr val="black">
                <a:alpha val="80000"/>
              </a:prstClr>
            </a:outerShdw>
          </a:effectLst>
        </p:spPr>
      </p:pic>
      <p:pic>
        <p:nvPicPr>
          <p:cNvPr id="10" name="Picture 9">
            <a:extLst>
              <a:ext uri="{FF2B5EF4-FFF2-40B4-BE49-F238E27FC236}">
                <a16:creationId xmlns:a16="http://schemas.microsoft.com/office/drawing/2014/main" id="{8F133ABA-91F2-032D-AB7F-C2B6B703037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544376" y="6098683"/>
            <a:ext cx="1413391" cy="702927"/>
          </a:xfrm>
          <a:prstGeom prst="rect">
            <a:avLst/>
          </a:prstGeom>
        </p:spPr>
      </p:pic>
      <p:pic>
        <p:nvPicPr>
          <p:cNvPr id="2" name="Picture 1" descr="A police officer operating a yellow vehicle&#10;&#10;Description automatically generated with low confidence">
            <a:extLst>
              <a:ext uri="{FF2B5EF4-FFF2-40B4-BE49-F238E27FC236}">
                <a16:creationId xmlns:a16="http://schemas.microsoft.com/office/drawing/2014/main" id="{0717E9DD-5FD4-4980-19A4-4F593A0F803B}"/>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6523581" y="1439410"/>
            <a:ext cx="2561629" cy="1956816"/>
          </a:xfrm>
          <a:prstGeom prst="rect">
            <a:avLst/>
          </a:prstGeom>
          <a:effectLst>
            <a:softEdge rad="127000"/>
          </a:effectLst>
        </p:spPr>
      </p:pic>
    </p:spTree>
    <p:extLst>
      <p:ext uri="{BB962C8B-B14F-4D97-AF65-F5344CB8AC3E}">
        <p14:creationId xmlns:p14="http://schemas.microsoft.com/office/powerpoint/2010/main" val="2055114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FB2E1-B8E0-B1DC-C539-527F339F520A}"/>
              </a:ext>
            </a:extLst>
          </p:cNvPr>
          <p:cNvSpPr>
            <a:spLocks noGrp="1" noRot="1" noMove="1" noResize="1" noEditPoints="1" noAdjustHandles="1" noChangeArrowheads="1" noChangeShapeType="1"/>
          </p:cNvSpPr>
          <p:nvPr userDrawn="1"/>
        </p:nvSpPr>
        <p:spPr>
          <a:xfrm>
            <a:off x="-8792" y="6476846"/>
            <a:ext cx="9152792"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D311CAF-E684-E20D-24ED-0B819B1A9195}"/>
              </a:ext>
            </a:extLst>
          </p:cNvPr>
          <p:cNvGrpSpPr/>
          <p:nvPr userDrawn="1"/>
        </p:nvGrpSpPr>
        <p:grpSpPr>
          <a:xfrm>
            <a:off x="-13020" y="6469685"/>
            <a:ext cx="9176753" cy="200055"/>
            <a:chOff x="-823" y="6639519"/>
            <a:chExt cx="9183128" cy="200055"/>
          </a:xfrm>
        </p:grpSpPr>
        <p:cxnSp>
          <p:nvCxnSpPr>
            <p:cNvPr id="25" name="Straight Connector 24">
              <a:extLst>
                <a:ext uri="{FF2B5EF4-FFF2-40B4-BE49-F238E27FC236}">
                  <a16:creationId xmlns:a16="http://schemas.microsoft.com/office/drawing/2014/main" id="{1C5178AA-3A40-97F5-BAC2-654CDE2AFD0E}"/>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2B4992-DE1F-519E-5BBC-799688230884}"/>
                </a:ext>
              </a:extLst>
            </p:cNvPr>
            <p:cNvSpPr txBox="1"/>
            <p:nvPr userDrawn="1"/>
          </p:nvSpPr>
          <p:spPr>
            <a:xfrm>
              <a:off x="3400361" y="6639519"/>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grpSp>
        <p:nvGrpSpPr>
          <p:cNvPr id="352" name="Group 351" hidden="1"/>
          <p:cNvGrpSpPr/>
          <p:nvPr userDrawn="1"/>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Placeholder 1"/>
          <p:cNvSpPr>
            <a:spLocks noGrp="1"/>
          </p:cNvSpPr>
          <p:nvPr userDrawn="1">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dirty="0"/>
              <a:t>Click to edit Master title style</a:t>
            </a:r>
          </a:p>
        </p:txBody>
      </p:sp>
      <p:sp>
        <p:nvSpPr>
          <p:cNvPr id="39" name="Rectangle 38" hidden="1">
            <a:extLst>
              <a:ext uri="{FF2B5EF4-FFF2-40B4-BE49-F238E27FC236}">
                <a16:creationId xmlns:a16="http://schemas.microsoft.com/office/drawing/2014/main" id="{C4D8B1CD-13A5-4DF4-AE18-56FA4062020E}"/>
              </a:ext>
            </a:extLst>
          </p:cNvPr>
          <p:cNvSpPr/>
          <p:nvPr userDrawn="1"/>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userDrawn="1"/>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userDrawn="1"/>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userDrawn="1"/>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userDrawn="1"/>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Placeholder 28">
            <a:extLst>
              <a:ext uri="{FF2B5EF4-FFF2-40B4-BE49-F238E27FC236}">
                <a16:creationId xmlns:a16="http://schemas.microsoft.com/office/drawing/2014/main" id="{3C0F6710-6744-EA86-520C-7B2D612EFD21}"/>
              </a:ext>
            </a:extLst>
          </p:cNvPr>
          <p:cNvSpPr>
            <a:spLocks noGrp="1"/>
          </p:cNvSpPr>
          <p:nvPr userDrawn="1">
            <p:ph type="body" idx="1"/>
          </p:nvPr>
        </p:nvSpPr>
        <p:spPr>
          <a:xfrm>
            <a:off x="79269" y="1059008"/>
            <a:ext cx="8998718" cy="4813906"/>
          </a:xfrm>
          <a:prstGeom prst="rect">
            <a:avLst/>
          </a:prstGeom>
          <a:ln w="3175">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4A00AEE-E817-07CC-6664-8EDBF45DDC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661" y="-65603"/>
            <a:ext cx="1668972" cy="632519"/>
          </a:xfrm>
          <a:prstGeom prst="rect">
            <a:avLst/>
          </a:prstGeom>
        </p:spPr>
      </p:pic>
      <p:cxnSp>
        <p:nvCxnSpPr>
          <p:cNvPr id="36" name="Straight Connector 35">
            <a:extLst>
              <a:ext uri="{FF2B5EF4-FFF2-40B4-BE49-F238E27FC236}">
                <a16:creationId xmlns:a16="http://schemas.microsoft.com/office/drawing/2014/main" id="{BDB55D38-EFEB-C116-6C99-A54B5FBBF565}"/>
              </a:ext>
            </a:extLst>
          </p:cNvPr>
          <p:cNvCxnSpPr>
            <a:cxnSpLocks/>
          </p:cNvCxnSpPr>
          <p:nvPr userDrawn="1"/>
        </p:nvCxnSpPr>
        <p:spPr>
          <a:xfrm>
            <a:off x="-23576" y="6614147"/>
            <a:ext cx="9176753"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783B1934-68FE-C78B-A0E7-6EB18B66E21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302290" y="6234592"/>
            <a:ext cx="634664" cy="597331"/>
          </a:xfrm>
          <a:prstGeom prst="rect">
            <a:avLst/>
          </a:prstGeom>
        </p:spPr>
      </p:pic>
      <p:sp>
        <p:nvSpPr>
          <p:cNvPr id="7" name="Title Placeholder 1">
            <a:extLst>
              <a:ext uri="{FF2B5EF4-FFF2-40B4-BE49-F238E27FC236}">
                <a16:creationId xmlns:a16="http://schemas.microsoft.com/office/drawing/2014/main" id="{92C45DAB-4CAC-860C-88B0-4AF7EA4BF2A5}"/>
              </a:ext>
            </a:extLst>
          </p:cNvPr>
          <p:cNvSpPr txBox="1">
            <a:spLocks/>
          </p:cNvSpPr>
          <p:nvPr userDrawn="1"/>
        </p:nvSpPr>
        <p:spPr>
          <a:xfrm>
            <a:off x="2106991" y="516808"/>
            <a:ext cx="6976199"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effectLst>
                  <a:outerShdw blurRad="38100" dist="38100" dir="2700000" algn="tl">
                    <a:srgbClr val="000000">
                      <a:alpha val="43137"/>
                    </a:srgbClr>
                  </a:outerShdw>
                </a:effectLst>
                <a:latin typeface="+mj-lt"/>
                <a:ea typeface="+mj-ea"/>
                <a:cs typeface="+mj-cs"/>
              </a:defRPr>
            </a:lvl1pPr>
          </a:lstStyle>
          <a:p>
            <a:endParaRPr lang="en-US" dirty="0"/>
          </a:p>
        </p:txBody>
      </p:sp>
    </p:spTree>
    <p:extLst>
      <p:ext uri="{BB962C8B-B14F-4D97-AF65-F5344CB8AC3E}">
        <p14:creationId xmlns:p14="http://schemas.microsoft.com/office/powerpoint/2010/main" val="29314048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698"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28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E0B2-11DA-6B0D-BB40-9A8497A08998}"/>
              </a:ext>
            </a:extLst>
          </p:cNvPr>
          <p:cNvSpPr txBox="1">
            <a:spLocks/>
          </p:cNvSpPr>
          <p:nvPr/>
        </p:nvSpPr>
        <p:spPr bwMode="ltGray">
          <a:xfrm>
            <a:off x="171507" y="4286832"/>
            <a:ext cx="5007210" cy="1102156"/>
          </a:xfrm>
          <a:prstGeom prst="rect">
            <a:avLst/>
          </a:prstGeom>
        </p:spPr>
        <p:txBody>
          <a:bodyPr lIns="0" tIns="0" rIns="0" bIns="0" anchor="ctr"/>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3200" dirty="0">
                <a:effectLst>
                  <a:outerShdw blurRad="38100" dist="38100" dir="2700000" algn="tl">
                    <a:srgbClr val="000000">
                      <a:alpha val="43137"/>
                    </a:srgbClr>
                  </a:outerShdw>
                </a:effectLst>
                <a:latin typeface="Arial Black"/>
                <a:cs typeface="Arial"/>
              </a:rPr>
              <a:t>Life Skill Name</a:t>
            </a:r>
            <a:br>
              <a:rPr lang="en-US" sz="3200" dirty="0">
                <a:effectLst>
                  <a:outerShdw blurRad="38100" dist="38100" dir="2700000" algn="tl">
                    <a:srgbClr val="000000">
                      <a:alpha val="43137"/>
                    </a:srgbClr>
                  </a:outerShdw>
                </a:effectLst>
                <a:latin typeface="Arial Black"/>
                <a:cs typeface="Arial"/>
              </a:rPr>
            </a:br>
            <a:r>
              <a:rPr lang="en-US" sz="3200" dirty="0">
                <a:effectLst>
                  <a:outerShdw blurRad="38100" dist="38100" dir="2700000" algn="tl">
                    <a:srgbClr val="000000">
                      <a:alpha val="43137"/>
                    </a:srgbClr>
                  </a:outerShdw>
                </a:effectLst>
                <a:latin typeface="Arial Black"/>
                <a:cs typeface="Arial"/>
              </a:rPr>
              <a:t>Garrison</a:t>
            </a:r>
            <a:endParaRPr lang="en-US" sz="2800"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BE4D3B56-ED13-CBF4-B86B-92DFBEA9267A}"/>
              </a:ext>
            </a:extLst>
          </p:cNvPr>
          <p:cNvSpPr txBox="1"/>
          <p:nvPr/>
        </p:nvSpPr>
        <p:spPr>
          <a:xfrm>
            <a:off x="2057400" y="6110460"/>
            <a:ext cx="5029200" cy="707886"/>
          </a:xfrm>
          <a:prstGeom prst="rect">
            <a:avLst/>
          </a:prstGeom>
          <a:noFill/>
        </p:spPr>
        <p:txBody>
          <a:bodyPr wrap="square" rtlCol="0" anchor="ctr">
            <a:spAutoFit/>
          </a:bodyPr>
          <a:lstStyle/>
          <a:p>
            <a:pPr algn="ctr"/>
            <a:r>
              <a:rPr lang="en-US" sz="1000" b="1" kern="0" dirty="0">
                <a:solidFill>
                  <a:srgbClr val="FFFFFF"/>
                </a:solidFill>
                <a:latin typeface="Arial"/>
                <a:cs typeface="Arial"/>
              </a:rPr>
              <a:t>Rank Last, First</a:t>
            </a:r>
            <a:endParaRPr kumimoji="0" lang="en-US" sz="1000" b="1" u="none" strike="noStrike" kern="0" cap="none" spc="0" normalizeH="0" baseline="0" noProof="0" dirty="0">
              <a:ln>
                <a:noFill/>
              </a:ln>
              <a:solidFill>
                <a:srgbClr val="FFFFFF"/>
              </a:solidFill>
              <a:effectLst/>
              <a:uLnTx/>
              <a:uFillTx/>
              <a:latin typeface="Arial"/>
              <a:cs typeface="Arial"/>
            </a:endParaRPr>
          </a:p>
          <a:p>
            <a:pPr algn="ctr"/>
            <a:r>
              <a:rPr kumimoji="0" lang="en-US" sz="1000" b="1" u="none" strike="noStrike" kern="0" cap="none" spc="0" normalizeH="0" baseline="0" noProof="0" dirty="0">
                <a:ln>
                  <a:noFill/>
                </a:ln>
                <a:solidFill>
                  <a:srgbClr val="FFFFFF"/>
                </a:solidFill>
                <a:effectLst/>
                <a:uLnTx/>
                <a:uFillTx/>
                <a:latin typeface="Arial"/>
                <a:cs typeface="Arial"/>
              </a:rPr>
              <a:t>BOSS President </a:t>
            </a:r>
          </a:p>
          <a:p>
            <a:pPr algn="ctr"/>
            <a:r>
              <a:rPr lang="en-US" sz="1000" b="1" kern="0" dirty="0">
                <a:solidFill>
                  <a:srgbClr val="FFFFFF"/>
                </a:solidFill>
                <a:latin typeface="Arial"/>
                <a:cs typeface="Arial"/>
              </a:rPr>
              <a:t>Garrison, Directorate</a:t>
            </a:r>
            <a:endParaRPr kumimoji="0" lang="en-US" sz="1000" b="1" u="none" strike="noStrike" kern="0" cap="none" spc="0" normalizeH="0" baseline="0" noProof="0" dirty="0">
              <a:ln>
                <a:noFill/>
              </a:ln>
              <a:solidFill>
                <a:srgbClr val="FFFFFF"/>
              </a:solidFill>
              <a:effectLst/>
              <a:uLnTx/>
              <a:uFillTx/>
              <a:latin typeface="Arial"/>
              <a:cs typeface="Arial"/>
            </a:endParaRPr>
          </a:p>
          <a:p>
            <a:pPr algn="ctr"/>
            <a:r>
              <a:rPr kumimoji="0" lang="en-US" sz="1000" b="1" u="none" strike="noStrike" kern="0" cap="none" spc="0" normalizeH="0" baseline="0" noProof="0" dirty="0">
                <a:ln>
                  <a:noFill/>
                </a:ln>
                <a:solidFill>
                  <a:srgbClr val="FFFFFF"/>
                </a:solidFill>
                <a:effectLst/>
                <a:uLnTx/>
                <a:uFillTx/>
                <a:latin typeface="Arial"/>
                <a:cs typeface="Arial"/>
              </a:rPr>
              <a:t>U.S.</a:t>
            </a:r>
            <a:r>
              <a:rPr kumimoji="0" lang="en-US" sz="1000" b="1" u="none" strike="noStrike" kern="0" cap="none" spc="-75" normalizeH="0" baseline="0" noProof="0" dirty="0">
                <a:ln>
                  <a:noFill/>
                </a:ln>
                <a:solidFill>
                  <a:srgbClr val="FFFFFF"/>
                </a:solidFill>
                <a:effectLst/>
                <a:uLnTx/>
                <a:uFillTx/>
                <a:latin typeface="Arial"/>
                <a:cs typeface="Arial"/>
              </a:rPr>
              <a:t> </a:t>
            </a:r>
            <a:r>
              <a:rPr kumimoji="0" lang="en-US" sz="1000" b="1" u="none" strike="noStrike" kern="0" cap="none" spc="0" normalizeH="0" baseline="0" noProof="0" dirty="0">
                <a:ln>
                  <a:noFill/>
                </a:ln>
                <a:solidFill>
                  <a:srgbClr val="FFFFFF"/>
                </a:solidFill>
                <a:effectLst/>
                <a:uLnTx/>
                <a:uFillTx/>
                <a:latin typeface="Arial"/>
                <a:cs typeface="Arial"/>
              </a:rPr>
              <a:t>Army</a:t>
            </a:r>
            <a:r>
              <a:rPr kumimoji="0" lang="en-US" sz="1000" b="1" u="none" strike="noStrike" kern="0" cap="none" spc="10" normalizeH="0" baseline="0" noProof="0" dirty="0">
                <a:ln>
                  <a:noFill/>
                </a:ln>
                <a:solidFill>
                  <a:srgbClr val="FFFFFF"/>
                </a:solidFill>
                <a:effectLst/>
                <a:uLnTx/>
                <a:uFillTx/>
                <a:latin typeface="Arial"/>
                <a:cs typeface="Arial"/>
              </a:rPr>
              <a:t> I</a:t>
            </a:r>
            <a:r>
              <a:rPr kumimoji="0" lang="en-US" sz="1000" b="1" u="none" strike="noStrike" kern="0" cap="none" spc="0" normalizeH="0" baseline="0" noProof="0" dirty="0">
                <a:ln>
                  <a:noFill/>
                </a:ln>
                <a:solidFill>
                  <a:srgbClr val="FFFFFF"/>
                </a:solidFill>
                <a:effectLst/>
                <a:uLnTx/>
                <a:uFillTx/>
                <a:latin typeface="Arial"/>
                <a:cs typeface="Arial"/>
              </a:rPr>
              <a:t>nstallation Management </a:t>
            </a:r>
            <a:r>
              <a:rPr kumimoji="0" lang="en-US" sz="1000" b="1" u="none" strike="noStrike" kern="0" cap="none" spc="-10" normalizeH="0" baseline="0" noProof="0" dirty="0">
                <a:ln>
                  <a:noFill/>
                </a:ln>
                <a:solidFill>
                  <a:srgbClr val="FFFFFF"/>
                </a:solidFill>
                <a:effectLst/>
                <a:uLnTx/>
                <a:uFillTx/>
                <a:latin typeface="Arial"/>
                <a:cs typeface="Arial"/>
              </a:rPr>
              <a:t>Command</a:t>
            </a:r>
            <a:endParaRPr lang="en-US" sz="1050" b="1" dirty="0">
              <a:solidFill>
                <a:prstClr val="white"/>
              </a:solidFill>
              <a:effectLst>
                <a:outerShdw blurRad="63500" dist="25400" dir="3600000" algn="t" rotWithShape="0">
                  <a:prstClr val="black">
                    <a:alpha val="90000"/>
                  </a:prstClr>
                </a:outerShdw>
              </a:effectLst>
              <a:cs typeface="Arial" pitchFamily="34" charset="0"/>
            </a:endParaRPr>
          </a:p>
        </p:txBody>
      </p:sp>
    </p:spTree>
    <p:extLst>
      <p:ext uri="{BB962C8B-B14F-4D97-AF65-F5344CB8AC3E}">
        <p14:creationId xmlns:p14="http://schemas.microsoft.com/office/powerpoint/2010/main" val="1663085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EBC8-7D50-0557-D78F-36451943E900}"/>
              </a:ext>
            </a:extLst>
          </p:cNvPr>
          <p:cNvSpPr>
            <a:spLocks noGrp="1"/>
          </p:cNvSpPr>
          <p:nvPr>
            <p:ph type="title"/>
          </p:nvPr>
        </p:nvSpPr>
        <p:spPr/>
        <p:txBody>
          <a:bodyPr anchor="ctr"/>
          <a:lstStyle/>
          <a:p>
            <a:pPr algn="ctr">
              <a:lnSpc>
                <a:spcPct val="100000"/>
              </a:lnSpc>
              <a:spcBef>
                <a:spcPts val="0"/>
              </a:spcBef>
            </a:pPr>
            <a:endParaRPr lang="en-US" dirty="0">
              <a:latin typeface="+mn-lt"/>
              <a:cs typeface="Arial" panose="020B0604020202020204"/>
            </a:endParaRPr>
          </a:p>
        </p:txBody>
      </p:sp>
      <p:sp>
        <p:nvSpPr>
          <p:cNvPr id="3" name="Picture Placeholder 2">
            <a:extLst>
              <a:ext uri="{FF2B5EF4-FFF2-40B4-BE49-F238E27FC236}">
                <a16:creationId xmlns:a16="http://schemas.microsoft.com/office/drawing/2014/main" id="{DB006259-6142-F46E-E8F8-16594CCA8DDA}"/>
              </a:ext>
            </a:extLst>
          </p:cNvPr>
          <p:cNvSpPr>
            <a:spLocks noGrp="1"/>
          </p:cNvSpPr>
          <p:nvPr>
            <p:ph type="pic" sz="quarter" idx="11"/>
          </p:nvPr>
        </p:nvSpPr>
        <p:spPr/>
        <p:txBody>
          <a:bodyPr/>
          <a:lstStyle/>
          <a:p>
            <a:pPr marL="0" indent="0">
              <a:lnSpc>
                <a:spcPct val="100000"/>
              </a:lnSpc>
              <a:spcBef>
                <a:spcPts val="0"/>
              </a:spcBef>
            </a:pPr>
            <a:endParaRPr lang="en-US">
              <a:cs typeface="Arial" panose="020B0604020202020204"/>
            </a:endParaRPr>
          </a:p>
        </p:txBody>
      </p:sp>
      <p:sp>
        <p:nvSpPr>
          <p:cNvPr id="4" name="Text Placeholder 3">
            <a:extLst>
              <a:ext uri="{FF2B5EF4-FFF2-40B4-BE49-F238E27FC236}">
                <a16:creationId xmlns:a16="http://schemas.microsoft.com/office/drawing/2014/main" id="{C5BCF1E3-C839-CA86-2E94-8A4429EA541F}"/>
              </a:ext>
            </a:extLst>
          </p:cNvPr>
          <p:cNvSpPr>
            <a:spLocks noGrp="1"/>
          </p:cNvSpPr>
          <p:nvPr>
            <p:ph type="body" sz="quarter" idx="12"/>
          </p:nvPr>
        </p:nvSpPr>
        <p:spPr>
          <a:xfrm>
            <a:off x="9441" y="1429442"/>
            <a:ext cx="5396248" cy="1438830"/>
          </a:xfrm>
        </p:spPr>
        <p:txBody>
          <a:bodyPr anchor="ctr">
            <a:normAutofit/>
          </a:bodyPr>
          <a:lstStyle/>
          <a:p>
            <a:pPr>
              <a:lnSpc>
                <a:spcPct val="100000"/>
              </a:lnSpc>
              <a:spcBef>
                <a:spcPts val="0"/>
              </a:spcBef>
            </a:pPr>
            <a:r>
              <a:rPr lang="en-US" b="1" dirty="0">
                <a:latin typeface="+mn-lt"/>
              </a:rPr>
              <a:t>Who:</a:t>
            </a:r>
            <a:r>
              <a:rPr lang="en-US" dirty="0">
                <a:latin typeface="+mn-lt"/>
              </a:rPr>
              <a:t> </a:t>
            </a:r>
            <a:endParaRPr lang="en-US"/>
          </a:p>
          <a:p>
            <a:pPr>
              <a:lnSpc>
                <a:spcPct val="100000"/>
              </a:lnSpc>
              <a:spcBef>
                <a:spcPts val="0"/>
              </a:spcBef>
            </a:pPr>
            <a:r>
              <a:rPr lang="en-US" b="1" dirty="0">
                <a:latin typeface="+mn-lt"/>
              </a:rPr>
              <a:t>What:</a:t>
            </a:r>
            <a:r>
              <a:rPr lang="en-US" dirty="0">
                <a:latin typeface="+mn-lt"/>
              </a:rPr>
              <a:t> </a:t>
            </a:r>
          </a:p>
          <a:p>
            <a:pPr>
              <a:lnSpc>
                <a:spcPct val="100000"/>
              </a:lnSpc>
              <a:spcBef>
                <a:spcPts val="0"/>
              </a:spcBef>
            </a:pPr>
            <a:r>
              <a:rPr lang="en-US" b="1" dirty="0">
                <a:latin typeface="+mn-lt"/>
              </a:rPr>
              <a:t>When:</a:t>
            </a:r>
            <a:r>
              <a:rPr lang="en-US" dirty="0">
                <a:latin typeface="+mn-lt"/>
              </a:rPr>
              <a:t> </a:t>
            </a:r>
          </a:p>
          <a:p>
            <a:pPr>
              <a:lnSpc>
                <a:spcPct val="100000"/>
              </a:lnSpc>
              <a:spcBef>
                <a:spcPts val="0"/>
              </a:spcBef>
            </a:pPr>
            <a:r>
              <a:rPr lang="en-US" b="1" dirty="0">
                <a:latin typeface="+mn-lt"/>
              </a:rPr>
              <a:t>Where:</a:t>
            </a:r>
            <a:r>
              <a:rPr lang="en-US" dirty="0">
                <a:latin typeface="+mn-lt"/>
              </a:rPr>
              <a:t> </a:t>
            </a:r>
          </a:p>
          <a:p>
            <a:pPr>
              <a:lnSpc>
                <a:spcPct val="100000"/>
              </a:lnSpc>
              <a:spcBef>
                <a:spcPts val="0"/>
              </a:spcBef>
            </a:pPr>
            <a:r>
              <a:rPr lang="en-US" b="1" dirty="0">
                <a:latin typeface="+mn-lt"/>
              </a:rPr>
              <a:t>Why:</a:t>
            </a:r>
            <a:r>
              <a:rPr lang="en-US" dirty="0">
                <a:latin typeface="+mn-lt"/>
              </a:rPr>
              <a:t> </a:t>
            </a:r>
            <a:endParaRPr lang="en-US" b="1" dirty="0">
              <a:latin typeface="+mn-lt"/>
            </a:endParaRPr>
          </a:p>
        </p:txBody>
      </p:sp>
      <p:sp>
        <p:nvSpPr>
          <p:cNvPr id="5" name="Text Placeholder 4">
            <a:extLst>
              <a:ext uri="{FF2B5EF4-FFF2-40B4-BE49-F238E27FC236}">
                <a16:creationId xmlns:a16="http://schemas.microsoft.com/office/drawing/2014/main" id="{7197AF06-E83C-470D-E292-0F6B63672C6E}"/>
              </a:ext>
            </a:extLst>
          </p:cNvPr>
          <p:cNvSpPr>
            <a:spLocks noGrp="1"/>
          </p:cNvSpPr>
          <p:nvPr>
            <p:ph type="body" sz="quarter" idx="13"/>
          </p:nvPr>
        </p:nvSpPr>
        <p:spPr>
          <a:xfrm>
            <a:off x="9441" y="3207101"/>
            <a:ext cx="5396248" cy="3252411"/>
          </a:xfrm>
        </p:spPr>
        <p:txBody>
          <a:bodyPr anchor="ctr"/>
          <a:lstStyle/>
          <a:p>
            <a:pPr>
              <a:lnSpc>
                <a:spcPct val="100000"/>
              </a:lnSpc>
              <a:spcBef>
                <a:spcPts val="0"/>
              </a:spcBef>
            </a:pPr>
            <a:endParaRPr lang="en-US" dirty="0">
              <a:latin typeface="+mn-lt"/>
            </a:endParaRPr>
          </a:p>
        </p:txBody>
      </p:sp>
      <p:sp>
        <p:nvSpPr>
          <p:cNvPr id="6" name="Text Placeholder 5">
            <a:extLst>
              <a:ext uri="{FF2B5EF4-FFF2-40B4-BE49-F238E27FC236}">
                <a16:creationId xmlns:a16="http://schemas.microsoft.com/office/drawing/2014/main" id="{39CAF837-A7C8-CE8D-076A-5189C84605A1}"/>
              </a:ext>
            </a:extLst>
          </p:cNvPr>
          <p:cNvSpPr>
            <a:spLocks noGrp="1"/>
          </p:cNvSpPr>
          <p:nvPr>
            <p:ph type="body" sz="quarter" idx="14"/>
          </p:nvPr>
        </p:nvSpPr>
        <p:spPr>
          <a:xfrm>
            <a:off x="5431316" y="3941805"/>
            <a:ext cx="3703243" cy="1991635"/>
          </a:xfrm>
        </p:spPr>
        <p:txBody>
          <a:bodyPr anchor="ctr"/>
          <a:lstStyle/>
          <a:p>
            <a:pPr marL="0" indent="0">
              <a:lnSpc>
                <a:spcPct val="100000"/>
              </a:lnSpc>
              <a:spcBef>
                <a:spcPts val="0"/>
              </a:spcBef>
            </a:pPr>
            <a:endParaRPr lang="en-US" dirty="0">
              <a:latin typeface="+mn-lt"/>
            </a:endParaRPr>
          </a:p>
        </p:txBody>
      </p:sp>
      <p:sp>
        <p:nvSpPr>
          <p:cNvPr id="7" name="Text Placeholder 6">
            <a:extLst>
              <a:ext uri="{FF2B5EF4-FFF2-40B4-BE49-F238E27FC236}">
                <a16:creationId xmlns:a16="http://schemas.microsoft.com/office/drawing/2014/main" id="{69CA366E-ACC1-65B6-130C-7425CCD186E0}"/>
              </a:ext>
            </a:extLst>
          </p:cNvPr>
          <p:cNvSpPr>
            <a:spLocks noGrp="1"/>
          </p:cNvSpPr>
          <p:nvPr>
            <p:ph type="body" sz="quarter" idx="15"/>
          </p:nvPr>
        </p:nvSpPr>
        <p:spPr/>
        <p:txBody>
          <a:bodyPr anchor="ctr"/>
          <a:lstStyle/>
          <a:p>
            <a:pPr>
              <a:lnSpc>
                <a:spcPct val="100000"/>
              </a:lnSpc>
              <a:spcBef>
                <a:spcPts val="0"/>
              </a:spcBef>
            </a:pPr>
            <a:r>
              <a:rPr lang="en-US" dirty="0">
                <a:solidFill>
                  <a:schemeClr val="bg1"/>
                </a:solidFill>
                <a:latin typeface="+mn-lt"/>
              </a:rPr>
              <a:t>Rank &amp; Name / BOSS Program Title / Phone number / Gov Email</a:t>
            </a:r>
            <a:endParaRPr lang="en-US"/>
          </a:p>
        </p:txBody>
      </p:sp>
      <p:sp>
        <p:nvSpPr>
          <p:cNvPr id="8" name="Text Placeholder 7">
            <a:extLst>
              <a:ext uri="{FF2B5EF4-FFF2-40B4-BE49-F238E27FC236}">
                <a16:creationId xmlns:a16="http://schemas.microsoft.com/office/drawing/2014/main" id="{DBEC957F-37D4-846D-5508-5148D4CFF502}"/>
              </a:ext>
            </a:extLst>
          </p:cNvPr>
          <p:cNvSpPr>
            <a:spLocks noGrp="1"/>
          </p:cNvSpPr>
          <p:nvPr>
            <p:ph type="body" sz="quarter" idx="16"/>
          </p:nvPr>
        </p:nvSpPr>
        <p:spPr/>
        <p:txBody>
          <a:bodyPr anchor="ctr">
            <a:normAutofit fontScale="85000" lnSpcReduction="10000"/>
          </a:bodyPr>
          <a:lstStyle/>
          <a:p>
            <a:pPr>
              <a:lnSpc>
                <a:spcPct val="120000"/>
              </a:lnSpc>
              <a:spcBef>
                <a:spcPts val="0"/>
              </a:spcBef>
            </a:pPr>
            <a:endParaRPr lang="en-US">
              <a:cs typeface="Arial" panose="020B0604020202020204"/>
            </a:endParaRPr>
          </a:p>
        </p:txBody>
      </p:sp>
      <p:sp>
        <p:nvSpPr>
          <p:cNvPr id="9" name="Text Placeholder 8">
            <a:extLst>
              <a:ext uri="{FF2B5EF4-FFF2-40B4-BE49-F238E27FC236}">
                <a16:creationId xmlns:a16="http://schemas.microsoft.com/office/drawing/2014/main" id="{27BA7CAF-8668-E6CB-E5C3-3A3B549E8040}"/>
              </a:ext>
            </a:extLst>
          </p:cNvPr>
          <p:cNvSpPr>
            <a:spLocks noGrp="1"/>
          </p:cNvSpPr>
          <p:nvPr>
            <p:ph type="body" sz="quarter" idx="17"/>
          </p:nvPr>
        </p:nvSpPr>
        <p:spPr/>
        <p:txBody>
          <a:bodyPr anchor="ctr"/>
          <a:lstStyle/>
          <a:p>
            <a:pPr>
              <a:lnSpc>
                <a:spcPct val="100000"/>
              </a:lnSpc>
              <a:spcBef>
                <a:spcPts val="0"/>
              </a:spcBef>
            </a:pPr>
            <a:endParaRPr lang="en-US" dirty="0">
              <a:cs typeface="Arial" panose="020B0604020202020204"/>
            </a:endParaRPr>
          </a:p>
        </p:txBody>
      </p:sp>
    </p:spTree>
    <p:extLst>
      <p:ext uri="{BB962C8B-B14F-4D97-AF65-F5344CB8AC3E}">
        <p14:creationId xmlns:p14="http://schemas.microsoft.com/office/powerpoint/2010/main" val="1373010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ADEB-47AA-39DE-C980-33849B666BDD}"/>
              </a:ext>
            </a:extLst>
          </p:cNvPr>
          <p:cNvSpPr>
            <a:spLocks noGrp="1"/>
          </p:cNvSpPr>
          <p:nvPr>
            <p:ph type="title"/>
          </p:nvPr>
        </p:nvSpPr>
        <p:spPr/>
        <p:txBody>
          <a:bodyPr anchor="ctr"/>
          <a:lstStyle/>
          <a:p>
            <a:pPr algn="ctr">
              <a:lnSpc>
                <a:spcPct val="100000"/>
              </a:lnSpc>
              <a:spcBef>
                <a:spcPts val="0"/>
              </a:spcBef>
            </a:pPr>
            <a:endParaRPr lang="en-US" dirty="0">
              <a:cs typeface="Arial" panose="020B0604020202020204"/>
            </a:endParaRPr>
          </a:p>
        </p:txBody>
      </p:sp>
      <p:sp>
        <p:nvSpPr>
          <p:cNvPr id="3" name="Text Placeholder 2">
            <a:extLst>
              <a:ext uri="{FF2B5EF4-FFF2-40B4-BE49-F238E27FC236}">
                <a16:creationId xmlns:a16="http://schemas.microsoft.com/office/drawing/2014/main" id="{AB475103-0987-43F6-26C2-FF011DCDD3D8}"/>
              </a:ext>
            </a:extLst>
          </p:cNvPr>
          <p:cNvSpPr>
            <a:spLocks noGrp="1"/>
          </p:cNvSpPr>
          <p:nvPr>
            <p:ph type="body" sz="quarter" idx="15"/>
          </p:nvPr>
        </p:nvSpPr>
        <p:spPr/>
        <p:txBody>
          <a:bodyPr anchor="ctr"/>
          <a:lstStyle/>
          <a:p>
            <a:pPr>
              <a:lnSpc>
                <a:spcPct val="100000"/>
              </a:lnSpc>
              <a:spcBef>
                <a:spcPts val="0"/>
              </a:spcBef>
            </a:pPr>
            <a:r>
              <a:rPr lang="en-US" dirty="0">
                <a:solidFill>
                  <a:schemeClr val="bg1"/>
                </a:solidFill>
                <a:latin typeface="+mn-lt"/>
              </a:rPr>
              <a:t>Rank &amp; Name / BOSS Program Title / Phone number / Gov Email</a:t>
            </a:r>
            <a:endParaRPr lang="en-US"/>
          </a:p>
        </p:txBody>
      </p:sp>
      <p:sp>
        <p:nvSpPr>
          <p:cNvPr id="4" name="Text Placeholder 3">
            <a:extLst>
              <a:ext uri="{FF2B5EF4-FFF2-40B4-BE49-F238E27FC236}">
                <a16:creationId xmlns:a16="http://schemas.microsoft.com/office/drawing/2014/main" id="{88DE69BD-1C0B-54D8-C7BF-625EFCC8E835}"/>
              </a:ext>
            </a:extLst>
          </p:cNvPr>
          <p:cNvSpPr>
            <a:spLocks noGrp="1"/>
          </p:cNvSpPr>
          <p:nvPr>
            <p:ph type="body" sz="quarter" idx="13"/>
          </p:nvPr>
        </p:nvSpPr>
        <p:spPr/>
        <p:txBody>
          <a:bodyPr anchor="ctr"/>
          <a:lstStyle/>
          <a:p>
            <a:pPr marL="0" indent="0">
              <a:lnSpc>
                <a:spcPct val="100000"/>
              </a:lnSpc>
              <a:spcBef>
                <a:spcPts val="0"/>
              </a:spcBef>
            </a:pPr>
            <a:endParaRPr lang="en-US"/>
          </a:p>
        </p:txBody>
      </p:sp>
      <p:sp>
        <p:nvSpPr>
          <p:cNvPr id="5" name="Text Placeholder 4">
            <a:extLst>
              <a:ext uri="{FF2B5EF4-FFF2-40B4-BE49-F238E27FC236}">
                <a16:creationId xmlns:a16="http://schemas.microsoft.com/office/drawing/2014/main" id="{339976CE-916F-2FBC-2B55-7D4778ECFE80}"/>
              </a:ext>
            </a:extLst>
          </p:cNvPr>
          <p:cNvSpPr>
            <a:spLocks noGrp="1"/>
          </p:cNvSpPr>
          <p:nvPr>
            <p:ph type="body" sz="quarter" idx="14"/>
          </p:nvPr>
        </p:nvSpPr>
        <p:spPr/>
        <p:txBody>
          <a:bodyPr anchor="ctr"/>
          <a:lstStyle/>
          <a:p>
            <a:pPr>
              <a:spcBef>
                <a:spcPts val="0"/>
              </a:spcBef>
            </a:pPr>
            <a:endParaRPr lang="en-US" dirty="0"/>
          </a:p>
        </p:txBody>
      </p:sp>
      <p:sp>
        <p:nvSpPr>
          <p:cNvPr id="6" name="Text Placeholder 5">
            <a:extLst>
              <a:ext uri="{FF2B5EF4-FFF2-40B4-BE49-F238E27FC236}">
                <a16:creationId xmlns:a16="http://schemas.microsoft.com/office/drawing/2014/main" id="{8D04EC30-0B98-0E79-C8FC-4E46ACFE256C}"/>
              </a:ext>
            </a:extLst>
          </p:cNvPr>
          <p:cNvSpPr>
            <a:spLocks noGrp="1"/>
          </p:cNvSpPr>
          <p:nvPr>
            <p:ph type="body" sz="quarter" idx="16"/>
          </p:nvPr>
        </p:nvSpPr>
        <p:spPr/>
        <p:txBody>
          <a:bodyPr anchor="ctr"/>
          <a:lstStyle/>
          <a:p>
            <a:pPr marL="0" indent="0">
              <a:lnSpc>
                <a:spcPct val="100000"/>
              </a:lnSpc>
              <a:spcBef>
                <a:spcPts val="0"/>
              </a:spcBef>
            </a:pPr>
            <a:endParaRPr lang="en-US" dirty="0"/>
          </a:p>
        </p:txBody>
      </p:sp>
      <p:sp>
        <p:nvSpPr>
          <p:cNvPr id="7" name="Text Placeholder 6">
            <a:extLst>
              <a:ext uri="{FF2B5EF4-FFF2-40B4-BE49-F238E27FC236}">
                <a16:creationId xmlns:a16="http://schemas.microsoft.com/office/drawing/2014/main" id="{4B5D599C-8F1D-8B83-1CD1-EAB091ADFF2C}"/>
              </a:ext>
            </a:extLst>
          </p:cNvPr>
          <p:cNvSpPr>
            <a:spLocks noGrp="1"/>
          </p:cNvSpPr>
          <p:nvPr>
            <p:ph type="body" sz="quarter" idx="17"/>
          </p:nvPr>
        </p:nvSpPr>
        <p:spPr>
          <a:xfrm>
            <a:off x="6190376" y="4471225"/>
            <a:ext cx="2953624" cy="731578"/>
          </a:xfrm>
        </p:spPr>
        <p:txBody>
          <a:bodyPr anchor="ctr"/>
          <a:lstStyle/>
          <a:p>
            <a:pPr marL="0" indent="0">
              <a:lnSpc>
                <a:spcPct val="100000"/>
              </a:lnSpc>
              <a:spcBef>
                <a:spcPts val="0"/>
              </a:spcBef>
              <a:buNone/>
            </a:pPr>
            <a:endParaRPr lang="en-US" dirty="0"/>
          </a:p>
        </p:txBody>
      </p:sp>
      <p:sp>
        <p:nvSpPr>
          <p:cNvPr id="8" name="Text Placeholder 7">
            <a:extLst>
              <a:ext uri="{FF2B5EF4-FFF2-40B4-BE49-F238E27FC236}">
                <a16:creationId xmlns:a16="http://schemas.microsoft.com/office/drawing/2014/main" id="{F8183461-4644-FD64-AF1F-9ED069787B14}"/>
              </a:ext>
            </a:extLst>
          </p:cNvPr>
          <p:cNvSpPr>
            <a:spLocks noGrp="1"/>
          </p:cNvSpPr>
          <p:nvPr>
            <p:ph type="body" sz="quarter" idx="18"/>
          </p:nvPr>
        </p:nvSpPr>
        <p:spPr>
          <a:xfrm>
            <a:off x="6170639" y="3293193"/>
            <a:ext cx="2963862" cy="960909"/>
          </a:xfrm>
        </p:spPr>
        <p:txBody>
          <a:bodyPr anchor="ctr"/>
          <a:lstStyle/>
          <a:p>
            <a:pPr marL="0" indent="0">
              <a:lnSpc>
                <a:spcPct val="100000"/>
              </a:lnSpc>
              <a:spcBef>
                <a:spcPts val="0"/>
              </a:spcBef>
              <a:buNone/>
            </a:pPr>
            <a:endParaRPr lang="en-US" dirty="0"/>
          </a:p>
        </p:txBody>
      </p:sp>
      <p:sp>
        <p:nvSpPr>
          <p:cNvPr id="10" name="Text Placeholder 9">
            <a:extLst>
              <a:ext uri="{FF2B5EF4-FFF2-40B4-BE49-F238E27FC236}">
                <a16:creationId xmlns:a16="http://schemas.microsoft.com/office/drawing/2014/main" id="{6E1F91B8-4F46-D38B-D9B3-525A7C9AA35D}"/>
              </a:ext>
            </a:extLst>
          </p:cNvPr>
          <p:cNvSpPr>
            <a:spLocks noGrp="1"/>
          </p:cNvSpPr>
          <p:nvPr>
            <p:ph type="body" sz="quarter" idx="21"/>
          </p:nvPr>
        </p:nvSpPr>
        <p:spPr>
          <a:xfrm>
            <a:off x="12801" y="1248033"/>
            <a:ext cx="2947414" cy="1918000"/>
          </a:xfrm>
        </p:spPr>
        <p:txBody>
          <a:bodyPr anchor="ctr"/>
          <a:lstStyle/>
          <a:p>
            <a:pPr marL="0" indent="0">
              <a:lnSpc>
                <a:spcPct val="100000"/>
              </a:lnSpc>
              <a:spcBef>
                <a:spcPts val="0"/>
              </a:spcBef>
            </a:pPr>
            <a:endParaRPr lang="en-US" dirty="0"/>
          </a:p>
        </p:txBody>
      </p:sp>
      <p:sp>
        <p:nvSpPr>
          <p:cNvPr id="11" name="Text Placeholder 10">
            <a:extLst>
              <a:ext uri="{FF2B5EF4-FFF2-40B4-BE49-F238E27FC236}">
                <a16:creationId xmlns:a16="http://schemas.microsoft.com/office/drawing/2014/main" id="{1BBB50DA-F948-C1BF-4989-11F1CB8FC1EB}"/>
              </a:ext>
            </a:extLst>
          </p:cNvPr>
          <p:cNvSpPr>
            <a:spLocks noGrp="1"/>
          </p:cNvSpPr>
          <p:nvPr>
            <p:ph type="body" sz="quarter" idx="22"/>
          </p:nvPr>
        </p:nvSpPr>
        <p:spPr/>
        <p:txBody>
          <a:bodyPr anchor="ctr"/>
          <a:lstStyle/>
          <a:p>
            <a:pPr marL="0" indent="0">
              <a:lnSpc>
                <a:spcPct val="100000"/>
              </a:lnSpc>
              <a:spcBef>
                <a:spcPts val="0"/>
              </a:spcBef>
            </a:pPr>
            <a:endParaRPr lang="en-US" dirty="0"/>
          </a:p>
        </p:txBody>
      </p:sp>
      <p:graphicFrame>
        <p:nvGraphicFramePr>
          <p:cNvPr id="13" name="Table 12">
            <a:extLst>
              <a:ext uri="{FF2B5EF4-FFF2-40B4-BE49-F238E27FC236}">
                <a16:creationId xmlns:a16="http://schemas.microsoft.com/office/drawing/2014/main" id="{BE00D282-524B-2C35-84C0-51423F4338D4}"/>
              </a:ext>
            </a:extLst>
          </p:cNvPr>
          <p:cNvGraphicFramePr>
            <a:graphicFrameLocks noGrp="1"/>
          </p:cNvGraphicFramePr>
          <p:nvPr>
            <p:extLst>
              <p:ext uri="{D42A27DB-BD31-4B8C-83A1-F6EECF244321}">
                <p14:modId xmlns:p14="http://schemas.microsoft.com/office/powerpoint/2010/main" val="4064354087"/>
              </p:ext>
            </p:extLst>
          </p:nvPr>
        </p:nvGraphicFramePr>
        <p:xfrm>
          <a:off x="6154141" y="917179"/>
          <a:ext cx="2992924" cy="1405056"/>
        </p:xfrm>
        <a:graphic>
          <a:graphicData uri="http://schemas.openxmlformats.org/drawingml/2006/table">
            <a:tbl>
              <a:tblPr firstRow="1" bandRow="1">
                <a:tableStyleId>{5C22544A-7EE6-4342-B048-85BDC9FD1C3A}</a:tableStyleId>
              </a:tblPr>
              <a:tblGrid>
                <a:gridCol w="2071262">
                  <a:extLst>
                    <a:ext uri="{9D8B030D-6E8A-4147-A177-3AD203B41FA5}">
                      <a16:colId xmlns:a16="http://schemas.microsoft.com/office/drawing/2014/main" val="577349033"/>
                    </a:ext>
                  </a:extLst>
                </a:gridCol>
                <a:gridCol w="921662">
                  <a:extLst>
                    <a:ext uri="{9D8B030D-6E8A-4147-A177-3AD203B41FA5}">
                      <a16:colId xmlns:a16="http://schemas.microsoft.com/office/drawing/2014/main" val="1388774964"/>
                    </a:ext>
                  </a:extLst>
                </a:gridCol>
              </a:tblGrid>
              <a:tr h="200745">
                <a:tc>
                  <a:txBody>
                    <a:bodyPr/>
                    <a:lstStyle/>
                    <a:p>
                      <a:pPr algn="ctr" fontAlgn="base"/>
                      <a:r>
                        <a:rPr lang="en-US" sz="1600" dirty="0">
                          <a:solidFill>
                            <a:srgbClr val="FFFFFF"/>
                          </a:solidFill>
                          <a:effectLst/>
                        </a:rPr>
                        <a:t>Item </a:t>
                      </a:r>
                    </a:p>
                  </a:txBody>
                  <a:tcPr anchor="ctr"/>
                </a:tc>
                <a:tc>
                  <a:txBody>
                    <a:bodyPr/>
                    <a:lstStyle/>
                    <a:p>
                      <a:pPr algn="ctr" fontAlgn="base"/>
                      <a:r>
                        <a:rPr lang="en-US" sz="1600" dirty="0">
                          <a:solidFill>
                            <a:srgbClr val="FFFFFF"/>
                          </a:solidFill>
                          <a:effectLst/>
                        </a:rPr>
                        <a:t>Cost</a:t>
                      </a:r>
                    </a:p>
                  </a:txBody>
                  <a:tcPr anchor="ctr"/>
                </a:tc>
                <a:extLst>
                  <a:ext uri="{0D108BD9-81ED-4DB2-BD59-A6C34878D82A}">
                    <a16:rowId xmlns:a16="http://schemas.microsoft.com/office/drawing/2014/main" val="1104892325"/>
                  </a:ext>
                </a:extLst>
              </a:tr>
              <a:tr h="270232">
                <a:tc>
                  <a:txBody>
                    <a:bodyPr/>
                    <a:lstStyle/>
                    <a:p>
                      <a:pPr fontAlgn="base"/>
                      <a:r>
                        <a:rPr lang="en-US" sz="1100" dirty="0">
                          <a:effectLst/>
                        </a:rPr>
                        <a:t>Item listed out individually</a:t>
                      </a:r>
                    </a:p>
                  </a:txBody>
                  <a:tcPr/>
                </a:tc>
                <a:tc>
                  <a:txBody>
                    <a:bodyPr/>
                    <a:lstStyle/>
                    <a:p>
                      <a:pPr fontAlgn="base"/>
                      <a:r>
                        <a:rPr lang="en-US" sz="1100" dirty="0">
                          <a:effectLst/>
                        </a:rPr>
                        <a:t>$ Each</a:t>
                      </a:r>
                      <a:endParaRPr lang="en-US" dirty="0">
                        <a:effectLst/>
                      </a:endParaRPr>
                    </a:p>
                  </a:txBody>
                  <a:tcPr/>
                </a:tc>
                <a:extLst>
                  <a:ext uri="{0D108BD9-81ED-4DB2-BD59-A6C34878D82A}">
                    <a16:rowId xmlns:a16="http://schemas.microsoft.com/office/drawing/2014/main" val="1773705367"/>
                  </a:ext>
                </a:extLst>
              </a:tr>
              <a:tr h="270232">
                <a:tc>
                  <a:txBody>
                    <a:bodyPr/>
                    <a:lstStyle/>
                    <a:p>
                      <a:pPr lvl="0">
                        <a:buNone/>
                      </a:pPr>
                      <a:endParaRPr lang="en-US" sz="1100" dirty="0">
                        <a:effectLst/>
                      </a:endParaRPr>
                    </a:p>
                  </a:txBody>
                  <a:tcPr/>
                </a:tc>
                <a:tc>
                  <a:txBody>
                    <a:bodyPr/>
                    <a:lstStyle/>
                    <a:p>
                      <a:pPr lvl="0">
                        <a:buNone/>
                      </a:pPr>
                      <a:endParaRPr lang="en-US" sz="1100" dirty="0">
                        <a:effectLst/>
                      </a:endParaRPr>
                    </a:p>
                  </a:txBody>
                  <a:tcPr/>
                </a:tc>
                <a:extLst>
                  <a:ext uri="{0D108BD9-81ED-4DB2-BD59-A6C34878D82A}">
                    <a16:rowId xmlns:a16="http://schemas.microsoft.com/office/drawing/2014/main" val="43515592"/>
                  </a:ext>
                </a:extLst>
              </a:tr>
              <a:tr h="270232">
                <a:tc>
                  <a:txBody>
                    <a:bodyPr/>
                    <a:lstStyle/>
                    <a:p>
                      <a:pPr lvl="0">
                        <a:buNone/>
                      </a:pPr>
                      <a:endParaRPr lang="en-US" sz="1100" dirty="0">
                        <a:effectLst/>
                      </a:endParaRPr>
                    </a:p>
                  </a:txBody>
                  <a:tcPr/>
                </a:tc>
                <a:tc>
                  <a:txBody>
                    <a:bodyPr/>
                    <a:lstStyle/>
                    <a:p>
                      <a:pPr lvl="0">
                        <a:buNone/>
                      </a:pPr>
                      <a:endParaRPr lang="en-US" sz="1100" dirty="0">
                        <a:effectLst/>
                      </a:endParaRPr>
                    </a:p>
                  </a:txBody>
                  <a:tcPr/>
                </a:tc>
                <a:extLst>
                  <a:ext uri="{0D108BD9-81ED-4DB2-BD59-A6C34878D82A}">
                    <a16:rowId xmlns:a16="http://schemas.microsoft.com/office/drawing/2014/main" val="3623049397"/>
                  </a:ext>
                </a:extLst>
              </a:tr>
              <a:tr h="185303">
                <a:tc>
                  <a:txBody>
                    <a:bodyPr/>
                    <a:lstStyle/>
                    <a:p>
                      <a:pPr fontAlgn="base"/>
                      <a:r>
                        <a:rPr lang="en-US" sz="1100" b="1" dirty="0">
                          <a:effectLst/>
                        </a:rPr>
                        <a:t>Total</a:t>
                      </a:r>
                      <a:endParaRPr lang="en-US" b="1">
                        <a:effectLst/>
                      </a:endParaRPr>
                    </a:p>
                  </a:txBody>
                  <a:tcPr/>
                </a:tc>
                <a:tc>
                  <a:txBody>
                    <a:bodyPr/>
                    <a:lstStyle/>
                    <a:p>
                      <a:pPr fontAlgn="base"/>
                      <a:r>
                        <a:rPr lang="en-US" sz="1100" b="1" dirty="0">
                          <a:effectLst/>
                        </a:rPr>
                        <a:t>$</a:t>
                      </a:r>
                      <a:endParaRPr lang="en-US" b="1">
                        <a:effectLst/>
                      </a:endParaRPr>
                    </a:p>
                  </a:txBody>
                  <a:tcPr/>
                </a:tc>
                <a:extLst>
                  <a:ext uri="{0D108BD9-81ED-4DB2-BD59-A6C34878D82A}">
                    <a16:rowId xmlns:a16="http://schemas.microsoft.com/office/drawing/2014/main" val="2819442668"/>
                  </a:ext>
                </a:extLst>
              </a:tr>
            </a:tbl>
          </a:graphicData>
        </a:graphic>
      </p:graphicFrame>
    </p:spTree>
    <p:extLst>
      <p:ext uri="{BB962C8B-B14F-4D97-AF65-F5344CB8AC3E}">
        <p14:creationId xmlns:p14="http://schemas.microsoft.com/office/powerpoint/2010/main" val="119295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aster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F7F5CE559BB04F80DA6F077CAE87BF" ma:contentTypeVersion="24" ma:contentTypeDescription="Create a new document." ma:contentTypeScope="" ma:versionID="3a05cc6ccd5f7e50a3aafdc102337805">
  <xsd:schema xmlns:xsd="http://www.w3.org/2001/XMLSchema" xmlns:xs="http://www.w3.org/2001/XMLSchema" xmlns:p="http://schemas.microsoft.com/office/2006/metadata/properties" xmlns:ns1="http://schemas.microsoft.com/sharepoint/v3" xmlns:ns2="4c0c78b9-9135-46c2-bba6-0e8d614eea93" xmlns:ns3="d67c8052-3505-4a36-8960-4fdb3bff824f" targetNamespace="http://schemas.microsoft.com/office/2006/metadata/properties" ma:root="true" ma:fieldsID="d6b84300d781f945afa95e9ccdc56627" ns1:_="" ns2:_="" ns3:_="">
    <xsd:import namespace="http://schemas.microsoft.com/sharepoint/v3"/>
    <xsd:import namespace="4c0c78b9-9135-46c2-bba6-0e8d614eea93"/>
    <xsd:import namespace="d67c8052-3505-4a36-8960-4fdb3bff824f"/>
    <xsd:element name="properties">
      <xsd:complexType>
        <xsd:sequence>
          <xsd:element name="documentManagement">
            <xsd:complexType>
              <xsd:all>
                <xsd:element ref="ns2:Program" minOccurs="0"/>
                <xsd:element ref="ns3:SharedWithUsers" minOccurs="0"/>
                <xsd:element ref="ns2:EditMetaData" minOccurs="0"/>
                <xsd:element ref="ns2:MediaServiceMetadata" minOccurs="0"/>
                <xsd:element ref="ns2:MediaServiceFastMetadata"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0c78b9-9135-46c2-bba6-0e8d614eea93" elementFormDefault="qualified">
    <xsd:import namespace="http://schemas.microsoft.com/office/2006/documentManagement/types"/>
    <xsd:import namespace="http://schemas.microsoft.com/office/infopath/2007/PartnerControls"/>
    <xsd:element name="Program" ma:index="8" nillable="true" ma:displayName="Document Type" ma:format="Dropdown" ma:internalName="Program">
      <xsd:simpleType>
        <xsd:restriction base="dms:Choice">
          <xsd:enumeration value="Life Skills"/>
          <xsd:enumeration value="BOSS Strong"/>
          <xsd:enumeration value="Guidance"/>
        </xsd:restriction>
      </xsd:simpleType>
    </xsd:element>
    <xsd:element name="EditMetaData" ma:index="10" nillable="true" ma:displayName="Edit Meta Data" ma:format="Dropdown" ma:hidden="true" ma:internalName="EditMetaData" ma:readOnly="fals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7c8052-3505-4a36-8960-4fdb3bff824f"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44e9061-3a13-4613-809d-d18b8a533a91}" ma:internalName="TaxCatchAll" ma:showField="CatchAllData" ma:web="d67c8052-3505-4a36-8960-4fdb3bff82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67c8052-3505-4a36-8960-4fdb3bff824f">
      <UserInfo>
        <DisplayName/>
        <AccountId xsi:nil="true"/>
        <AccountType/>
      </UserInfo>
    </SharedWithUsers>
    <TaxCatchAll xmlns="d67c8052-3505-4a36-8960-4fdb3bff824f" xsi:nil="true"/>
    <lcf76f155ced4ddcb4097134ff3c332f xmlns="4c0c78b9-9135-46c2-bba6-0e8d614eea93">
      <Terms xmlns="http://schemas.microsoft.com/office/infopath/2007/PartnerControls"/>
    </lcf76f155ced4ddcb4097134ff3c332f>
    <EditMetaData xmlns="4c0c78b9-9135-46c2-bba6-0e8d614eea93" xsi:nil="true"/>
    <Program xmlns="4c0c78b9-9135-46c2-bba6-0e8d614eea93" xsi:nil="true"/>
  </documentManagement>
</p:properties>
</file>

<file path=customXml/itemProps1.xml><?xml version="1.0" encoding="utf-8"?>
<ds:datastoreItem xmlns:ds="http://schemas.openxmlformats.org/officeDocument/2006/customXml" ds:itemID="{2A0EA41D-DA97-487C-9CD6-FACDA391B54C}">
  <ds:schemaRefs>
    <ds:schemaRef ds:uri="http://schemas.microsoft.com/sharepoint/v3/contenttype/forms"/>
  </ds:schemaRefs>
</ds:datastoreItem>
</file>

<file path=customXml/itemProps2.xml><?xml version="1.0" encoding="utf-8"?>
<ds:datastoreItem xmlns:ds="http://schemas.openxmlformats.org/officeDocument/2006/customXml" ds:itemID="{766D0E52-72B8-413B-B13D-EA2771411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0c78b9-9135-46c2-bba6-0e8d614eea93"/>
    <ds:schemaRef ds:uri="d67c8052-3505-4a36-8960-4fdb3bff8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3AC9DA-CA6C-4E09-9A0F-C6AA41E9C545}">
  <ds:schemaRefs>
    <ds:schemaRef ds:uri="http://schemas.microsoft.com/office/2006/documentManagement/types"/>
    <ds:schemaRef ds:uri="40bc8aac-1af4-4b3e-bef7-37ebd049649c"/>
    <ds:schemaRef ds:uri="http://purl.org/dc/dcmitype/"/>
    <ds:schemaRef ds:uri="http://schemas.microsoft.com/office/2006/metadata/properties"/>
    <ds:schemaRef ds:uri="http://www.w3.org/XML/1998/namespace"/>
    <ds:schemaRef ds:uri="http://schemas.openxmlformats.org/package/2006/metadata/core-properties"/>
    <ds:schemaRef ds:uri="be746de1-8156-4a2b-b566-6557a73ab76a"/>
    <ds:schemaRef ds:uri="http://schemas.microsoft.com/office/infopath/2007/PartnerControls"/>
    <ds:schemaRef ds:uri="http://purl.org/dc/terms/"/>
    <ds:schemaRef ds:uri="http://purl.org/dc/elements/1.1/"/>
    <ds:schemaRef ds:uri="4c0c78b9-9135-46c2-bba6-0e8d614eea93"/>
    <ds:schemaRef ds:uri="d67c8052-3505-4a36-8960-4fdb3bff824f"/>
    <ds:schemaRef ds:uri="3ca8b996-0f9d-4b0f-a472-2a76d67c35f5"/>
    <ds:schemaRef ds:uri="ac14e953-1414-41c3-8040-b3b7f6cacb41"/>
    <ds:schemaRef ds:uri="bf2adeaf-dd86-4512-8f27-9ce7044844d6"/>
    <ds:schemaRef ds:uri="http://schemas.microsoft.com/sharepoint/v3"/>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307</TotalTime>
  <Words>68</Words>
  <Application>Microsoft Office PowerPoint</Application>
  <PresentationFormat>On-screen Show (4:3)</PresentationFormat>
  <Paragraphs>18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Master Content Slide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cody.a.mackall.mil@army.mil</dc:creator>
  <cp:lastModifiedBy>Herring, Cara M CIV USARMY ID-READINESS (USA)</cp:lastModifiedBy>
  <cp:revision>46</cp:revision>
  <cp:lastPrinted>2023-03-23T12:00:41Z</cp:lastPrinted>
  <dcterms:created xsi:type="dcterms:W3CDTF">2020-04-15T18:21:38Z</dcterms:created>
  <dcterms:modified xsi:type="dcterms:W3CDTF">2025-03-28T19:58:07Z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2020-03-17T00:00:00Z</vt:filetime>
  </property>
  <property fmtid="{D5CDD505-2E9C-101B-9397-08002B2CF9AE}" pid="3" name="Creator">
    <vt:lpwstr>Acrobat PDFMaker 20 for PowerPoint</vt:lpwstr>
  </property>
  <property fmtid="{D5CDD505-2E9C-101B-9397-08002B2CF9AE}" pid="4" name="LastSaved">
    <vt:filetime>2020-04-15T00:00:00Z</vt:filetime>
  </property>
  <property fmtid="{D5CDD505-2E9C-101B-9397-08002B2CF9AE}" pid="5" name="ContentTypeId">
    <vt:lpwstr>0x0101001EF7F5CE559BB04F80DA6F077CAE87BF</vt:lpwstr>
  </property>
  <property fmtid="{D5CDD505-2E9C-101B-9397-08002B2CF9AE}" pid="6" name="StaffPOC">
    <vt:lpwstr>11;#Fitton, Jeffrey James CIV USARMY IMCOM HQ (USA)</vt:lpwstr>
  </property>
  <property fmtid="{D5CDD505-2E9C-101B-9397-08002B2CF9AE}" pid="7" name="MediaServiceImageTags">
    <vt:lpwstr/>
  </property>
  <property fmtid="{D5CDD505-2E9C-101B-9397-08002B2CF9AE}" pid="8" name="Order">
    <vt:r8>669000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