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</p:sldMasterIdLst>
  <p:notesMasterIdLst>
    <p:notesMasterId r:id="rId7"/>
  </p:notesMasterIdLst>
  <p:handoutMasterIdLst>
    <p:handoutMasterId r:id="rId8"/>
  </p:handoutMasterIdLst>
  <p:sldIdLst>
    <p:sldId id="550" r:id="rId5"/>
    <p:sldId id="551" r:id="rId6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F20"/>
    <a:srgbClr val="FFCC01"/>
    <a:srgbClr val="000000"/>
    <a:srgbClr val="211F1F"/>
    <a:srgbClr val="FFFF99"/>
    <a:srgbClr val="AD8817"/>
    <a:srgbClr val="AA9158"/>
    <a:srgbClr val="0000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3D929-4037-4959-BD94-B15A01623C08}" v="16" dt="2025-02-10T18:10:21.6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6182" autoAdjust="0"/>
  </p:normalViewPr>
  <p:slideViewPr>
    <p:cSldViewPr snapToGrid="0">
      <p:cViewPr varScale="1">
        <p:scale>
          <a:sx n="109" d="100"/>
          <a:sy n="109" d="100"/>
        </p:scale>
        <p:origin x="97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3D769-FB89-68D2-FDCE-F63F84B32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6DD9-82B7-2DD1-17C2-5AFEFAA54A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0B21-AD33-443A-8BF5-B180B3EED2E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847C-F370-A93E-4344-E8181A423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C0834-EADB-723F-8C09-AA9B695C8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9612-5402-46C5-9F6F-3A6EC38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4DD812-1AA5-4BC5-AB23-68CCDA028D1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6CB39F-E249-459B-9F49-F4C960F7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4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CF377-62E2-8D4B-CEFB-85054949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EC93C-B6CE-C28F-E3D0-5330F8664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A4DC3-8AFA-B1A3-B692-FBAE08A60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27686-C2C8-956F-624C-FC3C5829E4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4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DA61-0FBF-2A69-8E44-82B62DE18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C4897-39D2-D19E-75FE-4A0A350C4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1D17-05D6-B8D5-3F85-F6DE9590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S Story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6638925"/>
            <a:ext cx="7484533" cy="21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Rank &amp; Name / BOSS Program Position Title/ Phone number /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55073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860079"/>
            <a:ext cx="8998718" cy="5296277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24" y="47646"/>
            <a:ext cx="7446007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817200-C53D-9D54-0349-B524A4EC98F9}"/>
              </a:ext>
            </a:extLst>
          </p:cNvPr>
          <p:cNvSpPr/>
          <p:nvPr userDrawn="1"/>
        </p:nvSpPr>
        <p:spPr>
          <a:xfrm>
            <a:off x="0" y="5340285"/>
            <a:ext cx="9144000" cy="151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B86D79-8BC2-18CF-4288-66EEB2CCD002}"/>
              </a:ext>
            </a:extLst>
          </p:cNvPr>
          <p:cNvCxnSpPr>
            <a:cxnSpLocks/>
          </p:cNvCxnSpPr>
          <p:nvPr userDrawn="1"/>
        </p:nvCxnSpPr>
        <p:spPr>
          <a:xfrm>
            <a:off x="7790" y="5770730"/>
            <a:ext cx="8638269" cy="0"/>
          </a:xfrm>
          <a:prstGeom prst="line">
            <a:avLst/>
          </a:prstGeom>
          <a:ln w="28575">
            <a:solidFill>
              <a:srgbClr val="FF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8E66C0-E471-D209-E269-90CB5DB347FD}"/>
              </a:ext>
            </a:extLst>
          </p:cNvPr>
          <p:cNvSpPr txBox="1"/>
          <p:nvPr userDrawn="1"/>
        </p:nvSpPr>
        <p:spPr>
          <a:xfrm>
            <a:off x="3151767" y="5553104"/>
            <a:ext cx="2801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WE ARE THE ARMY’S HOME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C5775-CD77-48A7-5B1B-8A9BBEB3C625}"/>
              </a:ext>
            </a:extLst>
          </p:cNvPr>
          <p:cNvCxnSpPr>
            <a:cxnSpLocks/>
          </p:cNvCxnSpPr>
          <p:nvPr userDrawn="1"/>
        </p:nvCxnSpPr>
        <p:spPr>
          <a:xfrm>
            <a:off x="8019" y="5577523"/>
            <a:ext cx="8728575" cy="2740"/>
          </a:xfrm>
          <a:prstGeom prst="line">
            <a:avLst/>
          </a:prstGeom>
          <a:ln w="28575">
            <a:solidFill>
              <a:srgbClr val="FF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E4812F1-7C22-2255-32F4-AD2F83125BED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ADB1A-EAF4-B5A8-860F-A68AEAE78B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77" y="866328"/>
            <a:ext cx="5239224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40DCDE-687B-4B9C-E215-5F04694B5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5ED75D-1815-83A7-AD3D-98EC09DD69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792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Picture 17" descr="800px-US-O10_insignia_svg.png">
            <a:extLst>
              <a:ext uri="{FF2B5EF4-FFF2-40B4-BE49-F238E27FC236}">
                <a16:creationId xmlns:a16="http://schemas.microsoft.com/office/drawing/2014/main" id="{3D5BC761-B557-3EDD-F039-9609EC0AC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9" name="Picture 18" descr="800px-US-O10_insignia_svg.png">
            <a:extLst>
              <a:ext uri="{FF2B5EF4-FFF2-40B4-BE49-F238E27FC236}">
                <a16:creationId xmlns:a16="http://schemas.microsoft.com/office/drawing/2014/main" id="{5DD8FDB4-1F46-CECB-E73E-B2166CC5D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8DC5BE-333D-0640-9922-0463A9EAF503}"/>
              </a:ext>
            </a:extLst>
          </p:cNvPr>
          <p:cNvSpPr/>
          <p:nvPr userDrawn="1"/>
        </p:nvSpPr>
        <p:spPr>
          <a:xfrm>
            <a:off x="38373" y="0"/>
            <a:ext cx="1745160" cy="5408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D3A4C3-DA17-E7E6-D838-F067AB09C4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" t="20626" r="5510" b="17447"/>
          <a:stretch/>
        </p:blipFill>
        <p:spPr>
          <a:xfrm>
            <a:off x="113122" y="103695"/>
            <a:ext cx="2856321" cy="76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38B394-D4A4-FED4-E653-6C57F71844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24" name="Picture 23" descr="A police officer operating a yellow vehicle&#10;&#10;Description automatically generated with low confidence">
            <a:extLst>
              <a:ext uri="{FF2B5EF4-FFF2-40B4-BE49-F238E27FC236}">
                <a16:creationId xmlns:a16="http://schemas.microsoft.com/office/drawing/2014/main" id="{D2667FA7-D210-7D34-31A0-0583DFA289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970" y="1450573"/>
            <a:ext cx="2561629" cy="19568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830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1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5F6D8-9A7B-0634-0A0A-1735FF74A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" y="-3703"/>
            <a:ext cx="9144000" cy="6473387"/>
          </a:xfrm>
          <a:prstGeom prst="rect">
            <a:avLst/>
          </a:prstGeom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A91A86-822D-8614-7E36-8FA1144A2425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227A37-73AB-8E46-801D-EF3604C865B4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1D2CF8-8631-EDDD-E320-7EFF4E351B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5D66F5-DE86-58B3-8258-91D43D1E8C09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C773C-1C26-009C-1939-ED46F78C24A0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800px-US-O10_insignia_svg.png">
            <a:extLst>
              <a:ext uri="{FF2B5EF4-FFF2-40B4-BE49-F238E27FC236}">
                <a16:creationId xmlns:a16="http://schemas.microsoft.com/office/drawing/2014/main" id="{E08C0F77-A2EB-12EF-712D-4447C13DB1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1" name="Picture 20" descr="800px-US-O10_insignia_svg.png">
            <a:extLst>
              <a:ext uri="{FF2B5EF4-FFF2-40B4-BE49-F238E27FC236}">
                <a16:creationId xmlns:a16="http://schemas.microsoft.com/office/drawing/2014/main" id="{DA3893FD-220D-365A-0371-5D7FE5068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7467315-7D47-F44D-3F4F-8EC1E408665A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CB26F5-222B-7080-C76D-D40B00F904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2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680FA4-841D-CDDA-DE38-E56F491DA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-1"/>
            <a:ext cx="9147291" cy="6486575"/>
          </a:xfrm>
          <a:prstGeom prst="rect">
            <a:avLst/>
          </a:prstGeom>
          <a:noFill/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0FD7CA-3F2E-59C7-1CCB-2ECA2FF7F2CB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1A0EA-1588-D551-C97D-69BB95DA5396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72CA76-7996-594F-4904-2F07E99AE2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87C7A-CDC6-9C47-DDB7-8F802272F046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0B1343-BDBE-109A-6564-ABA78B50F25E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800px-US-O10_insignia_svg.png">
            <a:extLst>
              <a:ext uri="{FF2B5EF4-FFF2-40B4-BE49-F238E27FC236}">
                <a16:creationId xmlns:a16="http://schemas.microsoft.com/office/drawing/2014/main" id="{0D82D4B4-C845-F352-77C9-36079DD7C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6" name="Picture 15" descr="800px-US-O10_insignia_svg.png">
            <a:extLst>
              <a:ext uri="{FF2B5EF4-FFF2-40B4-BE49-F238E27FC236}">
                <a16:creationId xmlns:a16="http://schemas.microsoft.com/office/drawing/2014/main" id="{02572B93-BD11-0952-EE76-3234FBE35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5F0BFC-A353-C823-B74A-73752AF6D614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E06843-E436-7388-9874-6981D700D1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3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lice officer operating a yellow vehicle&#10;&#10;Description automatically generated with low confidence">
            <a:extLst>
              <a:ext uri="{FF2B5EF4-FFF2-40B4-BE49-F238E27FC236}">
                <a16:creationId xmlns:a16="http://schemas.microsoft.com/office/drawing/2014/main" id="{8310AC59-C820-14FE-326B-CEACBC112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527183"/>
          </a:xfrm>
          <a:prstGeom prst="rect">
            <a:avLst/>
          </a:prstGeom>
          <a:noFill/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FDF1CF-9326-1C9F-F7CD-DFD5A2268CCB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75B6D0-DD38-67A8-E146-700A4ED1EBE2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1982E0-BD88-CA7D-9718-A0F05CA771B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7493D9-6840-C110-979F-E7A60CDEC691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F80B23-348F-B343-29FB-39B0B294EF9B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FDFB77BD-A957-FEFC-714D-482671BAD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8" name="Picture 17" descr="800px-US-O10_insignia_svg.png">
            <a:extLst>
              <a:ext uri="{FF2B5EF4-FFF2-40B4-BE49-F238E27FC236}">
                <a16:creationId xmlns:a16="http://schemas.microsoft.com/office/drawing/2014/main" id="{B526EC7F-2A14-AA16-85B7-74927528F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FD18A7-8BA5-4192-4522-CFF65D1B1B5A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4A2A4-73A6-DA6B-F610-4A55E81B8F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4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BFF38-745C-DA8C-EEA7-7167C57F2DF3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498248"/>
          </a:xfrm>
          <a:prstGeom prst="rect">
            <a:avLst/>
          </a:prstGeom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C2F24E-F03E-A094-FD2F-CB4C51DD4E9B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0CEFAF-C0FC-4ED1-AD4B-8309DD87B850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FBC6FE-63B5-49CB-BEEA-4540F10DD98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6AA3B9-3385-8358-1714-93AD5EF14DC9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E0FC96-8481-C609-3F6C-0845D61101A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A15CB8EF-C090-46F1-BAB1-5B2A74BBE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8" name="Picture 17" descr="800px-US-O10_insignia_svg.png">
            <a:extLst>
              <a:ext uri="{FF2B5EF4-FFF2-40B4-BE49-F238E27FC236}">
                <a16:creationId xmlns:a16="http://schemas.microsoft.com/office/drawing/2014/main" id="{180E5C7A-F4BC-DFE8-9ECC-E1C403B60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D85384-BE70-100C-1734-203778299803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1220B9-495B-B18C-57C5-79184BA21A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AEE2-B223-A94F-C60B-552EEE27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CA57-FA81-DFB3-1046-2748BACAB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105" y="938387"/>
            <a:ext cx="40700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05231-A7BF-5A15-5D61-D8E696066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7802" y="938387"/>
            <a:ext cx="410631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2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E885-E894-66DD-2052-19B24368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56" y="71548"/>
            <a:ext cx="7412416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FF3FE-3298-C7FD-7CB5-E1F4DA79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43" y="1201336"/>
            <a:ext cx="415620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1DF6D-9F13-3A02-38CD-AF01F53FB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43" y="2025248"/>
            <a:ext cx="4156208" cy="40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F9766-7D17-ACF6-684B-903C9FAF9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8548" y="1201336"/>
            <a:ext cx="415620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AC2E9-70C7-D8F5-00CB-86CE66A3E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8548" y="2025248"/>
            <a:ext cx="4156208" cy="40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6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495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9269" y="1059008"/>
            <a:ext cx="8998718" cy="512239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D1621A-A1CF-9B65-2229-2925E32D558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7" name="Picture 6" descr="800px-US-O10_insignia_svg.png">
            <a:extLst>
              <a:ext uri="{FF2B5EF4-FFF2-40B4-BE49-F238E27FC236}">
                <a16:creationId xmlns:a16="http://schemas.microsoft.com/office/drawing/2014/main" id="{57E391A3-3353-F134-6824-46B1E52E9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55BD2CA0-186D-5CD8-78F3-FA694D376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ED8016-A583-76CC-9F53-44698EA90C62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4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89" r:id="rId2"/>
    <p:sldLayoutId id="2147483754" r:id="rId3"/>
    <p:sldLayoutId id="2147483714" r:id="rId4"/>
    <p:sldLayoutId id="2147483715" r:id="rId5"/>
    <p:sldLayoutId id="2147483717" r:id="rId6"/>
    <p:sldLayoutId id="2147483716" r:id="rId7"/>
    <p:sldLayoutId id="2147483745" r:id="rId8"/>
    <p:sldLayoutId id="2147483746" r:id="rId9"/>
    <p:sldLayoutId id="2147483747" r:id="rId10"/>
    <p:sldLayoutId id="2147483753" r:id="rId11"/>
    <p:sldLayoutId id="21474837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5B621-B326-76BB-C187-965CEDA08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376E7CD-B11E-8A3C-D5FC-8FF7D7EA87F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01734" y="958362"/>
            <a:ext cx="1828800" cy="18288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50DFB8-5418-A887-1E63-65CDFB72A32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01734" y="3749447"/>
            <a:ext cx="1828800" cy="18288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AC0D1E-84C7-A9A8-BC38-08809EDC23F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913466" y="958362"/>
            <a:ext cx="1828800" cy="18288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7EFB548-99FB-104D-6532-3B9C7A37F68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913466" y="3767138"/>
            <a:ext cx="1828800" cy="18288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51341F-91D9-510B-AA52-3E29AA2496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734" y="2821614"/>
            <a:ext cx="1828800" cy="546564"/>
          </a:xfrm>
        </p:spPr>
        <p:txBody>
          <a:bodyPr>
            <a:normAutofit/>
          </a:bodyPr>
          <a:lstStyle/>
          <a:p>
            <a:endPara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84D5B0D-A4F3-3E09-B8D4-2D0713C913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734" y="5611210"/>
            <a:ext cx="1828800" cy="576856"/>
          </a:xfrm>
        </p:spPr>
        <p:txBody>
          <a:bodyPr>
            <a:normAutofit/>
          </a:bodyPr>
          <a:lstStyle/>
          <a:p>
            <a:endPara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2626718-308E-02E6-2B3B-A734C0EEE4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3466" y="5595938"/>
            <a:ext cx="1828800" cy="576856"/>
          </a:xfrm>
        </p:spPr>
        <p:txBody>
          <a:bodyPr>
            <a:normAutofit/>
          </a:bodyPr>
          <a:lstStyle/>
          <a:p>
            <a:endPara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A04538-63E5-6257-A712-F3812BBD6E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3466" y="2791322"/>
            <a:ext cx="1828800" cy="576856"/>
          </a:xfrm>
        </p:spPr>
        <p:txBody>
          <a:bodyPr>
            <a:normAutofit/>
          </a:bodyPr>
          <a:lstStyle/>
          <a:p>
            <a:endParaRPr lang="en-US" sz="105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3B6B6F-2570-9BB1-4207-7B35A1470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394" y="47625"/>
            <a:ext cx="579913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Garrison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effectLst/>
              </a:rPr>
              <a:t>Event Name</a:t>
            </a:r>
            <a:endParaRPr lang="en-US" dirty="0">
              <a:effectLst/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663E4993-6C0D-F88B-CEA9-08B4E7417E2C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600" dirty="0">
                <a:latin typeface="Arial" panose="020B0604020202020204"/>
                <a:cs typeface="Arial" panose="020B0604020202020204" pitchFamily="34" charset="0"/>
              </a:rPr>
              <a:t>UNCLASSIFIED</a:t>
            </a:r>
            <a:endParaRPr kumimoji="0" lang="en-US" sz="800" b="1" i="0" u="none" strike="noStrike" kern="6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F918251D-D5E7-6BFD-B777-C5112099D3F8}"/>
              </a:ext>
            </a:extLst>
          </p:cNvPr>
          <p:cNvSpPr txBox="1"/>
          <p:nvPr/>
        </p:nvSpPr>
        <p:spPr bwMode="black">
          <a:xfrm>
            <a:off x="3977640" y="6750278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5D0C3-7474-8E1C-C307-0E8EC2B4B753}"/>
              </a:ext>
            </a:extLst>
          </p:cNvPr>
          <p:cNvSpPr>
            <a:spLocks/>
          </p:cNvSpPr>
          <p:nvPr/>
        </p:nvSpPr>
        <p:spPr>
          <a:xfrm>
            <a:off x="-19458" y="6650250"/>
            <a:ext cx="39970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Rank &amp; Name / BOSS Title / Phone Number / Email Address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8BF58D0-04C2-4EDC-234E-284F0ADDB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45" y="24478"/>
            <a:ext cx="1348887" cy="670847"/>
          </a:xfrm>
          <a:prstGeom prst="rect">
            <a:avLst/>
          </a:prstGeom>
        </p:spPr>
      </p:pic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C1DFF83E-C695-534F-331D-DD499B9DE2A8}"/>
              </a:ext>
            </a:extLst>
          </p:cNvPr>
          <p:cNvSpPr txBox="1">
            <a:spLocks/>
          </p:cNvSpPr>
          <p:nvPr/>
        </p:nvSpPr>
        <p:spPr>
          <a:xfrm>
            <a:off x="2610462" y="986632"/>
            <a:ext cx="4027730" cy="54053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Event Name and Approval Code: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Date: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Location: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Time: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Overview: </a:t>
            </a:r>
            <a:r>
              <a:rPr lang="en-US" sz="1200" dirty="0"/>
              <a:t>(Briefly describe the event)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# of projected Service Members: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# of attended Service Members: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Amount approved:</a:t>
            </a:r>
            <a:r>
              <a:rPr lang="en-US" sz="1200" dirty="0"/>
              <a:t> </a:t>
            </a:r>
            <a:endParaRPr lang="en-US" sz="1200" b="1" dirty="0"/>
          </a:p>
          <a:p>
            <a:r>
              <a:rPr lang="en-US" sz="1200" b="1" dirty="0"/>
              <a:t>Actual amount submitted to FM: </a:t>
            </a:r>
          </a:p>
          <a:p>
            <a:r>
              <a:rPr lang="en-US" sz="1200" b="1" dirty="0"/>
              <a:t>Describe any issues or discrepancies if applicable: </a:t>
            </a:r>
            <a:r>
              <a:rPr lang="en-US" sz="1200" dirty="0"/>
              <a:t>(Briefly describe any issues here. If the # of projected SM’s or amount submitted for reimbursement is different than initially approved for, explain why.)</a:t>
            </a:r>
          </a:p>
          <a:p>
            <a:endParaRPr lang="en-US" sz="1200" b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86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8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9E49-1BFB-0541-6021-E01A8940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A2CA30-0B72-B805-46BC-2A5057E081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394" y="47625"/>
            <a:ext cx="579913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Garrison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effectLst/>
              </a:rPr>
              <a:t>Event Name</a:t>
            </a:r>
            <a:endParaRPr lang="en-US" dirty="0">
              <a:effectLst/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75815970-2608-FEA4-E7AF-1776F281819E}"/>
              </a:ext>
            </a:extLst>
          </p:cNvPr>
          <p:cNvSpPr txBox="1"/>
          <p:nvPr/>
        </p:nvSpPr>
        <p:spPr bwMode="black">
          <a:xfrm>
            <a:off x="3977640" y="28756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600" dirty="0">
                <a:latin typeface="Arial" panose="020B0604020202020204"/>
                <a:cs typeface="Arial" panose="020B0604020202020204" pitchFamily="34" charset="0"/>
              </a:rPr>
              <a:t>UNCLASSIFIED</a:t>
            </a:r>
            <a:endParaRPr kumimoji="0" lang="en-US" sz="800" b="1" i="0" u="none" strike="noStrike" kern="6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7D7C70D4-9114-EC94-24F1-304A280090C9}"/>
              </a:ext>
            </a:extLst>
          </p:cNvPr>
          <p:cNvSpPr txBox="1"/>
          <p:nvPr/>
        </p:nvSpPr>
        <p:spPr bwMode="black">
          <a:xfrm>
            <a:off x="3977640" y="6750278"/>
            <a:ext cx="118872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29D9BD1-C257-521B-F641-5B5693B2F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45" y="24478"/>
            <a:ext cx="1348887" cy="67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AAFB51-AE24-78F6-F72D-F7384BBDB02A}"/>
              </a:ext>
            </a:extLst>
          </p:cNvPr>
          <p:cNvSpPr>
            <a:spLocks/>
          </p:cNvSpPr>
          <p:nvPr/>
        </p:nvSpPr>
        <p:spPr>
          <a:xfrm>
            <a:off x="-19458" y="6650250"/>
            <a:ext cx="39970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Rank &amp; Name / BOSS Title / Phone Number /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61538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8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MCOM 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F723A796B0A428F7024F7FB00A694" ma:contentTypeVersion="4" ma:contentTypeDescription="Create a new document." ma:contentTypeScope="" ma:versionID="94b2cf01e483dfd1f7c38ec834092bd0">
  <xsd:schema xmlns:xsd="http://www.w3.org/2001/XMLSchema" xmlns:xs="http://www.w3.org/2001/XMLSchema" xmlns:p="http://schemas.microsoft.com/office/2006/metadata/properties" xmlns:ns2="265bd7b1-75de-4c10-b483-7b22a721eb86" targetNamespace="http://schemas.microsoft.com/office/2006/metadata/properties" ma:root="true" ma:fieldsID="cf8153cbf777456ef8da26831cc0713b" ns2:_="">
    <xsd:import namespace="265bd7b1-75de-4c10-b483-7b22a721e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bd7b1-75de-4c10-b483-7b22a721e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1A2D8-EC4A-4C2F-A017-9A7A63C7F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bd7b1-75de-4c10-b483-7b22a721e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3AC9DA-CA6C-4E09-9A0F-C6AA41E9C54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65bd7b1-75de-4c10-b483-7b22a721eb8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0EA41D-DA97-487C-9CD6-FACDA391B5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2d78b0-b74f-43f0-801d-d7d5ec01d625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115</Words>
  <Application>Microsoft Office PowerPoint</Application>
  <PresentationFormat>On-screen Show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US Army</vt:lpstr>
      <vt:lpstr>IMCOM Master Content Slide</vt:lpstr>
      <vt:lpstr>Garrison Event Name</vt:lpstr>
      <vt:lpstr>Garrison Event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Herndon, Lawrence CIV USA</dc:creator>
  <cp:lastModifiedBy>Phan, Mai T SSG USARMY IMCOM HQ (USA)</cp:lastModifiedBy>
  <cp:revision>19</cp:revision>
  <cp:lastPrinted>2023-03-23T12:00:41Z</cp:lastPrinted>
  <dcterms:created xsi:type="dcterms:W3CDTF">2020-04-15T18:21:38Z</dcterms:created>
  <dcterms:modified xsi:type="dcterms:W3CDTF">2025-02-10T18:10:55Z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2020-04-15T00:00:00Z</vt:filetime>
  </property>
  <property fmtid="{D5CDD505-2E9C-101B-9397-08002B2CF9AE}" pid="5" name="ContentTypeId">
    <vt:lpwstr>0x01010047FF723A796B0A428F7024F7FB00A694</vt:lpwstr>
  </property>
  <property fmtid="{D5CDD505-2E9C-101B-9397-08002B2CF9AE}" pid="6" name="StaffPOC">
    <vt:lpwstr>11;#Fitton, Jeffrey James CIV USARMY IMCOM HQ (USA)</vt:lpwstr>
  </property>
  <property fmtid="{D5CDD505-2E9C-101B-9397-08002B2CF9AE}" pid="7" name="MediaServiceImageTags">
    <vt:lpwstr/>
  </property>
</Properties>
</file>