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0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8300" y="2905125"/>
            <a:ext cx="8455025" cy="1038225"/>
          </a:xfrm>
          <a:effectLst>
            <a:outerShdw dist="35921" dir="2700000" algn="ctr" rotWithShape="0">
              <a:srgbClr val="FFFFFF"/>
            </a:outerShdw>
          </a:effectLst>
        </p:spPr>
        <p:txBody>
          <a:bodyPr/>
          <a:lstStyle>
            <a:lvl1pPr>
              <a:defRPr sz="46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37000"/>
            <a:ext cx="6400800" cy="533400"/>
          </a:xfrm>
        </p:spPr>
        <p:txBody>
          <a:bodyPr/>
          <a:lstStyle>
            <a:lvl1pPr marL="0" indent="0" algn="ctr">
              <a:buFontTx/>
              <a:buNone/>
              <a:defRPr sz="2400">
                <a:solidFill>
                  <a:srgbClr val="993366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>
          <a:effectLst>
            <a:outerShdw dist="17961" dir="2700000" algn="ctr" rotWithShape="0">
              <a:srgbClr val="FFFFFF"/>
            </a:outerShdw>
          </a:effectLst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>
          <a:effectLst>
            <a:outerShdw dist="17961" dir="2700000" algn="ctr" rotWithShape="0">
              <a:srgbClr val="FFFFFF"/>
            </a:outerShdw>
          </a:effectLst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>
          <a:effectLst>
            <a:outerShdw dist="17961" dir="2700000" algn="ctr" rotWithShape="0">
              <a:srgbClr val="FFFFFF"/>
            </a:outerShdw>
          </a:effectLst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B6F17A9-D2A6-403C-908C-FD85346EE7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F5D0DE-BE40-4066-AB7C-DAD38EE637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28638"/>
            <a:ext cx="2057400" cy="56229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28638"/>
            <a:ext cx="6019800" cy="56229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D69E8F-F406-4B01-917B-555DDDC3E3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1A2FF5-823F-431D-92B9-738F357336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609BF4-14C5-4A90-AE9B-55C804838C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256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256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E1C908-AA3C-473B-AA02-812352A584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313CE7-7C7E-4552-82CC-33C31CBC48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E4FE05-6750-447C-B0F8-80291D3DFD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29FBD1-04BF-4118-9030-E6649C1B1C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64BF10-6EEF-4692-83E4-B817980DCE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D536C9-4BFF-4F5F-9626-CA7D8DE286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28638"/>
            <a:ext cx="8229600" cy="97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256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B9C1694-85D3-4ADE-9281-DCD8477D3A2F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95300" y="1143000"/>
            <a:ext cx="8153400" cy="2286000"/>
          </a:xfrm>
        </p:spPr>
        <p:txBody>
          <a:bodyPr/>
          <a:lstStyle/>
          <a:p>
            <a:r>
              <a:rPr lang="en-US" sz="9900">
                <a:latin typeface="Andy" pitchFamily="66" charset="0"/>
              </a:rPr>
              <a:t>Happy</a:t>
            </a:r>
            <a:br>
              <a:rPr lang="en-US" sz="9900">
                <a:latin typeface="Andy" pitchFamily="66" charset="0"/>
              </a:rPr>
            </a:br>
            <a:r>
              <a:rPr lang="en-US" sz="9900">
                <a:latin typeface="Andy" pitchFamily="66" charset="0"/>
              </a:rPr>
              <a:t>Birthday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66900" y="3886200"/>
            <a:ext cx="5410200" cy="1371600"/>
          </a:xfrm>
        </p:spPr>
        <p:txBody>
          <a:bodyPr/>
          <a:lstStyle/>
          <a:p>
            <a:r>
              <a:rPr lang="en-US" sz="9600">
                <a:latin typeface="Andy" pitchFamily="66" charset="0"/>
              </a:rPr>
              <a:t>Sarah!</a:t>
            </a:r>
          </a:p>
        </p:txBody>
      </p:sp>
      <p:grpSp>
        <p:nvGrpSpPr>
          <p:cNvPr id="2055" name="Group 7"/>
          <p:cNvGrpSpPr>
            <a:grpSpLocks/>
          </p:cNvGrpSpPr>
          <p:nvPr/>
        </p:nvGrpSpPr>
        <p:grpSpPr bwMode="auto">
          <a:xfrm>
            <a:off x="2457450" y="5591175"/>
            <a:ext cx="4203700" cy="977900"/>
            <a:chOff x="1768" y="3600"/>
            <a:chExt cx="2648" cy="616"/>
          </a:xfrm>
        </p:grpSpPr>
        <p:pic>
          <p:nvPicPr>
            <p:cNvPr id="2054" name="Picture 6" descr="Trainer_final copy Blue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536" y="3600"/>
              <a:ext cx="1880" cy="616"/>
            </a:xfrm>
            <a:prstGeom prst="rect">
              <a:avLst/>
            </a:prstGeom>
            <a:noFill/>
            <a:ln w="25400" algn="in">
              <a:solidFill>
                <a:srgbClr val="FFCC00"/>
              </a:solidFill>
              <a:miter lim="800000"/>
              <a:headEnd/>
              <a:tailEnd/>
            </a:ln>
            <a:effectLst/>
          </p:spPr>
        </p:pic>
        <p:sp>
          <p:nvSpPr>
            <p:cNvPr id="2053" name="Text Box 5"/>
            <p:cNvSpPr txBox="1">
              <a:spLocks noChangeArrowheads="1"/>
            </p:cNvSpPr>
            <p:nvPr/>
          </p:nvSpPr>
          <p:spPr bwMode="auto">
            <a:xfrm>
              <a:off x="1768" y="3706"/>
              <a:ext cx="6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00"/>
                  </a:solidFill>
                  <a:latin typeface="Andy" pitchFamily="66" charset="0"/>
                </a:rPr>
                <a:t>From your</a:t>
              </a:r>
            </a:p>
            <a:p>
              <a:r>
                <a:rPr lang="en-US" b="1">
                  <a:solidFill>
                    <a:srgbClr val="000000"/>
                  </a:solidFill>
                  <a:latin typeface="Andy" pitchFamily="66" charset="0"/>
                </a:rPr>
                <a:t>friends at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llloonBorder_co_06 PowerPlugs Templates for PowerPoint">
  <a:themeElements>
    <a:clrScheme name="BallloonBorder_co_06 PowerPlugs Templates for PowerPoint 13">
      <a:dk1>
        <a:srgbClr val="CC0066"/>
      </a:dk1>
      <a:lt1>
        <a:srgbClr val="FFFFFF"/>
      </a:lt1>
      <a:dk2>
        <a:srgbClr val="FF5FAF"/>
      </a:dk2>
      <a:lt2>
        <a:srgbClr val="FFFFFF"/>
      </a:lt2>
      <a:accent1>
        <a:srgbClr val="99CC00"/>
      </a:accent1>
      <a:accent2>
        <a:srgbClr val="ACB016"/>
      </a:accent2>
      <a:accent3>
        <a:srgbClr val="FFB6D4"/>
      </a:accent3>
      <a:accent4>
        <a:srgbClr val="DADADA"/>
      </a:accent4>
      <a:accent5>
        <a:srgbClr val="CAE2AA"/>
      </a:accent5>
      <a:accent6>
        <a:srgbClr val="9B9F13"/>
      </a:accent6>
      <a:hlink>
        <a:srgbClr val="DBD600"/>
      </a:hlink>
      <a:folHlink>
        <a:srgbClr val="669900"/>
      </a:folHlink>
    </a:clrScheme>
    <a:fontScheme name="BallloonBorder_co_06 PowerPlugs Templates for 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lloonBorder_co_06 PowerPlugs Templates for PowerPoi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loonBorder_co_06 PowerPlugs Templates for PowerPoi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loonBorder_co_06 PowerPlugs Templates for PowerPoi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loonBorder_co_06 PowerPlugs Templates for PowerPoi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loonBorder_co_06 PowerPlugs Templates for PowerPoi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loonBorder_co_06 PowerPlugs Templates for PowerPoi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loonBorder_co_06 PowerPlugs Templates for PowerPoi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loonBorder_co_06 PowerPlugs Templates for PowerPoi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loonBorder_co_06 PowerPlugs Templates for PowerPoi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loonBorder_co_06 PowerPlugs Templates for PowerPoi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loonBorder_co_06 PowerPlugs Templates for PowerPoi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loonBorder_co_06 PowerPlugs Templates for PowerPoi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loonBorder_co_06 PowerPlugs Templates for PowerPoint 13">
        <a:dk1>
          <a:srgbClr val="CC0066"/>
        </a:dk1>
        <a:lt1>
          <a:srgbClr val="FFFFFF"/>
        </a:lt1>
        <a:dk2>
          <a:srgbClr val="FF5FAF"/>
        </a:dk2>
        <a:lt2>
          <a:srgbClr val="FFFFFF"/>
        </a:lt2>
        <a:accent1>
          <a:srgbClr val="99CC00"/>
        </a:accent1>
        <a:accent2>
          <a:srgbClr val="ACB016"/>
        </a:accent2>
        <a:accent3>
          <a:srgbClr val="FFB6D4"/>
        </a:accent3>
        <a:accent4>
          <a:srgbClr val="DADADA"/>
        </a:accent4>
        <a:accent5>
          <a:srgbClr val="CAE2AA"/>
        </a:accent5>
        <a:accent6>
          <a:srgbClr val="9B9F13"/>
        </a:accent6>
        <a:hlink>
          <a:srgbClr val="DBD6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56B0D688B60DA41B901D118DCF368C7" ma:contentTypeVersion="0" ma:contentTypeDescription="Create a new document." ma:contentTypeScope="" ma:versionID="b54458c87682c92b7cdf42660e2f26d8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51F1300C-1D62-4138-8284-5ACFDBF0C4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A12483B2-2BFC-4696-98C1-44C8A75B96B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15BFD34-B167-4F81-8DEA-348A87F7087A}">
  <ds:schemaRefs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BallloonBorder_co_06 PowerPlugs Templates for PowerPoint</Template>
  <TotalTime>3</TotalTime>
  <Words>7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Andy</vt:lpstr>
      <vt:lpstr>BallloonBorder_co_06 PowerPlugs Templates for PowerPoint</vt:lpstr>
      <vt:lpstr>Happy Birthday</vt:lpstr>
    </vt:vector>
  </TitlesOfParts>
  <Company>Trainertainment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Happy Birthday</dc:title>
  <dc:creator>Beth</dc:creator>
  <cp:lastModifiedBy>Beth-Trainertainment</cp:lastModifiedBy>
  <cp:revision>4</cp:revision>
  <dcterms:created xsi:type="dcterms:W3CDTF">2008-09-29T17:11:00Z</dcterms:created>
  <dcterms:modified xsi:type="dcterms:W3CDTF">2011-08-05T21:24:54Z</dcterms:modified>
</cp:coreProperties>
</file>