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8300" y="2905125"/>
            <a:ext cx="8455025" cy="1038225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>
              <a:defRPr sz="4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7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9933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effectLst>
            <a:outerShdw dist="17961" dir="2700000" algn="ctr" rotWithShape="0">
              <a:srgbClr val="FFFFFF"/>
            </a:outerShdw>
          </a:effec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effectLst>
            <a:outerShdw dist="17961" dir="2700000" algn="ctr" rotWithShape="0">
              <a:srgbClr val="FFFFFF"/>
            </a:outerShdw>
          </a:effec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effectLst>
            <a:outerShdw dist="17961" dir="2700000" algn="ctr" rotWithShape="0">
              <a:srgbClr val="FFFFFF"/>
            </a:outerShdw>
          </a:effec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B6F17A9-D2A6-403C-908C-FD85346EE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D0DE-BE40-4066-AB7C-DAD38EE63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28638"/>
            <a:ext cx="2057400" cy="562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28638"/>
            <a:ext cx="6019800" cy="562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69E8F-F406-4B01-917B-555DDDC3E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A2FF5-823F-431D-92B9-738F35733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09BF4-14C5-4A90-AE9B-55C804838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1C908-AA3C-473B-AA02-812352A58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13CE7-7C7E-4552-82CC-33C31CBC4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4FE05-6750-447C-B0F8-80291D3DF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9FBD1-04BF-4118-9030-E6649C1B1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4BF10-6EEF-4692-83E4-B817980DC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536C9-4BFF-4F5F-9626-CA7D8DE28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28638"/>
            <a:ext cx="8229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9C1694-85D3-4ADE-9281-DCD8477D3A2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1143000"/>
            <a:ext cx="8153400" cy="2286000"/>
          </a:xfrm>
        </p:spPr>
        <p:txBody>
          <a:bodyPr/>
          <a:lstStyle/>
          <a:p>
            <a:r>
              <a:rPr lang="en-US" sz="9900">
                <a:latin typeface="Andy" pitchFamily="66" charset="0"/>
              </a:rPr>
              <a:t>Happy</a:t>
            </a:r>
            <a:br>
              <a:rPr lang="en-US" sz="9900">
                <a:latin typeface="Andy" pitchFamily="66" charset="0"/>
              </a:rPr>
            </a:br>
            <a:r>
              <a:rPr lang="en-US" sz="9900">
                <a:latin typeface="Andy" pitchFamily="66" charset="0"/>
              </a:rPr>
              <a:t>Birthday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886200"/>
            <a:ext cx="5410200" cy="1371600"/>
          </a:xfrm>
        </p:spPr>
        <p:txBody>
          <a:bodyPr/>
          <a:lstStyle/>
          <a:p>
            <a:r>
              <a:rPr lang="en-US" sz="9600">
                <a:latin typeface="Andy" pitchFamily="66" charset="0"/>
              </a:rPr>
              <a:t>Sarah!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457450" y="5591175"/>
            <a:ext cx="4203700" cy="977900"/>
            <a:chOff x="1768" y="3600"/>
            <a:chExt cx="2648" cy="616"/>
          </a:xfrm>
        </p:grpSpPr>
        <p:pic>
          <p:nvPicPr>
            <p:cNvPr id="2054" name="Picture 6" descr="Trainer_final copy Blu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36" y="3600"/>
              <a:ext cx="1880" cy="616"/>
            </a:xfrm>
            <a:prstGeom prst="rect">
              <a:avLst/>
            </a:prstGeom>
            <a:noFill/>
            <a:ln w="25400" algn="in">
              <a:solidFill>
                <a:srgbClr val="FFCC00"/>
              </a:solidFill>
              <a:miter lim="800000"/>
              <a:headEnd/>
              <a:tailEnd/>
            </a:ln>
            <a:effectLst/>
          </p:spPr>
        </p:pic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768" y="3706"/>
              <a:ext cx="6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ndy" pitchFamily="66" charset="0"/>
                </a:rPr>
                <a:t>From your</a:t>
              </a:r>
            </a:p>
            <a:p>
              <a:r>
                <a:rPr lang="en-US" b="1">
                  <a:solidFill>
                    <a:srgbClr val="000000"/>
                  </a:solidFill>
                  <a:latin typeface="Andy" pitchFamily="66" charset="0"/>
                </a:rPr>
                <a:t>friends at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loonBorder_co_06 PowerPlugs Templates for PowerPoint">
  <a:themeElements>
    <a:clrScheme name="BallloonBorder_co_06 PowerPlugs Templates for PowerPoint 13">
      <a:dk1>
        <a:srgbClr val="CC0066"/>
      </a:dk1>
      <a:lt1>
        <a:srgbClr val="FFFFFF"/>
      </a:lt1>
      <a:dk2>
        <a:srgbClr val="FF5FAF"/>
      </a:dk2>
      <a:lt2>
        <a:srgbClr val="FFFFFF"/>
      </a:lt2>
      <a:accent1>
        <a:srgbClr val="99CC00"/>
      </a:accent1>
      <a:accent2>
        <a:srgbClr val="ACB016"/>
      </a:accent2>
      <a:accent3>
        <a:srgbClr val="FFB6D4"/>
      </a:accent3>
      <a:accent4>
        <a:srgbClr val="DADADA"/>
      </a:accent4>
      <a:accent5>
        <a:srgbClr val="CAE2AA"/>
      </a:accent5>
      <a:accent6>
        <a:srgbClr val="9B9F13"/>
      </a:accent6>
      <a:hlink>
        <a:srgbClr val="DBD600"/>
      </a:hlink>
      <a:folHlink>
        <a:srgbClr val="669900"/>
      </a:folHlink>
    </a:clrScheme>
    <a:fontScheme name="BallloonBorder_co_06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loonBorder_co_06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loonBorder_co_06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loonBorder_co_06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loonBorder_co_06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loonBorder_co_06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loonBorder_co_06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loonBorder_co_06 PowerPlugs Templates for PowerPoint 13">
        <a:dk1>
          <a:srgbClr val="CC0066"/>
        </a:dk1>
        <a:lt1>
          <a:srgbClr val="FFFFFF"/>
        </a:lt1>
        <a:dk2>
          <a:srgbClr val="FF5FAF"/>
        </a:dk2>
        <a:lt2>
          <a:srgbClr val="FFFFFF"/>
        </a:lt2>
        <a:accent1>
          <a:srgbClr val="99CC00"/>
        </a:accent1>
        <a:accent2>
          <a:srgbClr val="ACB016"/>
        </a:accent2>
        <a:accent3>
          <a:srgbClr val="FFB6D4"/>
        </a:accent3>
        <a:accent4>
          <a:srgbClr val="DADADA"/>
        </a:accent4>
        <a:accent5>
          <a:srgbClr val="CAE2AA"/>
        </a:accent5>
        <a:accent6>
          <a:srgbClr val="9B9F13"/>
        </a:accent6>
        <a:hlink>
          <a:srgbClr val="DBD6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6B0D688B60DA41B901D118DCF368C7" ma:contentTypeVersion="0" ma:contentTypeDescription="Create a new document." ma:contentTypeScope="" ma:versionID="b54458c87682c92b7cdf42660e2f26d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F1300C-1D62-4138-8284-5ACFDBF0C4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12483B2-2BFC-4696-98C1-44C8A75B9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BFD34-B167-4F81-8DEA-348A87F7087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BallloonBorder_co_06 PowerPlugs Templates for PowerPoint</Template>
  <TotalTime>3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Andy</vt:lpstr>
      <vt:lpstr>BallloonBorder_co_06 PowerPlugs Templates for PowerPoint</vt:lpstr>
      <vt:lpstr>Happy Birthday</vt:lpstr>
    </vt:vector>
  </TitlesOfParts>
  <Company>Trainertainment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Beth</dc:creator>
  <cp:lastModifiedBy>Beth-Trainertainment</cp:lastModifiedBy>
  <cp:revision>4</cp:revision>
  <dcterms:created xsi:type="dcterms:W3CDTF">2008-09-29T17:11:00Z</dcterms:created>
  <dcterms:modified xsi:type="dcterms:W3CDTF">2011-08-05T21:24:54Z</dcterms:modified>
</cp:coreProperties>
</file>