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89"/>
  </p:normalViewPr>
  <p:slideViewPr>
    <p:cSldViewPr snapToGrid="0" snapToObjects="1">
      <p:cViewPr varScale="1">
        <p:scale>
          <a:sx n="106" d="100"/>
          <a:sy n="106" d="100"/>
        </p:scale>
        <p:origin x="18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>
                <a:solidFill>
                  <a:schemeClr val="bg1"/>
                </a:solidFill>
              </a:rPr>
              <a:t>CYS </a:t>
            </a:r>
            <a:r>
              <a:rPr lang="en-US">
                <a:solidFill>
                  <a:schemeClr val="bg1"/>
                </a:solidFill>
              </a:rPr>
              <a:t>Fourth</a:t>
            </a:r>
            <a:r>
              <a:rPr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4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9,768 users made a visit to School Support Services pages.</a:t>
            </a:r>
          </a:p>
          <a:p>
            <a:pPr marL="466725" indent="-466725"/>
            <a:r>
              <a:rPr lang="en-US" sz="2000" dirty="0"/>
              <a:t>98</a:t>
            </a:r>
            <a:r>
              <a:rPr lang="en-US" sz="2000" b="0" dirty="0"/>
              <a:t>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2FFA4-CE40-F6DA-6473-98E05BB877B4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5C4535-321E-7E7E-A2A5-CFFD89370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440" y="1577340"/>
            <a:ext cx="4051300" cy="3238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40%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47%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307388" cy="368300"/>
          </a:xfrm>
        </p:spPr>
        <p:txBody>
          <a:bodyPr>
            <a:normAutofit fontScale="550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4,990 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2.69%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6870" y="1316083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4F24-13A9-1E56-67D4-163C3DA3343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8066FA-8073-CAF4-210E-CB10730B9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5736" y="1802892"/>
            <a:ext cx="2908300" cy="3505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DA6ADC-BF24-193B-AA6C-54634B5B4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613" y="1144468"/>
            <a:ext cx="6880774" cy="51029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F17E9-5A88-2FCE-3533-62C780396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70DEAA-6C9C-0955-8EF9-9FC05B2116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6159"/>
          <a:stretch/>
        </p:blipFill>
        <p:spPr>
          <a:xfrm>
            <a:off x="1030513" y="1059008"/>
            <a:ext cx="7294041" cy="423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551,591 visits,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2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DD6809-3C5E-3431-4234-33381ACA1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953260"/>
            <a:ext cx="3429000" cy="3327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03098" indent="-285750" defTabSz="768095">
              <a:spcBef>
                <a:spcPts val="1600"/>
              </a:spcBef>
              <a:defRPr sz="2016" b="0"/>
            </a:pPr>
            <a:r>
              <a:rPr lang="en-US" sz="2000" dirty="0"/>
              <a:t>There are 278,579 total users on the CYS site. </a:t>
            </a:r>
          </a:p>
          <a:p>
            <a:pPr marL="403098" indent="-285750" defTabSz="768095">
              <a:spcBef>
                <a:spcPts val="1600"/>
              </a:spcBef>
              <a:defRPr sz="2016" b="0"/>
            </a:pPr>
            <a:r>
              <a:rPr lang="en-US" sz="2000" dirty="0"/>
              <a:t>The average visit duration is 2 minutes and 33 seconds. </a:t>
            </a:r>
          </a:p>
          <a:p>
            <a:pPr marL="403098" indent="-285750" defTabSz="768095">
              <a:spcBef>
                <a:spcPts val="1600"/>
              </a:spcBef>
              <a:defRPr sz="2016" b="0"/>
            </a:pPr>
            <a:r>
              <a:rPr lang="en-US" sz="2000" dirty="0"/>
              <a:t>A total of 191,287 visitors were new to the website. 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4709160" y="1289957"/>
            <a:ext cx="3977640" cy="481366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6EC194-0E13-643B-0DB2-ECF4A4941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78940"/>
            <a:ext cx="3977640" cy="32175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56.3%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28.4%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7</a:t>
            </a:r>
            <a:r>
              <a:rPr lang="en-US" sz="2016" b="0" dirty="0"/>
              <a:t>.4%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7%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.09%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3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0" y="6583363"/>
            <a:ext cx="358775" cy="35083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A3745E-5069-0A4D-0661-91E992C9B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8" y="760502"/>
            <a:ext cx="4363325" cy="437104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168,177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0C828D-9295-0F6D-8F95-9285EBD89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50" y="2181413"/>
            <a:ext cx="7455074" cy="23110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20,923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100EB7-658E-71DC-4BDB-8880B40E6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650" y="2457450"/>
            <a:ext cx="6870700" cy="1943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1,172 people looking for employment took action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562 downloads of the CYS Career Guide. </a:t>
            </a:r>
          </a:p>
          <a:p>
            <a:pPr marL="466725" indent="-466725"/>
            <a:r>
              <a:rPr lang="en-US" sz="2000" b="0" dirty="0"/>
              <a:t>84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8F0D24-9A8F-4D4C-ECE1-E6E1291FB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577340"/>
            <a:ext cx="3797300" cy="2705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402041" y="1124887"/>
            <a:ext cx="45918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17,526 visits</a:t>
            </a:r>
            <a:r>
              <a:rPr lang="en-US" sz="2000" b="0" spc="-90" dirty="0"/>
              <a:t> </a:t>
            </a:r>
            <a:r>
              <a:rPr lang="en-US" sz="2000" b="0" dirty="0"/>
              <a:t>to</a:t>
            </a:r>
            <a:r>
              <a:rPr lang="en-US" sz="2000" b="0" spc="-30" dirty="0"/>
              <a:t> </a:t>
            </a:r>
            <a:r>
              <a:rPr lang="en-US" sz="2000" b="0" dirty="0"/>
              <a:t>program</a:t>
            </a:r>
            <a:r>
              <a:rPr lang="en-US" sz="2000" b="0" spc="-5" dirty="0"/>
              <a:t> </a:t>
            </a:r>
            <a:r>
              <a:rPr lang="en-US" sz="2000" b="0" dirty="0"/>
              <a:t>pages. </a:t>
            </a:r>
          </a:p>
          <a:p>
            <a:pPr marL="466725" indent="-466725"/>
            <a:r>
              <a:rPr lang="en-US" sz="2000" b="0" dirty="0"/>
              <a:t>8,501 users to FCC program pages.</a:t>
            </a:r>
          </a:p>
          <a:p>
            <a:pPr marL="466725" indent="-466725"/>
            <a:r>
              <a:rPr lang="en-US" sz="2000" dirty="0"/>
              <a:t>982 downloads of DA 5219 form!</a:t>
            </a:r>
            <a:endParaRPr lang="en-US" dirty="0"/>
          </a:p>
          <a:p>
            <a:pPr>
              <a:defRPr b="0"/>
            </a:pPr>
            <a:endParaRPr lang="en-US" dirty="0"/>
          </a:p>
          <a:p>
            <a:pPr marL="139700" indent="0">
              <a:buNone/>
              <a:defRPr b="0"/>
            </a:pPr>
            <a:endParaRPr sz="16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439AB-17B5-4FD3-9925-8D28FC58B2B8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171E0-9B7C-28FB-DA39-49B61F97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488"/>
          <a:stretch/>
        </p:blipFill>
        <p:spPr>
          <a:xfrm>
            <a:off x="4541317" y="1244270"/>
            <a:ext cx="4145483" cy="505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0667D1C-02B6-31F6-2F24-1E12287238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777" r="4049"/>
          <a:stretch/>
        </p:blipFill>
        <p:spPr>
          <a:xfrm>
            <a:off x="4709160" y="1749288"/>
            <a:ext cx="3977640" cy="3439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16013</TotalTime>
  <Words>411</Words>
  <Application>Microsoft Macintosh PowerPoint</Application>
  <PresentationFormat>On-screen Show (4:3)</PresentationFormat>
  <Paragraphs>55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Fourth Quarter FY24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93</cp:revision>
  <dcterms:modified xsi:type="dcterms:W3CDTF">2024-10-23T16:50:59Z</dcterms:modified>
</cp:coreProperties>
</file>