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4"/>
  </p:notesMasterIdLst>
  <p:sldIdLst>
    <p:sldId id="256" r:id="rId2"/>
    <p:sldId id="277" r:id="rId3"/>
    <p:sldId id="270" r:id="rId4"/>
    <p:sldId id="258" r:id="rId5"/>
    <p:sldId id="278" r:id="rId6"/>
    <p:sldId id="279" r:id="rId7"/>
    <p:sldId id="259" r:id="rId8"/>
    <p:sldId id="260" r:id="rId9"/>
    <p:sldId id="272" r:id="rId10"/>
    <p:sldId id="275" r:id="rId11"/>
    <p:sldId id="27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891"/>
    <p:restoredTop sz="95070"/>
  </p:normalViewPr>
  <p:slideViewPr>
    <p:cSldViewPr snapToGrid="0" snapToObjects="1">
      <p:cViewPr varScale="1">
        <p:scale>
          <a:sx n="92" d="100"/>
          <a:sy n="92" d="100"/>
        </p:scale>
        <p:origin x="16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ACS</a:t>
            </a:r>
            <a:r>
              <a:rPr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Fourth</a:t>
            </a:r>
            <a:r>
              <a:rPr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4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43%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43%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14%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2245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2.16%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57E33C-066D-7FF2-72F0-1E589AAC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2" y="1885950"/>
            <a:ext cx="2755900" cy="3086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B956BC-E6DB-7AE7-D9A4-6C9BDED31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50" y="1582420"/>
            <a:ext cx="7099300" cy="4470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C8200-3545-41D1-9598-D46B6E4F2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301C7C-18D1-77E4-70CE-C2E8C3BC4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32193"/>
            <a:ext cx="7772400" cy="439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195,639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59%.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105,114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5,122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71971-88B5-1A81-1224-D1F532CC9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725BDE-CF6F-B778-F7F1-4F4A887D0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98809"/>
            <a:ext cx="7772400" cy="30603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85D226-C58C-8FB1-17F2-D6C6860BF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44468"/>
            <a:ext cx="7620000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D8E21B-B5AB-5CFD-F2B2-B6080B507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4308" y="2040576"/>
            <a:ext cx="7772400" cy="9512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60.2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23.7%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10.8%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5.3</a:t>
            </a:r>
            <a:r>
              <a:rPr lang="en-US" sz="2016" b="0" dirty="0"/>
              <a:t>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6ED63-2E53-BDCA-7112-59CE6112FFF4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1A1E4-1B1D-49C6-E598-01056E6100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59" r="5703" b="-6451"/>
          <a:stretch/>
        </p:blipFill>
        <p:spPr>
          <a:xfrm>
            <a:off x="4434840" y="1143000"/>
            <a:ext cx="4171868" cy="4526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136,403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974004-8AD8-64C8-6033-F54CBD906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2308869"/>
            <a:ext cx="7698241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 12,168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0EA3C-E33D-BE6D-A59B-24D1EA498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95" y="2090994"/>
            <a:ext cx="7454900" cy="3606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8947</TotalTime>
  <Words>306</Words>
  <Application>Microsoft Macintosh PowerPoint</Application>
  <PresentationFormat>On-screen Show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Adobe Garamond Pro</vt:lpstr>
      <vt:lpstr>Arial</vt:lpstr>
      <vt:lpstr>Calibri</vt:lpstr>
      <vt:lpstr>US Army</vt:lpstr>
      <vt:lpstr>Wingdings</vt:lpstr>
      <vt:lpstr>1_Master Content Slide</vt:lpstr>
      <vt:lpstr>ACS Fourth Quarter FY24 Insights</vt:lpstr>
      <vt:lpstr>Web Analytics Summary</vt:lpstr>
      <vt:lpstr>Traffic Highlights</vt:lpstr>
      <vt:lpstr>Program Roll-Up </vt:lpstr>
      <vt:lpstr>Program Roll-Up 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87</cp:revision>
  <dcterms:modified xsi:type="dcterms:W3CDTF">2024-10-29T16:48:42Z</dcterms:modified>
</cp:coreProperties>
</file>