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91"/>
    <p:restoredTop sz="95070"/>
  </p:normalViewPr>
  <p:slideViewPr>
    <p:cSldViewPr snapToGrid="0" snapToObjects="1">
      <p:cViewPr varScale="1">
        <p:scale>
          <a:sx n="92" d="100"/>
          <a:sy n="92" d="100"/>
        </p:scale>
        <p:origin x="16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ACS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Fourth</a:t>
            </a:r>
            <a:r>
              <a:rPr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43%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43%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14%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2245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2.16%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7E33C-066D-7FF2-72F0-1E589AAC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2" y="1885950"/>
            <a:ext cx="275590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956BC-E6DB-7AE7-D9A4-6C9BDED31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582420"/>
            <a:ext cx="7099300" cy="4470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8200-3545-41D1-9598-D46B6E4F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01C7C-18D1-77E4-70CE-C2E8C3BC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2193"/>
            <a:ext cx="7772400" cy="43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195,639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59%.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105,114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5,122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1971-88B5-1A81-1224-D1F532CC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25BDE-CF6F-B778-F7F1-4F4A887D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98809"/>
            <a:ext cx="7772400" cy="3060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85D226-C58C-8FB1-17F2-D6C6860B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4468"/>
            <a:ext cx="76200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8E21B-B5AB-5CFD-F2B2-B6080B507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08" y="2040576"/>
            <a:ext cx="7772400" cy="951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60.2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23.7%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10.8%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5.3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ED63-2E53-BDCA-7112-59CE6112FFF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1A1E4-1B1D-49C6-E598-01056E610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9" r="5703" b="-6451"/>
          <a:stretch/>
        </p:blipFill>
        <p:spPr>
          <a:xfrm>
            <a:off x="4434840" y="1143000"/>
            <a:ext cx="4171868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136,403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74004-8AD8-64C8-6033-F54CBD906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308869"/>
            <a:ext cx="7698241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 12,168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0EA3C-E33D-BE6D-A59B-24D1EA49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5" y="2090994"/>
            <a:ext cx="7454900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8947</TotalTime>
  <Words>306</Words>
  <Application>Microsoft Macintosh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Fourth Quarter FY24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87</cp:revision>
  <dcterms:modified xsi:type="dcterms:W3CDTF">2024-10-29T16:48:42Z</dcterms:modified>
</cp:coreProperties>
</file>