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502"/>
    <p:restoredTop sz="95070"/>
  </p:normalViewPr>
  <p:slideViewPr>
    <p:cSldViewPr snapToGrid="0" snapToObjects="1">
      <p:cViewPr varScale="1">
        <p:scale>
          <a:sx n="113" d="100"/>
          <a:sy n="113" d="100"/>
        </p:scale>
        <p:origin x="768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Fourth Quarter FY24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217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3,859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247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C34EF-23E7-005B-7C3F-F2FED1FFD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362" y="2186458"/>
            <a:ext cx="3987800" cy="3340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73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8.82%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C1B003-59DF-9AC4-0761-A71978460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441" y="1815928"/>
            <a:ext cx="3378200" cy="344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D1A6F2-1B59-D5DA-BA63-E2E0588BB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1" y="1268244"/>
            <a:ext cx="7772400" cy="12455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25,073 views and 16,659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68%.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14,391 users. Of those users, 10,592 were new.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endParaRPr lang="en-US" sz="2000" b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C2C342-B069-4EF7-195A-918CA3F24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927" y="1961233"/>
            <a:ext cx="3225094" cy="293553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5,353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417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64EE46-BCDA-DC47-8152-10A9272163E9}"/>
              </a:ext>
            </a:extLst>
          </p:cNvPr>
          <p:cNvSpPr txBox="1"/>
          <p:nvPr/>
        </p:nvSpPr>
        <p:spPr>
          <a:xfrm>
            <a:off x="907840" y="2316579"/>
            <a:ext cx="741680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pages for downloads, click-throughs on email addresses, phone numbers, and outbound links.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4626B1-3309-F6C4-C015-DD48D6163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420" y="2644594"/>
            <a:ext cx="5467052" cy="29758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144 total on-site searches on NAF Personnel Services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0.83%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B80833-A921-D237-0D6D-0BA636743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402" y="1957211"/>
            <a:ext cx="3403600" cy="3530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6,201 views and 4,405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81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CE94BB-0B10-8E3D-093C-81CF2DE0F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341" y="1930488"/>
            <a:ext cx="3949700" cy="2832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820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C511C0-612E-30E4-06E1-2E4CCEAD1A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01" b="5747"/>
          <a:stretch/>
        </p:blipFill>
        <p:spPr>
          <a:xfrm>
            <a:off x="958850" y="3146778"/>
            <a:ext cx="7226300" cy="26524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452601"/>
            <a:ext cx="4269522" cy="2903419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2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45337B-D722-8208-D6C5-948B9BD9A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538" y="1855990"/>
            <a:ext cx="3327400" cy="3378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0483" y="1577120"/>
            <a:ext cx="4170556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9,202 views and 7,849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68%.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6,370, and there were 2,746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94D30E-A196-5772-8DA6-FA92C51A6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489" y="1984596"/>
            <a:ext cx="4051300" cy="344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9784</TotalTime>
  <Words>325</Words>
  <Application>Microsoft Macintosh PowerPoint</Application>
  <PresentationFormat>On-screen Show (4:3)</PresentationFormat>
  <Paragraphs>49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Fourth Quarter FY24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79</cp:revision>
  <dcterms:modified xsi:type="dcterms:W3CDTF">2024-10-15T19:57:29Z</dcterms:modified>
</cp:coreProperties>
</file>