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3" r:id="rId2"/>
  </p:sldMasterIdLst>
  <p:notesMasterIdLst>
    <p:notesMasterId r:id="rId14"/>
  </p:notesMasterIdLst>
  <p:sldIdLst>
    <p:sldId id="256" r:id="rId3"/>
    <p:sldId id="277" r:id="rId4"/>
    <p:sldId id="290" r:id="rId5"/>
    <p:sldId id="283" r:id="rId6"/>
    <p:sldId id="287" r:id="rId7"/>
    <p:sldId id="279" r:id="rId8"/>
    <p:sldId id="284" r:id="rId9"/>
    <p:sldId id="288" r:id="rId10"/>
    <p:sldId id="285" r:id="rId11"/>
    <p:sldId id="286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241AB-972E-B04D-BC4C-FA8F9FB6DB7E}" v="57" dt="2022-04-14T19:06:44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02"/>
    <p:restoredTop sz="95070"/>
  </p:normalViewPr>
  <p:slideViewPr>
    <p:cSldViewPr snapToGrid="0" snapToObjects="1">
      <p:cViewPr varScale="1">
        <p:scale>
          <a:sx n="113" d="100"/>
          <a:sy n="113" d="100"/>
        </p:scale>
        <p:origin x="76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212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48353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0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9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8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4585B0-C250-636C-1419-E4CC0E005E6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6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2630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EA55477-03FB-18B6-F446-CF915637BABC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65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4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1236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083022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46460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5C445D-FC74-86AE-EE38-665F4350AB8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5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362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34582C-2FEA-62B7-473C-146004DEB62A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38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525294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0503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C8FAA8-A8D9-C932-B762-8DFED5E8FDE2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4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1DD4CC-CE47-B1F1-9349-553DFFC9449E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1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073775"/>
            <a:ext cx="8915400" cy="485775"/>
          </a:xfrm>
          <a:prstGeom prst="rect">
            <a:avLst/>
          </a:prstGeom>
        </p:spPr>
        <p:txBody>
          <a:bodyPr>
            <a:no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Support Services</a:t>
            </a:r>
            <a:r>
              <a:rPr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Fourth Quarter FY24 Insights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05" y="1628079"/>
            <a:ext cx="3482441" cy="331267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There were 217 clicks to other websites to find more information.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3,859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247 people needed to talk to a real person.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A1563-523C-C400-A806-FC155B319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28819-26C1-8D4C-91B8-59300B358AEB}"/>
              </a:ext>
            </a:extLst>
          </p:cNvPr>
          <p:cNvSpPr/>
          <p:nvPr/>
        </p:nvSpPr>
        <p:spPr>
          <a:xfrm>
            <a:off x="4585085" y="1564296"/>
            <a:ext cx="372230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Installations </a:t>
            </a:r>
          </a:p>
          <a:p>
            <a:r>
              <a:rPr lang="en-US" sz="1100" dirty="0"/>
              <a:t>(</a:t>
            </a:r>
            <a:r>
              <a:rPr lang="en-US" sz="1100" i="1" dirty="0"/>
              <a:t>Downloads, Email, Phone Numbers, Outbound Links)</a:t>
            </a: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C34EF-23E7-005B-7C3F-F2FED1FFD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362" y="2186458"/>
            <a:ext cx="3987800" cy="3340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2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438507"/>
            <a:ext cx="3735239" cy="3363562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73</a:t>
            </a:r>
            <a:r>
              <a:rPr lang="en-US" sz="1800" b="0" dirty="0"/>
              <a:t> total on-site searches on HBB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8.82%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DFD3C-504A-270C-30D4-93BC3872ED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C362-09F1-4267-C9D2-273FED674510}"/>
              </a:ext>
            </a:extLst>
          </p:cNvPr>
          <p:cNvSpPr txBox="1"/>
          <p:nvPr/>
        </p:nvSpPr>
        <p:spPr>
          <a:xfrm>
            <a:off x="4956503" y="1329212"/>
            <a:ext cx="289401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C1B003-59DF-9AC4-0761-A71978460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441" y="1815928"/>
            <a:ext cx="3378200" cy="3441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21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0967-6A6F-F360-9584-E8517637F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A9717-143A-9802-E002-629174E8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Program Roll-up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D1A6F2-1B59-D5DA-BA63-E2E0588BB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1" y="1268244"/>
            <a:ext cx="7772400" cy="1245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A56-A50E-CE48-8F57-347BB81C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428-F07B-AD4B-B37D-62B7533B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1818532"/>
            <a:ext cx="3978274" cy="2983537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program received 25,073 views and 16,659 sessions.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engagement rate was at 68%.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There were a total of 14,391 users. Of those users, 10,592 were new.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endParaRPr lang="en-US" sz="2000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169CA9-8945-0B31-8B2D-26B565FF7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F978D4-ADC6-A346-F415-B4EB31204C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7295A-8A00-9899-1FE8-C7D400F8BE1E}"/>
              </a:ext>
            </a:extLst>
          </p:cNvPr>
          <p:cNvSpPr txBox="1"/>
          <p:nvPr/>
        </p:nvSpPr>
        <p:spPr>
          <a:xfrm>
            <a:off x="4708525" y="1438051"/>
            <a:ext cx="375589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Pages </a:t>
            </a:r>
            <a:r>
              <a:rPr lang="en-US" i="1" dirty="0"/>
              <a:t>NAF Personnel Services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2C342-B069-4EF7-195A-918CA3F24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927" y="1961233"/>
            <a:ext cx="3225094" cy="29355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2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144469"/>
            <a:ext cx="7772401" cy="195650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5,353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417 people clicked on a link to another website to get more information.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C13BDF-5FEA-EC44-8420-B44D688B90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4EE46-BCDA-DC47-8152-10A9272163E9}"/>
              </a:ext>
            </a:extLst>
          </p:cNvPr>
          <p:cNvSpPr txBox="1"/>
          <p:nvPr/>
        </p:nvSpPr>
        <p:spPr>
          <a:xfrm>
            <a:off x="907840" y="2316579"/>
            <a:ext cx="741680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pages for downloads, click-throughs on email addresses, phone numbers, and outbound links.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4626B1-3309-F6C4-C015-DD48D6163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20" y="2644594"/>
            <a:ext cx="5467052" cy="2975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201" y="111732"/>
            <a:ext cx="4917547" cy="480132"/>
          </a:xfrm>
        </p:spPr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94" y="1748618"/>
            <a:ext cx="3735239" cy="3657601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There were 144 total on-site searches on NAF Personnel Services pages to find more information.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0.83%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586BC-D1C4-4E87-0754-FA0954A881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959306" y="1456231"/>
            <a:ext cx="350979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B80833-A921-D237-0D6D-0BA636743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402" y="1957211"/>
            <a:ext cx="3403600" cy="353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4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55439" y="1918781"/>
            <a:ext cx="4165600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website received 6,201 views and 4,405 sessions.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engagement rate </a:t>
            </a:r>
            <a:r>
              <a:rPr lang="en-US" b="0" dirty="0"/>
              <a:t>was</a:t>
            </a:r>
            <a:r>
              <a:rPr lang="en-US" sz="2400" b="0" dirty="0"/>
              <a:t> at </a:t>
            </a:r>
            <a:r>
              <a:rPr lang="en-US" sz="2400" dirty="0"/>
              <a:t>81</a:t>
            </a:r>
            <a:r>
              <a:rPr lang="en-US" sz="2400" b="0" dirty="0"/>
              <a:t>%.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933A3-D89D-7BDD-6869-4BE9F1C845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E94BB-0B10-8E3D-093C-81CF2DE0F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341" y="1930488"/>
            <a:ext cx="3949700" cy="283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394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Engagement Insights &amp;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091D7-458E-5F7D-ECCD-99735EEC2A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081469"/>
            <a:ext cx="8307390" cy="369333"/>
          </a:xfrm>
        </p:spPr>
        <p:txBody>
          <a:bodyPr/>
          <a:lstStyle/>
          <a:p>
            <a:r>
              <a:rPr lang="en-US" i="0" dirty="0"/>
              <a:t>CEAT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565A2-3DF5-B41D-E1A0-E6EC5EB24F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C95EA-CA94-57EE-FAE3-20512CB7523C}"/>
              </a:ext>
            </a:extLst>
          </p:cNvPr>
          <p:cNvSpPr txBox="1"/>
          <p:nvPr/>
        </p:nvSpPr>
        <p:spPr>
          <a:xfrm>
            <a:off x="581665" y="1380494"/>
            <a:ext cx="7262212" cy="670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CEAT Transfer Guide: Achieved 820 Downloads</a:t>
            </a:r>
            <a:r>
              <a:rPr lang="en-US" sz="2256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8C89D-C4E4-A5EF-C750-D239648D5BFE}"/>
              </a:ext>
            </a:extLst>
          </p:cNvPr>
          <p:cNvSpPr txBox="1"/>
          <p:nvPr/>
        </p:nvSpPr>
        <p:spPr>
          <a:xfrm>
            <a:off x="1217284" y="2539044"/>
            <a:ext cx="41363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Transfer Guide Download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C511C0-612E-30E4-06E1-2E4CCEAD1A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01" b="5747"/>
          <a:stretch/>
        </p:blipFill>
        <p:spPr>
          <a:xfrm>
            <a:off x="958850" y="3146778"/>
            <a:ext cx="7226300" cy="26524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615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669" y="1452601"/>
            <a:ext cx="4269522" cy="2903419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2 total on-site searches on CEAT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CEAT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66290-50FA-D80B-38B3-014C1DB0F0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719342" y="1430220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5337B-D722-8208-D6C5-948B9BD9A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538" y="1855990"/>
            <a:ext cx="3327400" cy="3378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93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50483" y="1577120"/>
            <a:ext cx="4170556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HBB pages received 9,202 views and 7,849 sessions.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engagement rate was at 68%.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total number of users was 6,370, and there were 2,746 new users.</a:t>
            </a: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C3D974-9BA9-815F-DE62-04DA6E8263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A197-7025-A64E-BE25-1D5B7DF6528F}"/>
              </a:ext>
            </a:extLst>
          </p:cNvPr>
          <p:cNvSpPr txBox="1"/>
          <p:nvPr/>
        </p:nvSpPr>
        <p:spPr>
          <a:xfrm>
            <a:off x="4722962" y="1530866"/>
            <a:ext cx="19598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Installations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4D30E-A196-5772-8DA6-FA92C51A6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489" y="1984596"/>
            <a:ext cx="4051300" cy="3441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16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ACS Third Quarter FY24 Web Analytics Slide Deck" id="{BDD796A2-BAFA-1E4F-B861-5C95B60132AA}" vid="{E32ABC10-035D-284A-ACBF-B4087DD1ECA8}"/>
    </a:ext>
  </a:extLst>
</a:theme>
</file>

<file path=ppt/theme/theme3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9784</TotalTime>
  <Words>325</Words>
  <Application>Microsoft Macintosh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Garamond Pro</vt:lpstr>
      <vt:lpstr>Arial</vt:lpstr>
      <vt:lpstr>Calibri</vt:lpstr>
      <vt:lpstr>Helvetica</vt:lpstr>
      <vt:lpstr>US Army</vt:lpstr>
      <vt:lpstr>Wingdings</vt:lpstr>
      <vt:lpstr>us army ppt</vt:lpstr>
      <vt:lpstr>1_Master Content Slide</vt:lpstr>
      <vt:lpstr>Support Services Fourth Quarter FY24 Insights</vt:lpstr>
      <vt:lpstr>Web Analytics Summary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79</cp:revision>
  <dcterms:modified xsi:type="dcterms:W3CDTF">2024-10-15T19:57:29Z</dcterms:modified>
</cp:coreProperties>
</file>