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3" r:id="rId4"/>
  </p:sldMasterIdLst>
  <p:notesMasterIdLst>
    <p:notesMasterId r:id="rId6"/>
  </p:notesMasterIdLst>
  <p:handoutMasterIdLst>
    <p:handoutMasterId r:id="rId7"/>
  </p:handoutMasterIdLst>
  <p:sldIdLst>
    <p:sldId id="263" r:id="rId5"/>
  </p:sldIdLst>
  <p:sldSz cx="9144000" cy="6858000" type="screen4x3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70AD47"/>
    <a:srgbClr val="221F20"/>
    <a:srgbClr val="FFCC01"/>
    <a:srgbClr val="000000"/>
    <a:srgbClr val="211F1F"/>
    <a:srgbClr val="FFFF99"/>
    <a:srgbClr val="AD8817"/>
    <a:srgbClr val="AA9158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5DB232-B3DC-436C-9F17-46E30DC1A497}" v="23" dt="2026-01-21T19:45:00.40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18" autoAdjust="0"/>
    <p:restoredTop sz="96182" autoAdjust="0"/>
  </p:normalViewPr>
  <p:slideViewPr>
    <p:cSldViewPr snapToGrid="0">
      <p:cViewPr varScale="1">
        <p:scale>
          <a:sx n="59" d="100"/>
          <a:sy n="59" d="100"/>
        </p:scale>
        <p:origin x="1219" y="6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7F3D769-FB89-68D2-FDCE-F63F84B325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838" cy="352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956DD9-82B7-2DD1-17C2-5AFEFAA54A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73675" y="0"/>
            <a:ext cx="4033838" cy="352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4E0B21-AD33-443A-8BF5-B180B3EED2ED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9D847C-F370-A93E-4344-E8181A423F4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670675"/>
            <a:ext cx="4033838" cy="352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AC0834-EADB-723F-8C09-AA9B695C88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73675" y="6670675"/>
            <a:ext cx="4033838" cy="352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FD9612-5402-46C5-9F6F-3A6EC383D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919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2781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3541" y="0"/>
            <a:ext cx="4033943" cy="352781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44DD812-1AA5-4BC5-AB23-68CCDA028D1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4988" y="877888"/>
            <a:ext cx="3159125" cy="2370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910" y="3379868"/>
            <a:ext cx="7447280" cy="276534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70320"/>
            <a:ext cx="4033943" cy="352780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3541" y="6670320"/>
            <a:ext cx="4033943" cy="352780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026CB39F-E249-459B-9F49-F4C960F7C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572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7DA61-0FBF-2A69-8E44-82B62DE183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7C4897-39D2-D19E-75FE-4A0A350C4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434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A1D17-05D6-B8D5-3F85-F6DE95906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6239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23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DFMWR</a:t>
            </a:r>
            <a:r>
              <a:rPr spc="-45" dirty="0"/>
              <a:t> </a:t>
            </a:r>
            <a:r>
              <a:rPr dirty="0"/>
              <a:t>Forum</a:t>
            </a:r>
            <a:r>
              <a:rPr spc="-25" dirty="0"/>
              <a:t> </a:t>
            </a:r>
            <a:r>
              <a:rPr dirty="0"/>
              <a:t>(SEP</a:t>
            </a:r>
            <a:r>
              <a:rPr spc="-20" dirty="0"/>
              <a:t> </a:t>
            </a:r>
            <a:r>
              <a:rPr dirty="0"/>
              <a:t>2025)</a:t>
            </a:r>
            <a:r>
              <a:rPr spc="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spc="-25" dirty="0"/>
              <a:t>V1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dirty="0"/>
              <a:t>WE</a:t>
            </a:r>
            <a:r>
              <a:rPr spc="-20" dirty="0"/>
              <a:t> </a:t>
            </a:r>
            <a:r>
              <a:rPr dirty="0"/>
              <a:t>ARE</a:t>
            </a:r>
            <a:r>
              <a:rPr spc="-10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ARMY’S</a:t>
            </a:r>
            <a:r>
              <a:rPr spc="5" dirty="0"/>
              <a:t> </a:t>
            </a:r>
            <a:r>
              <a:rPr spc="-20" dirty="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1440226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860079"/>
            <a:ext cx="8998718" cy="5296277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624" y="47646"/>
            <a:ext cx="7446007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4743"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4743"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816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v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817200-C53D-9D54-0349-B524A4EC98F9}"/>
              </a:ext>
            </a:extLst>
          </p:cNvPr>
          <p:cNvSpPr/>
          <p:nvPr userDrawn="1"/>
        </p:nvSpPr>
        <p:spPr>
          <a:xfrm>
            <a:off x="0" y="5340285"/>
            <a:ext cx="9144000" cy="151771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B86D79-8BC2-18CF-4288-66EEB2CCD002}"/>
              </a:ext>
            </a:extLst>
          </p:cNvPr>
          <p:cNvCxnSpPr>
            <a:cxnSpLocks/>
          </p:cNvCxnSpPr>
          <p:nvPr userDrawn="1"/>
        </p:nvCxnSpPr>
        <p:spPr>
          <a:xfrm>
            <a:off x="7790" y="5770730"/>
            <a:ext cx="8638269" cy="0"/>
          </a:xfrm>
          <a:prstGeom prst="line">
            <a:avLst/>
          </a:prstGeom>
          <a:ln w="28575">
            <a:solidFill>
              <a:srgbClr val="FFCC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98E66C0-E471-D209-E269-90CB5DB347FD}"/>
              </a:ext>
            </a:extLst>
          </p:cNvPr>
          <p:cNvSpPr txBox="1"/>
          <p:nvPr userDrawn="1"/>
        </p:nvSpPr>
        <p:spPr>
          <a:xfrm>
            <a:off x="3151767" y="5553104"/>
            <a:ext cx="28015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 WE ARE THE ARMY’S HOME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9C5775-CD77-48A7-5B1B-8A9BBEB3C625}"/>
              </a:ext>
            </a:extLst>
          </p:cNvPr>
          <p:cNvCxnSpPr>
            <a:cxnSpLocks/>
          </p:cNvCxnSpPr>
          <p:nvPr userDrawn="1"/>
        </p:nvCxnSpPr>
        <p:spPr>
          <a:xfrm>
            <a:off x="8019" y="5577523"/>
            <a:ext cx="8728575" cy="2740"/>
          </a:xfrm>
          <a:prstGeom prst="line">
            <a:avLst/>
          </a:prstGeom>
          <a:ln w="28575">
            <a:solidFill>
              <a:srgbClr val="FFCC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BE4812F1-7C22-2255-32F4-AD2F83125BED}"/>
              </a:ext>
            </a:extLst>
          </p:cNvPr>
          <p:cNvSpPr/>
          <p:nvPr userDrawn="1"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D0ADB1A-EAF4-B5A8-860F-A68AEAE78B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977" y="866328"/>
            <a:ext cx="5239224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40DCDE-687B-4B9C-E215-5F04694B5A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55ED75D-1815-83A7-AD3D-98EC09DD69E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0792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8" name="Picture 17" descr="800px-US-O10_insignia_svg.png">
            <a:extLst>
              <a:ext uri="{FF2B5EF4-FFF2-40B4-BE49-F238E27FC236}">
                <a16:creationId xmlns:a16="http://schemas.microsoft.com/office/drawing/2014/main" id="{3D5BC761-B557-3EDD-F039-9609EC0ACE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19" name="Picture 18" descr="800px-US-O10_insignia_svg.png">
            <a:extLst>
              <a:ext uri="{FF2B5EF4-FFF2-40B4-BE49-F238E27FC236}">
                <a16:creationId xmlns:a16="http://schemas.microsoft.com/office/drawing/2014/main" id="{5DD8FDB4-1F46-CECB-E73E-B2166CC5DF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D8DC5BE-333D-0640-9922-0463A9EAF503}"/>
              </a:ext>
            </a:extLst>
          </p:cNvPr>
          <p:cNvSpPr/>
          <p:nvPr userDrawn="1"/>
        </p:nvSpPr>
        <p:spPr>
          <a:xfrm>
            <a:off x="38373" y="0"/>
            <a:ext cx="1745160" cy="5408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9D3A4C3-DA17-E7E6-D838-F067AB09C4A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89" t="20626" r="5510" b="17447"/>
          <a:stretch/>
        </p:blipFill>
        <p:spPr>
          <a:xfrm>
            <a:off x="113122" y="103695"/>
            <a:ext cx="2856321" cy="7626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F38B394-D4A4-FED4-E653-6C57F718446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24" name="Picture 23" descr="A police officer operating a yellow vehicle&#10;&#10;Description automatically generated with low confidence">
            <a:extLst>
              <a:ext uri="{FF2B5EF4-FFF2-40B4-BE49-F238E27FC236}">
                <a16:creationId xmlns:a16="http://schemas.microsoft.com/office/drawing/2014/main" id="{D2667FA7-D210-7D34-31A0-0583DFA289E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8970" y="1450573"/>
            <a:ext cx="2561629" cy="195681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58301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E 1 Transi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85F6D8-9A7B-0634-0A0A-1735FF74A7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8" y="-3703"/>
            <a:ext cx="9144000" cy="6473387"/>
          </a:xfrm>
          <a:prstGeom prst="rect">
            <a:avLst/>
          </a:prstGeom>
          <a:effectLst/>
        </p:spPr>
      </p:pic>
      <p:pic>
        <p:nvPicPr>
          <p:cNvPr id="5" name="LowerBar" hidden="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 userDrawn="1"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 userDrawn="1"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BDB43B0A-8BF7-5A3B-6759-DD3F657F7A95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10F1152-CA75-F764-BD8D-119A91B8594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102" y="-69505"/>
            <a:ext cx="2294330" cy="86952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6A91A86-822D-8614-7E36-8FA1144A2425}"/>
              </a:ext>
            </a:extLst>
          </p:cNvPr>
          <p:cNvSpPr/>
          <p:nvPr userDrawn="1"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227A37-73AB-8E46-801D-EF3604C865B4}"/>
              </a:ext>
            </a:extLst>
          </p:cNvPr>
          <p:cNvGrpSpPr/>
          <p:nvPr userDrawn="1"/>
        </p:nvGrpSpPr>
        <p:grpSpPr>
          <a:xfrm>
            <a:off x="-13020" y="6460632"/>
            <a:ext cx="9176753" cy="200055"/>
            <a:chOff x="-823" y="6630466"/>
            <a:chExt cx="9183128" cy="200055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A1D2CF8-8631-EDDD-E320-7EFF4E351B0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B5D66F5-DE86-58B3-8258-91D43D1E8C09}"/>
                </a:ext>
              </a:extLst>
            </p:cNvPr>
            <p:cNvSpPr txBox="1"/>
            <p:nvPr userDrawn="1"/>
          </p:nvSpPr>
          <p:spPr>
            <a:xfrm>
              <a:off x="3400361" y="6630466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4EC773C-1C26-009C-1939-ED46F78C24A0}"/>
              </a:ext>
            </a:extLst>
          </p:cNvPr>
          <p:cNvCxnSpPr>
            <a:cxnSpLocks/>
          </p:cNvCxnSpPr>
          <p:nvPr userDrawn="1"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800px-US-O10_insignia_svg.png">
            <a:extLst>
              <a:ext uri="{FF2B5EF4-FFF2-40B4-BE49-F238E27FC236}">
                <a16:creationId xmlns:a16="http://schemas.microsoft.com/office/drawing/2014/main" id="{E08C0F77-A2EB-12EF-712D-4447C13DB1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21" name="Picture 20" descr="800px-US-O10_insignia_svg.png">
            <a:extLst>
              <a:ext uri="{FF2B5EF4-FFF2-40B4-BE49-F238E27FC236}">
                <a16:creationId xmlns:a16="http://schemas.microsoft.com/office/drawing/2014/main" id="{DA3893FD-220D-365A-0371-5D7FE5068A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7467315-7D47-F44D-3F4F-8EC1E408665A}"/>
              </a:ext>
            </a:extLst>
          </p:cNvPr>
          <p:cNvSpPr>
            <a:spLocks/>
          </p:cNvSpPr>
          <p:nvPr userDrawn="1"/>
        </p:nvSpPr>
        <p:spPr>
          <a:xfrm>
            <a:off x="4191092" y="6577363"/>
            <a:ext cx="761817" cy="21544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fld id="{BEF3315E-84B7-4E8F-A25B-EA25D811859C}" type="slidenum">
              <a:rPr lang="en-US" sz="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BCB26F5-222B-7080-C76D-D40B00F904C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39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E 2 Transi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680FA4-841D-CDDA-DE38-E56F491DAF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4" y="-1"/>
            <a:ext cx="9147291" cy="6486575"/>
          </a:xfrm>
          <a:prstGeom prst="rect">
            <a:avLst/>
          </a:prstGeom>
          <a:noFill/>
          <a:effectLst/>
        </p:spPr>
      </p:pic>
      <p:pic>
        <p:nvPicPr>
          <p:cNvPr id="5" name="LowerBar" hidden="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 userDrawn="1"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 userDrawn="1"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EBF2B9F2-660D-BA44-21B7-FC095FAC7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86B353A-D389-A689-0E3D-DF81F546EB9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102" y="-69505"/>
            <a:ext cx="2294330" cy="86952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C0FD7CA-3F2E-59C7-1CCB-2ECA2FF7F2CB}"/>
              </a:ext>
            </a:extLst>
          </p:cNvPr>
          <p:cNvSpPr/>
          <p:nvPr userDrawn="1"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01A0EA-1588-D551-C97D-69BB95DA5396}"/>
              </a:ext>
            </a:extLst>
          </p:cNvPr>
          <p:cNvGrpSpPr/>
          <p:nvPr userDrawn="1"/>
        </p:nvGrpSpPr>
        <p:grpSpPr>
          <a:xfrm>
            <a:off x="-13020" y="6460632"/>
            <a:ext cx="9176753" cy="200055"/>
            <a:chOff x="-823" y="6630466"/>
            <a:chExt cx="9183128" cy="200055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972CA76-7996-594F-4904-2F07E99AE2D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1F87C7A-CDC6-9C47-DDB7-8F802272F046}"/>
                </a:ext>
              </a:extLst>
            </p:cNvPr>
            <p:cNvSpPr txBox="1"/>
            <p:nvPr userDrawn="1"/>
          </p:nvSpPr>
          <p:spPr>
            <a:xfrm>
              <a:off x="3400361" y="6630466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F0B1343-BDBE-109A-6564-ABA78B50F25E}"/>
              </a:ext>
            </a:extLst>
          </p:cNvPr>
          <p:cNvCxnSpPr>
            <a:cxnSpLocks/>
          </p:cNvCxnSpPr>
          <p:nvPr userDrawn="1"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800px-US-O10_insignia_svg.png">
            <a:extLst>
              <a:ext uri="{FF2B5EF4-FFF2-40B4-BE49-F238E27FC236}">
                <a16:creationId xmlns:a16="http://schemas.microsoft.com/office/drawing/2014/main" id="{0D82D4B4-C845-F352-77C9-36079DD7C9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16" name="Picture 15" descr="800px-US-O10_insignia_svg.png">
            <a:extLst>
              <a:ext uri="{FF2B5EF4-FFF2-40B4-BE49-F238E27FC236}">
                <a16:creationId xmlns:a16="http://schemas.microsoft.com/office/drawing/2014/main" id="{02572B93-BD11-0952-EE76-3234FBE35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C5F0BFC-A353-C823-B74A-73752AF6D614}"/>
              </a:ext>
            </a:extLst>
          </p:cNvPr>
          <p:cNvSpPr>
            <a:spLocks/>
          </p:cNvSpPr>
          <p:nvPr userDrawn="1"/>
        </p:nvSpPr>
        <p:spPr>
          <a:xfrm>
            <a:off x="4191092" y="6577363"/>
            <a:ext cx="761817" cy="21544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fld id="{BEF3315E-84B7-4E8F-A25B-EA25D811859C}" type="slidenum">
              <a:rPr lang="en-US" sz="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6E06843-E436-7388-9874-6981D700D1B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7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E 3 Transi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olice officer operating a yellow vehicle&#10;&#10;Description automatically generated with low confidence">
            <a:extLst>
              <a:ext uri="{FF2B5EF4-FFF2-40B4-BE49-F238E27FC236}">
                <a16:creationId xmlns:a16="http://schemas.microsoft.com/office/drawing/2014/main" id="{8310AC59-C820-14FE-326B-CEACBC1121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6527183"/>
          </a:xfrm>
          <a:prstGeom prst="rect">
            <a:avLst/>
          </a:prstGeom>
          <a:noFill/>
          <a:effectLst/>
        </p:spPr>
      </p:pic>
      <p:pic>
        <p:nvPicPr>
          <p:cNvPr id="5" name="LowerBar" hidden="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 userDrawn="1"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 userDrawn="1"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7873A0-3ADE-C3FC-7042-731AA7F92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A5145D-5CDD-71DC-8769-9373C9C17A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102" y="-69505"/>
            <a:ext cx="2294330" cy="86952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8FDF1CF-9326-1C9F-F7CD-DFD5A2268CCB}"/>
              </a:ext>
            </a:extLst>
          </p:cNvPr>
          <p:cNvSpPr/>
          <p:nvPr userDrawn="1"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A75B6D0-DD38-67A8-E146-700A4ED1EBE2}"/>
              </a:ext>
            </a:extLst>
          </p:cNvPr>
          <p:cNvGrpSpPr/>
          <p:nvPr userDrawn="1"/>
        </p:nvGrpSpPr>
        <p:grpSpPr>
          <a:xfrm>
            <a:off x="-13020" y="6460632"/>
            <a:ext cx="9176753" cy="200055"/>
            <a:chOff x="-823" y="6630466"/>
            <a:chExt cx="9183128" cy="200055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D1982E0-BD88-CA7D-9718-A0F05CA771B2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37493D9-6840-C110-979F-E7A60CDEC691}"/>
                </a:ext>
              </a:extLst>
            </p:cNvPr>
            <p:cNvSpPr txBox="1"/>
            <p:nvPr userDrawn="1"/>
          </p:nvSpPr>
          <p:spPr>
            <a:xfrm>
              <a:off x="3400361" y="6630466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7F80B23-348F-B343-29FB-39B0B294EF9B}"/>
              </a:ext>
            </a:extLst>
          </p:cNvPr>
          <p:cNvCxnSpPr>
            <a:cxnSpLocks/>
          </p:cNvCxnSpPr>
          <p:nvPr userDrawn="1"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800px-US-O10_insignia_svg.png">
            <a:extLst>
              <a:ext uri="{FF2B5EF4-FFF2-40B4-BE49-F238E27FC236}">
                <a16:creationId xmlns:a16="http://schemas.microsoft.com/office/drawing/2014/main" id="{FDFB77BD-A957-FEFC-714D-482671BAD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18" name="Picture 17" descr="800px-US-O10_insignia_svg.png">
            <a:extLst>
              <a:ext uri="{FF2B5EF4-FFF2-40B4-BE49-F238E27FC236}">
                <a16:creationId xmlns:a16="http://schemas.microsoft.com/office/drawing/2014/main" id="{B526EC7F-2A14-AA16-85B7-74927528F1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5FD18A7-8BA5-4192-4522-CFF65D1B1B5A}"/>
              </a:ext>
            </a:extLst>
          </p:cNvPr>
          <p:cNvSpPr>
            <a:spLocks/>
          </p:cNvSpPr>
          <p:nvPr userDrawn="1"/>
        </p:nvSpPr>
        <p:spPr>
          <a:xfrm>
            <a:off x="4191092" y="6577363"/>
            <a:ext cx="761817" cy="21544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fld id="{BEF3315E-84B7-4E8F-A25B-EA25D811859C}" type="slidenum">
              <a:rPr lang="en-US" sz="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524A2A4-73A6-DA6B-F610-4A55E81B8FB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13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E 4 Transi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09BFF38-745C-DA8C-EEA7-7167C57F2DF3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81"/>
            <a:ext cx="9144000" cy="6498248"/>
          </a:xfrm>
          <a:prstGeom prst="rect">
            <a:avLst/>
          </a:prstGeom>
          <a:effectLst/>
        </p:spPr>
      </p:pic>
      <p:pic>
        <p:nvPicPr>
          <p:cNvPr id="5" name="LowerBar" hidden="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 userDrawn="1"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 userDrawn="1"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77B26595-AFF1-A461-53CB-843A2D157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C00729-A179-1234-FC2A-E507BD9E32D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102" y="-69505"/>
            <a:ext cx="2294330" cy="86952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9C2F24E-F03E-A094-FD2F-CB4C51DD4E9B}"/>
              </a:ext>
            </a:extLst>
          </p:cNvPr>
          <p:cNvSpPr/>
          <p:nvPr userDrawn="1"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00CEFAF-C0FC-4ED1-AD4B-8309DD87B850}"/>
              </a:ext>
            </a:extLst>
          </p:cNvPr>
          <p:cNvGrpSpPr/>
          <p:nvPr userDrawn="1"/>
        </p:nvGrpSpPr>
        <p:grpSpPr>
          <a:xfrm>
            <a:off x="-13020" y="6460632"/>
            <a:ext cx="9176753" cy="200055"/>
            <a:chOff x="-823" y="6630466"/>
            <a:chExt cx="9183128" cy="200055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CFBC6FE-63B5-49CB-BEEA-4540F10DD98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6AA3B9-3385-8358-1714-93AD5EF14DC9}"/>
                </a:ext>
              </a:extLst>
            </p:cNvPr>
            <p:cNvSpPr txBox="1"/>
            <p:nvPr userDrawn="1"/>
          </p:nvSpPr>
          <p:spPr>
            <a:xfrm>
              <a:off x="3400361" y="6630466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4E0FC96-8481-C609-3F6C-0845D61101A5}"/>
              </a:ext>
            </a:extLst>
          </p:cNvPr>
          <p:cNvCxnSpPr>
            <a:cxnSpLocks/>
          </p:cNvCxnSpPr>
          <p:nvPr userDrawn="1"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800px-US-O10_insignia_svg.png">
            <a:extLst>
              <a:ext uri="{FF2B5EF4-FFF2-40B4-BE49-F238E27FC236}">
                <a16:creationId xmlns:a16="http://schemas.microsoft.com/office/drawing/2014/main" id="{A15CB8EF-C090-46F1-BAB1-5B2A74BBEC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18" name="Picture 17" descr="800px-US-O10_insignia_svg.png">
            <a:extLst>
              <a:ext uri="{FF2B5EF4-FFF2-40B4-BE49-F238E27FC236}">
                <a16:creationId xmlns:a16="http://schemas.microsoft.com/office/drawing/2014/main" id="{180E5C7A-F4BC-DFE8-9ECC-E1C403B60D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/>
          <a:srcRect r="24743"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ED85384-BE70-100C-1734-203778299803}"/>
              </a:ext>
            </a:extLst>
          </p:cNvPr>
          <p:cNvSpPr>
            <a:spLocks/>
          </p:cNvSpPr>
          <p:nvPr userDrawn="1"/>
        </p:nvSpPr>
        <p:spPr>
          <a:xfrm>
            <a:off x="4191092" y="6577363"/>
            <a:ext cx="761817" cy="21544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fld id="{BEF3315E-84B7-4E8F-A25B-EA25D811859C}" type="slidenum">
              <a:rPr lang="en-US" sz="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A1220B9-495B-B18C-57C5-79184BA21A2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59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FAEE2-B223-A94F-C60B-552EEE271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DCA57-FA81-DFB3-1046-2748BACAB7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6105" y="938387"/>
            <a:ext cx="407009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05231-A7BF-5A15-5D61-D8E696066A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7802" y="938387"/>
            <a:ext cx="410631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722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2E885-E894-66DD-2052-19B24368D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356" y="71548"/>
            <a:ext cx="7412416" cy="8239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FF3FE-3298-C7FD-7CB5-E1F4DA799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643" y="1201336"/>
            <a:ext cx="4156208" cy="823912"/>
          </a:xfrm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1DF6D-9F13-3A02-38CD-AF01F53FBF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8643" y="2025248"/>
            <a:ext cx="4156208" cy="40767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0F9766-7D17-ACF6-684B-903C9FAF9C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68548" y="1201336"/>
            <a:ext cx="4156208" cy="823912"/>
          </a:xfrm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0AC2E9-70C7-D8F5-00CB-86CE66A3E3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68548" y="2025248"/>
            <a:ext cx="4156208" cy="40767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864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 userDrawn="1"/>
        </p:nvGrpSpPr>
        <p:grpSpPr>
          <a:xfrm>
            <a:off x="-13020" y="6460632"/>
            <a:ext cx="9176753" cy="200055"/>
            <a:chOff x="-823" y="6630466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0466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 userDrawn="1"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2099432" y="495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 userDrawn="1"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 userDrawn="1"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 userDrawn="1"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 userDrawn="1"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 userDrawn="1"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79269" y="1059008"/>
            <a:ext cx="8998718" cy="5122394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 userDrawn="1"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2ED1621A-A1CF-9B65-2229-2925E32D558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7" name="Picture 6" descr="800px-US-O10_insignia_svg.png">
            <a:extLst>
              <a:ext uri="{FF2B5EF4-FFF2-40B4-BE49-F238E27FC236}">
                <a16:creationId xmlns:a16="http://schemas.microsoft.com/office/drawing/2014/main" id="{57E391A3-3353-F134-6824-46B1E52E9B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/>
          <a:srcRect r="24743"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55BD2CA0-186D-5CD8-78F3-FA694D3767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/>
          <a:srcRect r="24743"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5ED8016-A583-76CC-9F53-44698EA90C62}"/>
              </a:ext>
            </a:extLst>
          </p:cNvPr>
          <p:cNvSpPr>
            <a:spLocks/>
          </p:cNvSpPr>
          <p:nvPr userDrawn="1"/>
        </p:nvSpPr>
        <p:spPr>
          <a:xfrm>
            <a:off x="4191092" y="6577363"/>
            <a:ext cx="761817" cy="21544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fld id="{BEF3315E-84B7-4E8F-A25B-EA25D811859C}" type="slidenum">
              <a:rPr lang="en-US" sz="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140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689" r:id="rId2"/>
    <p:sldLayoutId id="2147483754" r:id="rId3"/>
    <p:sldLayoutId id="2147483714" r:id="rId4"/>
    <p:sldLayoutId id="2147483715" r:id="rId5"/>
    <p:sldLayoutId id="2147483717" r:id="rId6"/>
    <p:sldLayoutId id="2147483716" r:id="rId7"/>
    <p:sldLayoutId id="2147483745" r:id="rId8"/>
    <p:sldLayoutId id="2147483746" r:id="rId9"/>
    <p:sldLayoutId id="2147483747" r:id="rId10"/>
    <p:sldLayoutId id="2147483753" r:id="rId11"/>
    <p:sldLayoutId id="214748375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9525" y="6234595"/>
            <a:ext cx="9163050" cy="617855"/>
            <a:chOff x="-9525" y="6234595"/>
            <a:chExt cx="9163050" cy="6178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06496" y="6467855"/>
              <a:ext cx="617219" cy="26365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59436" y="6482727"/>
              <a:ext cx="510278" cy="15764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52288" y="6467855"/>
              <a:ext cx="617219" cy="2636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05170" y="6482727"/>
              <a:ext cx="510273" cy="157640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640306" cy="56691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7478" y="725294"/>
            <a:ext cx="4961890" cy="60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28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ESMC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3.0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Phase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spc="-25" dirty="0">
                <a:latin typeface="Arial"/>
                <a:cs typeface="Arial"/>
              </a:rPr>
              <a:t>2: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280"/>
              </a:lnSpc>
            </a:pPr>
            <a:r>
              <a:rPr sz="2000" b="1" dirty="0">
                <a:latin typeface="Arial"/>
                <a:cs typeface="Arial"/>
              </a:rPr>
              <a:t>Web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Content/Functional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Strategy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Update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1199" y="1508423"/>
            <a:ext cx="2462530" cy="235839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8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Arial"/>
                <a:cs typeface="Arial"/>
              </a:rPr>
              <a:t>Complete</a:t>
            </a:r>
            <a:r>
              <a:rPr sz="1800" b="1" u="sng" spc="-3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Arial"/>
                <a:cs typeface="Arial"/>
              </a:rPr>
              <a:t>–</a:t>
            </a:r>
            <a:r>
              <a:rPr sz="1800" b="1" u="sng" spc="-30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spc="-25" dirty="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latin typeface="Arial"/>
                <a:cs typeface="Arial"/>
              </a:rPr>
              <a:t>EPW</a:t>
            </a:r>
            <a:endParaRPr sz="1800">
              <a:latin typeface="Arial"/>
              <a:cs typeface="Arial"/>
            </a:endParaRPr>
          </a:p>
          <a:p>
            <a:pPr marL="278765">
              <a:lnSpc>
                <a:spcPct val="100000"/>
              </a:lnSpc>
              <a:spcBef>
                <a:spcPts val="540"/>
              </a:spcBef>
            </a:pPr>
            <a:r>
              <a:rPr sz="1800" dirty="0">
                <a:latin typeface="Arial"/>
                <a:cs typeface="Arial"/>
              </a:rPr>
              <a:t>Unit</a:t>
            </a:r>
            <a:r>
              <a:rPr sz="1800" spc="-11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A:</a:t>
            </a:r>
            <a:endParaRPr sz="1800">
              <a:latin typeface="Arial"/>
              <a:cs typeface="Arial"/>
            </a:endParaRPr>
          </a:p>
          <a:p>
            <a:pPr marL="278765" marR="5080">
              <a:lnSpc>
                <a:spcPct val="100000"/>
              </a:lnSpc>
              <a:spcBef>
                <a:spcPts val="10"/>
              </a:spcBef>
            </a:pPr>
            <a:r>
              <a:rPr sz="1200" dirty="0">
                <a:latin typeface="Arial"/>
                <a:cs typeface="Arial"/>
              </a:rPr>
              <a:t>Employment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Readiness(ERP) </a:t>
            </a:r>
            <a:r>
              <a:rPr sz="1200" dirty="0">
                <a:latin typeface="Arial"/>
                <a:cs typeface="Arial"/>
              </a:rPr>
              <a:t>Financial</a:t>
            </a:r>
            <a:r>
              <a:rPr sz="1200" spc="-6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Reediness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(FRP)/AER </a:t>
            </a:r>
            <a:r>
              <a:rPr sz="1200" dirty="0">
                <a:latin typeface="Arial"/>
                <a:cs typeface="Arial"/>
              </a:rPr>
              <a:t>CYS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Parent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Outreach</a:t>
            </a:r>
            <a:endParaRPr sz="1200">
              <a:latin typeface="Arial"/>
              <a:cs typeface="Arial"/>
            </a:endParaRPr>
          </a:p>
          <a:p>
            <a:pPr marL="278765" marR="1308100">
              <a:lnSpc>
                <a:spcPct val="100000"/>
              </a:lnSpc>
            </a:pPr>
            <a:r>
              <a:rPr sz="1200" spc="-20" dirty="0">
                <a:latin typeface="Arial"/>
                <a:cs typeface="Arial"/>
              </a:rPr>
              <a:t>Youth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Sports </a:t>
            </a:r>
            <a:r>
              <a:rPr sz="1200" spc="-20" dirty="0">
                <a:latin typeface="Arial"/>
                <a:cs typeface="Arial"/>
              </a:rPr>
              <a:t>BOSS</a:t>
            </a:r>
            <a:endParaRPr sz="1200">
              <a:latin typeface="Arial"/>
              <a:cs typeface="Arial"/>
            </a:endParaRPr>
          </a:p>
          <a:p>
            <a:pPr marL="278765" marR="1106805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Campong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RV </a:t>
            </a:r>
            <a:r>
              <a:rPr sz="1200" dirty="0">
                <a:latin typeface="Arial"/>
                <a:cs typeface="Arial"/>
              </a:rPr>
              <a:t>Leisure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Travel Libraries </a:t>
            </a:r>
            <a:r>
              <a:rPr sz="1200" dirty="0">
                <a:latin typeface="Arial"/>
                <a:cs typeface="Arial"/>
              </a:rPr>
              <a:t>Fitness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Centers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65229" y="1715197"/>
            <a:ext cx="2918460" cy="3874770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800" b="1" u="sng" dirty="0">
                <a:solidFill>
                  <a:srgbClr val="FFCC01"/>
                </a:solidFill>
                <a:uFill>
                  <a:solidFill>
                    <a:srgbClr val="FFCC01"/>
                  </a:solidFill>
                </a:uFill>
                <a:latin typeface="Arial"/>
                <a:cs typeface="Arial"/>
              </a:rPr>
              <a:t>Underway</a:t>
            </a:r>
            <a:r>
              <a:rPr sz="1800" b="1" u="sng" spc="-60" dirty="0">
                <a:solidFill>
                  <a:srgbClr val="FFCC01"/>
                </a:solidFill>
                <a:uFill>
                  <a:solidFill>
                    <a:srgbClr val="FFCC01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dirty="0">
                <a:solidFill>
                  <a:srgbClr val="FFCC01"/>
                </a:solidFill>
                <a:uFill>
                  <a:solidFill>
                    <a:srgbClr val="FFCC01"/>
                  </a:solidFill>
                </a:uFill>
                <a:latin typeface="Arial"/>
                <a:cs typeface="Arial"/>
              </a:rPr>
              <a:t>–</a:t>
            </a:r>
            <a:r>
              <a:rPr sz="1800" b="1" u="sng" spc="-20" dirty="0">
                <a:solidFill>
                  <a:srgbClr val="FFCC01"/>
                </a:solidFill>
                <a:uFill>
                  <a:solidFill>
                    <a:srgbClr val="FFCC01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dirty="0">
                <a:solidFill>
                  <a:srgbClr val="FFCC01"/>
                </a:solidFill>
                <a:uFill>
                  <a:solidFill>
                    <a:srgbClr val="FFCC01"/>
                  </a:solidFill>
                </a:uFill>
                <a:latin typeface="Arial"/>
                <a:cs typeface="Arial"/>
              </a:rPr>
              <a:t>EPW</a:t>
            </a:r>
            <a:r>
              <a:rPr sz="1800" b="1" u="sng" spc="-10" dirty="0">
                <a:solidFill>
                  <a:srgbClr val="FFCC01"/>
                </a:solidFill>
                <a:uFill>
                  <a:solidFill>
                    <a:srgbClr val="FFCC01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dirty="0">
                <a:solidFill>
                  <a:srgbClr val="FFCC01"/>
                </a:solidFill>
                <a:uFill>
                  <a:solidFill>
                    <a:srgbClr val="FFCC01"/>
                  </a:solidFill>
                </a:uFill>
                <a:latin typeface="Arial"/>
                <a:cs typeface="Arial"/>
              </a:rPr>
              <a:t>(15</a:t>
            </a:r>
            <a:r>
              <a:rPr sz="1800" b="1" u="sng" spc="-90" dirty="0">
                <a:solidFill>
                  <a:srgbClr val="FFCC01"/>
                </a:solidFill>
                <a:uFill>
                  <a:solidFill>
                    <a:srgbClr val="FFCC01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spc="-20" dirty="0">
                <a:solidFill>
                  <a:srgbClr val="FFCC01"/>
                </a:solidFill>
                <a:uFill>
                  <a:solidFill>
                    <a:srgbClr val="FFCC01"/>
                  </a:solidFill>
                </a:uFill>
                <a:latin typeface="Arial"/>
                <a:cs typeface="Arial"/>
              </a:rPr>
              <a:t>AUG)</a:t>
            </a:r>
            <a:endParaRPr sz="1800">
              <a:latin typeface="Arial"/>
              <a:cs typeface="Arial"/>
            </a:endParaRPr>
          </a:p>
          <a:p>
            <a:pPr marL="492125">
              <a:lnSpc>
                <a:spcPct val="100000"/>
              </a:lnSpc>
              <a:spcBef>
                <a:spcPts val="750"/>
              </a:spcBef>
            </a:pPr>
            <a:r>
              <a:rPr sz="1800" dirty="0">
                <a:latin typeface="Arial"/>
                <a:cs typeface="Arial"/>
              </a:rPr>
              <a:t>Unit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492125">
              <a:lnSpc>
                <a:spcPct val="100000"/>
              </a:lnSpc>
              <a:spcBef>
                <a:spcPts val="10"/>
              </a:spcBef>
            </a:pPr>
            <a:r>
              <a:rPr sz="1200" spc="-20" dirty="0">
                <a:latin typeface="Arial"/>
                <a:cs typeface="Arial"/>
              </a:rPr>
              <a:t>Youth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Centers</a:t>
            </a:r>
            <a:endParaRPr sz="1200">
              <a:latin typeface="Arial"/>
              <a:cs typeface="Arial"/>
            </a:endParaRPr>
          </a:p>
          <a:p>
            <a:pPr marL="492125" marR="842644">
              <a:lnSpc>
                <a:spcPct val="100000"/>
              </a:lnSpc>
            </a:pPr>
            <a:r>
              <a:rPr sz="1200" spc="-10" dirty="0">
                <a:latin typeface="Arial"/>
                <a:cs typeface="Arial"/>
              </a:rPr>
              <a:t>Family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Advocacy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(FAP) EFMP</a:t>
            </a:r>
            <a:endParaRPr sz="1200">
              <a:latin typeface="Arial"/>
              <a:cs typeface="Arial"/>
            </a:endParaRPr>
          </a:p>
          <a:p>
            <a:pPr marL="492125" marR="56515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Relocation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Reediness </a:t>
            </a:r>
            <a:r>
              <a:rPr sz="1200" dirty="0">
                <a:latin typeface="Arial"/>
                <a:cs typeface="Arial"/>
              </a:rPr>
              <a:t>Survivor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Outreach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Services </a:t>
            </a:r>
            <a:r>
              <a:rPr sz="1200" spc="-20" dirty="0">
                <a:latin typeface="Arial"/>
                <a:cs typeface="Arial"/>
              </a:rPr>
              <a:t>AFAP</a:t>
            </a:r>
            <a:endParaRPr sz="1200">
              <a:latin typeface="Arial"/>
              <a:cs typeface="Arial"/>
            </a:endParaRPr>
          </a:p>
          <a:p>
            <a:pPr marL="492125">
              <a:lnSpc>
                <a:spcPct val="100000"/>
              </a:lnSpc>
            </a:pPr>
            <a:r>
              <a:rPr sz="1200" spc="-20" dirty="0">
                <a:latin typeface="Arial"/>
                <a:cs typeface="Arial"/>
              </a:rPr>
              <a:t>AFTB</a:t>
            </a:r>
            <a:endParaRPr sz="1200">
              <a:latin typeface="Arial"/>
              <a:cs typeface="Arial"/>
            </a:endParaRPr>
          </a:p>
          <a:p>
            <a:pPr marL="492125" marR="558165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Child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Development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Centers </a:t>
            </a:r>
            <a:r>
              <a:rPr sz="1200" dirty="0">
                <a:latin typeface="Arial"/>
                <a:cs typeface="Arial"/>
              </a:rPr>
              <a:t>School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Age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Centers</a:t>
            </a:r>
            <a:endParaRPr sz="1200">
              <a:latin typeface="Arial"/>
              <a:cs typeface="Arial"/>
            </a:endParaRPr>
          </a:p>
          <a:p>
            <a:pPr marL="492125" marR="59944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Skies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Instructional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Classes </a:t>
            </a:r>
            <a:r>
              <a:rPr sz="1200" dirty="0">
                <a:latin typeface="Arial"/>
                <a:cs typeface="Arial"/>
              </a:rPr>
              <a:t>Arts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and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Crafts</a:t>
            </a:r>
            <a:endParaRPr sz="1200">
              <a:latin typeface="Arial"/>
              <a:cs typeface="Arial"/>
            </a:endParaRPr>
          </a:p>
          <a:p>
            <a:pPr marL="492125" marR="2159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Food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and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Beverage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(F&amp;B)</a:t>
            </a:r>
            <a:r>
              <a:rPr sz="1200" spc="-10" dirty="0">
                <a:latin typeface="Arial"/>
                <a:cs typeface="Arial"/>
              </a:rPr>
              <a:t> Catering </a:t>
            </a:r>
            <a:r>
              <a:rPr sz="1200" dirty="0">
                <a:latin typeface="Arial"/>
                <a:cs typeface="Arial"/>
              </a:rPr>
              <a:t>Food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and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Beverage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Fast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Casul </a:t>
            </a:r>
            <a:r>
              <a:rPr sz="1200" dirty="0">
                <a:latin typeface="Arial"/>
                <a:cs typeface="Arial"/>
              </a:rPr>
              <a:t>Outdoor</a:t>
            </a:r>
            <a:r>
              <a:rPr sz="1200" spc="2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Recreation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Adventure Programs</a:t>
            </a:r>
            <a:endParaRPr sz="1200">
              <a:latin typeface="Arial"/>
              <a:cs typeface="Arial"/>
            </a:endParaRPr>
          </a:p>
          <a:p>
            <a:pPr marL="492125" marR="1248410">
              <a:lnSpc>
                <a:spcPct val="100000"/>
              </a:lnSpc>
            </a:pPr>
            <a:r>
              <a:rPr sz="1200" spc="-10" dirty="0">
                <a:latin typeface="Arial"/>
                <a:cs typeface="Arial"/>
              </a:rPr>
              <a:t>Aquatics </a:t>
            </a:r>
            <a:r>
              <a:rPr sz="1200" dirty="0">
                <a:latin typeface="Arial"/>
                <a:cs typeface="Arial"/>
              </a:rPr>
              <a:t>Intramural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Sports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96922" y="2494135"/>
            <a:ext cx="2731135" cy="3549015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18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Not</a:t>
            </a:r>
            <a:r>
              <a:rPr sz="1800" b="1" u="sng" spc="-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Started</a:t>
            </a:r>
            <a:r>
              <a:rPr sz="1800" b="1" u="sng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–</a:t>
            </a:r>
            <a:r>
              <a:rPr sz="1800" b="1" u="sng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EPW</a:t>
            </a:r>
            <a:r>
              <a:rPr sz="1800" b="1" u="sng" spc="-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(OCT)</a:t>
            </a:r>
            <a:endParaRPr sz="1800">
              <a:latin typeface="Arial"/>
              <a:cs typeface="Arial"/>
            </a:endParaRPr>
          </a:p>
          <a:p>
            <a:pPr marL="230504">
              <a:lnSpc>
                <a:spcPct val="100000"/>
              </a:lnSpc>
              <a:spcBef>
                <a:spcPts val="905"/>
              </a:spcBef>
            </a:pPr>
            <a:r>
              <a:rPr sz="1800" dirty="0">
                <a:latin typeface="Arial"/>
                <a:cs typeface="Arial"/>
              </a:rPr>
              <a:t>Unit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  <a:p>
            <a:pPr marL="230504" marR="556895">
              <a:lnSpc>
                <a:spcPct val="100000"/>
              </a:lnSpc>
              <a:spcBef>
                <a:spcPts val="10"/>
              </a:spcBef>
            </a:pPr>
            <a:r>
              <a:rPr sz="1200" dirty="0">
                <a:latin typeface="Arial"/>
                <a:cs typeface="Arial"/>
              </a:rPr>
              <a:t>Army</a:t>
            </a:r>
            <a:r>
              <a:rPr sz="1200" spc="-10" dirty="0">
                <a:latin typeface="Arial"/>
                <a:cs typeface="Arial"/>
              </a:rPr>
              <a:t> Volunteer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Corps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(AVC) </a:t>
            </a:r>
            <a:r>
              <a:rPr sz="1200" spc="-10" dirty="0">
                <a:latin typeface="Arial"/>
                <a:cs typeface="Arial"/>
              </a:rPr>
              <a:t>Bowling</a:t>
            </a:r>
            <a:endParaRPr sz="1200">
              <a:latin typeface="Arial"/>
              <a:cs typeface="Arial"/>
            </a:endParaRPr>
          </a:p>
          <a:p>
            <a:pPr marL="230504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MD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&amp;SSO</a:t>
            </a:r>
            <a:endParaRPr sz="1200">
              <a:latin typeface="Arial"/>
              <a:cs typeface="Arial"/>
            </a:endParaRPr>
          </a:p>
          <a:p>
            <a:pPr marL="230504" marR="25781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Soldier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Family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Assistance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Center SHARP</a:t>
            </a:r>
            <a:endParaRPr sz="1200">
              <a:latin typeface="Arial"/>
              <a:cs typeface="Arial"/>
            </a:endParaRPr>
          </a:p>
          <a:p>
            <a:pPr marL="230504" marR="1222375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Suicide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Prevention </a:t>
            </a:r>
            <a:r>
              <a:rPr sz="1200" dirty="0">
                <a:latin typeface="Arial"/>
                <a:cs typeface="Arial"/>
              </a:rPr>
              <a:t>Strong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BANDS</a:t>
            </a:r>
            <a:endParaRPr sz="1200">
              <a:latin typeface="Arial"/>
              <a:cs typeface="Arial"/>
            </a:endParaRPr>
          </a:p>
          <a:p>
            <a:pPr marL="230504" marR="99568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Army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Lodging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on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Post </a:t>
            </a:r>
            <a:r>
              <a:rPr sz="1200" spc="-10" dirty="0">
                <a:latin typeface="Arial"/>
                <a:cs typeface="Arial"/>
              </a:rPr>
              <a:t>Entertainment</a:t>
            </a:r>
            <a:endParaRPr sz="1200">
              <a:latin typeface="Arial"/>
              <a:cs typeface="Arial"/>
            </a:endParaRPr>
          </a:p>
          <a:p>
            <a:pPr marL="230504" marR="821690">
              <a:lnSpc>
                <a:spcPct val="100000"/>
              </a:lnSpc>
            </a:pPr>
            <a:r>
              <a:rPr sz="1200" spc="-10" dirty="0">
                <a:latin typeface="Arial"/>
                <a:cs typeface="Arial"/>
              </a:rPr>
              <a:t>Warrior</a:t>
            </a:r>
            <a:r>
              <a:rPr sz="1200" spc="-9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Adventure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Quest Warrior</a:t>
            </a:r>
            <a:r>
              <a:rPr sz="1200" spc="-20" dirty="0">
                <a:latin typeface="Arial"/>
                <a:cs typeface="Arial"/>
              </a:rPr>
              <a:t> Zone</a:t>
            </a:r>
            <a:endParaRPr sz="1200">
              <a:latin typeface="Arial"/>
              <a:cs typeface="Arial"/>
            </a:endParaRPr>
          </a:p>
          <a:p>
            <a:pPr marL="230504" marR="950594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Home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Based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Business </a:t>
            </a:r>
            <a:r>
              <a:rPr sz="1200" spc="-20" dirty="0">
                <a:latin typeface="Arial"/>
                <a:cs typeface="Arial"/>
              </a:rPr>
              <a:t>Golf</a:t>
            </a:r>
            <a:endParaRPr sz="1200">
              <a:latin typeface="Arial"/>
              <a:cs typeface="Arial"/>
            </a:endParaRPr>
          </a:p>
          <a:p>
            <a:pPr marL="230504">
              <a:lnSpc>
                <a:spcPct val="100000"/>
              </a:lnSpc>
            </a:pPr>
            <a:r>
              <a:rPr sz="1200" spc="-25" dirty="0">
                <a:latin typeface="Arial"/>
                <a:cs typeface="Arial"/>
              </a:rPr>
              <a:t>FCC</a:t>
            </a:r>
            <a:endParaRPr sz="1200">
              <a:latin typeface="Arial"/>
              <a:cs typeface="Arial"/>
            </a:endParaRPr>
          </a:p>
          <a:p>
            <a:pPr marL="230504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School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Support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Services*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dirty="0"/>
              <a:t>WE</a:t>
            </a:r>
            <a:r>
              <a:rPr spc="-20" dirty="0"/>
              <a:t> </a:t>
            </a:r>
            <a:r>
              <a:rPr dirty="0"/>
              <a:t>ARE</a:t>
            </a:r>
            <a:r>
              <a:rPr spc="-10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ARMY’S</a:t>
            </a:r>
            <a:r>
              <a:rPr spc="5" dirty="0"/>
              <a:t> </a:t>
            </a:r>
            <a:r>
              <a:rPr spc="-20" dirty="0"/>
              <a:t>HOME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pc="-25" dirty="0"/>
              <a:t>36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DFMWR</a:t>
            </a:r>
            <a:r>
              <a:rPr spc="-45" dirty="0"/>
              <a:t> </a:t>
            </a:r>
            <a:r>
              <a:rPr dirty="0"/>
              <a:t>Forum</a:t>
            </a:r>
            <a:r>
              <a:rPr spc="-25" dirty="0"/>
              <a:t> </a:t>
            </a:r>
            <a:r>
              <a:rPr dirty="0"/>
              <a:t>(SEP</a:t>
            </a:r>
            <a:r>
              <a:rPr spc="-20" dirty="0"/>
              <a:t> </a:t>
            </a:r>
            <a:r>
              <a:rPr dirty="0"/>
              <a:t>2025)</a:t>
            </a:r>
            <a:r>
              <a:rPr spc="15" dirty="0"/>
              <a:t> </a:t>
            </a:r>
            <a:r>
              <a:rPr dirty="0"/>
              <a:t>–</a:t>
            </a:r>
            <a:r>
              <a:rPr spc="-10" dirty="0"/>
              <a:t> </a:t>
            </a:r>
            <a:r>
              <a:rPr spc="-25" dirty="0"/>
              <a:t>V1</a:t>
            </a:r>
          </a:p>
        </p:txBody>
      </p:sp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6CD49718-8DDE-72AD-C535-AEB19D443A4E}"/>
              </a:ext>
            </a:extLst>
          </p:cNvPr>
          <p:cNvSpPr txBox="1">
            <a:spLocks/>
          </p:cNvSpPr>
          <p:nvPr/>
        </p:nvSpPr>
        <p:spPr>
          <a:xfrm>
            <a:off x="2139591" y="1176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G9 Marketing Update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IMCOM 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FF723A796B0A428F7024F7FB00A694" ma:contentTypeVersion="4" ma:contentTypeDescription="Create a new document." ma:contentTypeScope="" ma:versionID="94b2cf01e483dfd1f7c38ec834092bd0">
  <xsd:schema xmlns:xsd="http://www.w3.org/2001/XMLSchema" xmlns:xs="http://www.w3.org/2001/XMLSchema" xmlns:p="http://schemas.microsoft.com/office/2006/metadata/properties" xmlns:ns2="265bd7b1-75de-4c10-b483-7b22a721eb86" targetNamespace="http://schemas.microsoft.com/office/2006/metadata/properties" ma:root="true" ma:fieldsID="cf8153cbf777456ef8da26831cc0713b" ns2:_="">
    <xsd:import namespace="265bd7b1-75de-4c10-b483-7b22a721eb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5bd7b1-75de-4c10-b483-7b22a721eb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A01A2D8-EC4A-4C2F-A017-9A7A63C7F1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5bd7b1-75de-4c10-b483-7b22a721e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A0EA41D-DA97-487C-9CD6-FACDA391B5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B3AC9DA-CA6C-4E09-9A0F-C6AA41E9C545}">
  <ds:schemaRefs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265bd7b1-75de-4c10-b483-7b22a721eb86"/>
    <ds:schemaRef ds:uri="http://schemas.microsoft.com/office/2006/metadata/properties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f02d78b0-b74f-43f0-801d-d7d5ec01d625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3482</TotalTime>
  <Words>163</Words>
  <Application>Microsoft Office PowerPoint</Application>
  <PresentationFormat>On-screen Show (4:3)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US Army</vt:lpstr>
      <vt:lpstr>IMCOM Master Content Slide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Herndon, Lawrence CIV USA</dc:creator>
  <cp:lastModifiedBy>Magnuson, Ryan M CIV USARMY IMCOM HQ (USA)</cp:lastModifiedBy>
  <cp:revision>39</cp:revision>
  <cp:lastPrinted>2023-03-23T12:00:41Z</cp:lastPrinted>
  <dcterms:created xsi:type="dcterms:W3CDTF">2020-04-15T18:21:38Z</dcterms:created>
  <dcterms:modified xsi:type="dcterms:W3CDTF">2026-01-21T22:28:38Z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2020-03-17T00:00:00Z</vt:filetime>
  </property>
  <property fmtid="{D5CDD505-2E9C-101B-9397-08002B2CF9AE}" pid="3" name="Creator">
    <vt:lpwstr>Acrobat PDFMaker 20 for PowerPoint</vt:lpwstr>
  </property>
  <property fmtid="{D5CDD505-2E9C-101B-9397-08002B2CF9AE}" pid="4" name="LastSaved">
    <vt:filetime>2020-04-15T00:00:00Z</vt:filetime>
  </property>
  <property fmtid="{D5CDD505-2E9C-101B-9397-08002B2CF9AE}" pid="5" name="ContentTypeId">
    <vt:lpwstr>0x01010047FF723A796B0A428F7024F7FB00A694</vt:lpwstr>
  </property>
  <property fmtid="{D5CDD505-2E9C-101B-9397-08002B2CF9AE}" pid="6" name="StaffPOC">
    <vt:lpwstr>11;#Fitton, Jeffrey James CIV USARMY IMCOM HQ (USA)</vt:lpwstr>
  </property>
  <property fmtid="{D5CDD505-2E9C-101B-9397-08002B2CF9AE}" pid="7" name="MediaServiceImageTags">
    <vt:lpwstr/>
  </property>
</Properties>
</file>