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2" r:id="rId1"/>
  </p:sldMasterIdLst>
  <p:notesMasterIdLst>
    <p:notesMasterId r:id="rId13"/>
  </p:notesMasterIdLst>
  <p:sldIdLst>
    <p:sldId id="256" r:id="rId2"/>
    <p:sldId id="280" r:id="rId3"/>
    <p:sldId id="281" r:id="rId4"/>
    <p:sldId id="268" r:id="rId5"/>
    <p:sldId id="282" r:id="rId6"/>
    <p:sldId id="283" r:id="rId7"/>
    <p:sldId id="284" r:id="rId8"/>
    <p:sldId id="279" r:id="rId9"/>
    <p:sldId id="286" r:id="rId10"/>
    <p:sldId id="285" r:id="rId11"/>
    <p:sldId id="287" r:id="rId12"/>
  </p:sldIdLst>
  <p:sldSz cx="9144000" cy="6858000" type="screen4x3"/>
  <p:notesSz cx="7010400" cy="9296400"/>
  <p:defaultTextStyle>
    <a:defPPr>
      <a:defRPr lang="en-US"/>
    </a:defPPr>
    <a:lvl1pPr algn="l" rtl="0" fontAlgn="base">
      <a:spcBef>
        <a:spcPct val="0"/>
      </a:spcBef>
      <a:spcAft>
        <a:spcPct val="0"/>
      </a:spcAft>
      <a:defRPr sz="2800" kern="1200">
        <a:solidFill>
          <a:schemeClr val="tx1"/>
        </a:solidFill>
        <a:latin typeface="Trebuchet MS" pitchFamily="34" charset="0"/>
        <a:ea typeface="+mn-ea"/>
        <a:cs typeface="+mn-cs"/>
      </a:defRPr>
    </a:lvl1pPr>
    <a:lvl2pPr marL="457200" algn="l" rtl="0" fontAlgn="base">
      <a:spcBef>
        <a:spcPct val="0"/>
      </a:spcBef>
      <a:spcAft>
        <a:spcPct val="0"/>
      </a:spcAft>
      <a:defRPr sz="2800" kern="1200">
        <a:solidFill>
          <a:schemeClr val="tx1"/>
        </a:solidFill>
        <a:latin typeface="Trebuchet MS" pitchFamily="34" charset="0"/>
        <a:ea typeface="+mn-ea"/>
        <a:cs typeface="+mn-cs"/>
      </a:defRPr>
    </a:lvl2pPr>
    <a:lvl3pPr marL="914400" algn="l" rtl="0" fontAlgn="base">
      <a:spcBef>
        <a:spcPct val="0"/>
      </a:spcBef>
      <a:spcAft>
        <a:spcPct val="0"/>
      </a:spcAft>
      <a:defRPr sz="2800" kern="1200">
        <a:solidFill>
          <a:schemeClr val="tx1"/>
        </a:solidFill>
        <a:latin typeface="Trebuchet MS" pitchFamily="34" charset="0"/>
        <a:ea typeface="+mn-ea"/>
        <a:cs typeface="+mn-cs"/>
      </a:defRPr>
    </a:lvl3pPr>
    <a:lvl4pPr marL="1371600" algn="l" rtl="0" fontAlgn="base">
      <a:spcBef>
        <a:spcPct val="0"/>
      </a:spcBef>
      <a:spcAft>
        <a:spcPct val="0"/>
      </a:spcAft>
      <a:defRPr sz="2800" kern="1200">
        <a:solidFill>
          <a:schemeClr val="tx1"/>
        </a:solidFill>
        <a:latin typeface="Trebuchet MS" pitchFamily="34" charset="0"/>
        <a:ea typeface="+mn-ea"/>
        <a:cs typeface="+mn-cs"/>
      </a:defRPr>
    </a:lvl4pPr>
    <a:lvl5pPr marL="1828800" algn="l" rtl="0" fontAlgn="base">
      <a:spcBef>
        <a:spcPct val="0"/>
      </a:spcBef>
      <a:spcAft>
        <a:spcPct val="0"/>
      </a:spcAft>
      <a:defRPr sz="2800" kern="1200">
        <a:solidFill>
          <a:schemeClr val="tx1"/>
        </a:solidFill>
        <a:latin typeface="Trebuchet MS" pitchFamily="34" charset="0"/>
        <a:ea typeface="+mn-ea"/>
        <a:cs typeface="+mn-cs"/>
      </a:defRPr>
    </a:lvl5pPr>
    <a:lvl6pPr marL="2286000" algn="l" defTabSz="914400" rtl="0" eaLnBrk="1" latinLnBrk="0" hangingPunct="1">
      <a:defRPr sz="2800" kern="1200">
        <a:solidFill>
          <a:schemeClr val="tx1"/>
        </a:solidFill>
        <a:latin typeface="Trebuchet MS" pitchFamily="34" charset="0"/>
        <a:ea typeface="+mn-ea"/>
        <a:cs typeface="+mn-cs"/>
      </a:defRPr>
    </a:lvl6pPr>
    <a:lvl7pPr marL="2743200" algn="l" defTabSz="914400" rtl="0" eaLnBrk="1" latinLnBrk="0" hangingPunct="1">
      <a:defRPr sz="2800" kern="1200">
        <a:solidFill>
          <a:schemeClr val="tx1"/>
        </a:solidFill>
        <a:latin typeface="Trebuchet MS" pitchFamily="34" charset="0"/>
        <a:ea typeface="+mn-ea"/>
        <a:cs typeface="+mn-cs"/>
      </a:defRPr>
    </a:lvl7pPr>
    <a:lvl8pPr marL="3200400" algn="l" defTabSz="914400" rtl="0" eaLnBrk="1" latinLnBrk="0" hangingPunct="1">
      <a:defRPr sz="2800" kern="1200">
        <a:solidFill>
          <a:schemeClr val="tx1"/>
        </a:solidFill>
        <a:latin typeface="Trebuchet MS" pitchFamily="34" charset="0"/>
        <a:ea typeface="+mn-ea"/>
        <a:cs typeface="+mn-cs"/>
      </a:defRPr>
    </a:lvl8pPr>
    <a:lvl9pPr marL="3657600" algn="l" defTabSz="914400" rtl="0" eaLnBrk="1" latinLnBrk="0" hangingPunct="1">
      <a:defRPr sz="2800" kern="1200">
        <a:solidFill>
          <a:schemeClr val="tx1"/>
        </a:solidFill>
        <a:latin typeface="Trebuchet MS"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28" userDrawn="1">
          <p15:clr>
            <a:srgbClr val="A4A3A4"/>
          </p15:clr>
        </p15:guide>
        <p15:guide id="2" pos="2208"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A5002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2512" autoAdjust="0"/>
  </p:normalViewPr>
  <p:slideViewPr>
    <p:cSldViewPr>
      <p:cViewPr varScale="1">
        <p:scale>
          <a:sx n="71" d="100"/>
          <a:sy n="71" d="100"/>
        </p:scale>
        <p:origin x="1301" y="43"/>
      </p:cViewPr>
      <p:guideLst>
        <p:guide orient="horz" pos="2160"/>
        <p:guide pos="2880"/>
      </p:guideLst>
    </p:cSldViewPr>
  </p:slideViewPr>
  <p:notesTextViewPr>
    <p:cViewPr>
      <p:scale>
        <a:sx n="100" d="100"/>
        <a:sy n="100" d="100"/>
      </p:scale>
      <p:origin x="0" y="0"/>
    </p:cViewPr>
  </p:notesTextViewPr>
  <p:sorterViewPr>
    <p:cViewPr>
      <p:scale>
        <a:sx n="75" d="100"/>
        <a:sy n="75" d="100"/>
      </p:scale>
      <p:origin x="0" y="0"/>
    </p:cViewPr>
  </p:sorterViewPr>
  <p:notesViewPr>
    <p:cSldViewPr>
      <p:cViewPr varScale="1">
        <p:scale>
          <a:sx n="64" d="100"/>
          <a:sy n="64" d="100"/>
        </p:scale>
        <p:origin x="2582" y="77"/>
      </p:cViewPr>
      <p:guideLst>
        <p:guide orient="horz" pos="2928"/>
        <p:guide pos="2208"/>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9698" name="Rectangle 2"/>
          <p:cNvSpPr>
            <a:spLocks noGrp="1" noChangeArrowheads="1"/>
          </p:cNvSpPr>
          <p:nvPr>
            <p:ph type="hdr" sz="quarter"/>
          </p:nvPr>
        </p:nvSpPr>
        <p:spPr bwMode="auto">
          <a:xfrm>
            <a:off x="2" y="0"/>
            <a:ext cx="3037892" cy="465369"/>
          </a:xfrm>
          <a:prstGeom prst="rect">
            <a:avLst/>
          </a:prstGeom>
          <a:noFill/>
          <a:ln w="9525">
            <a:noFill/>
            <a:miter lim="800000"/>
            <a:headEnd/>
            <a:tailEnd/>
          </a:ln>
          <a:effectLst/>
        </p:spPr>
        <p:txBody>
          <a:bodyPr vert="horz" wrap="square" lIns="90527" tIns="45263" rIns="90527" bIns="45263" numCol="1" anchor="t" anchorCtr="0" compatLnSpc="1">
            <a:prstTxWarp prst="textNoShape">
              <a:avLst/>
            </a:prstTxWarp>
          </a:bodyPr>
          <a:lstStyle>
            <a:lvl1pPr defTabSz="906399">
              <a:defRPr sz="1200">
                <a:latin typeface="Arial" charset="0"/>
              </a:defRPr>
            </a:lvl1pPr>
          </a:lstStyle>
          <a:p>
            <a:endParaRPr lang="en-US" dirty="0"/>
          </a:p>
        </p:txBody>
      </p:sp>
      <p:sp>
        <p:nvSpPr>
          <p:cNvPr id="29699" name="Rectangle 3"/>
          <p:cNvSpPr>
            <a:spLocks noGrp="1" noChangeArrowheads="1"/>
          </p:cNvSpPr>
          <p:nvPr>
            <p:ph type="dt" idx="1"/>
          </p:nvPr>
        </p:nvSpPr>
        <p:spPr bwMode="auto">
          <a:xfrm>
            <a:off x="3970948" y="0"/>
            <a:ext cx="3037891" cy="465369"/>
          </a:xfrm>
          <a:prstGeom prst="rect">
            <a:avLst/>
          </a:prstGeom>
          <a:noFill/>
          <a:ln w="9525">
            <a:noFill/>
            <a:miter lim="800000"/>
            <a:headEnd/>
            <a:tailEnd/>
          </a:ln>
          <a:effectLst/>
        </p:spPr>
        <p:txBody>
          <a:bodyPr vert="horz" wrap="square" lIns="90527" tIns="45263" rIns="90527" bIns="45263" numCol="1" anchor="t" anchorCtr="0" compatLnSpc="1">
            <a:prstTxWarp prst="textNoShape">
              <a:avLst/>
            </a:prstTxWarp>
          </a:bodyPr>
          <a:lstStyle>
            <a:lvl1pPr algn="r" defTabSz="906399">
              <a:defRPr sz="1200">
                <a:latin typeface="Arial" charset="0"/>
              </a:defRPr>
            </a:lvl1pPr>
          </a:lstStyle>
          <a:p>
            <a:endParaRPr lang="en-US" dirty="0"/>
          </a:p>
        </p:txBody>
      </p:sp>
      <p:sp>
        <p:nvSpPr>
          <p:cNvPr id="29700" name="Rectangle 4"/>
          <p:cNvSpPr>
            <a:spLocks noGrp="1" noRot="1" noChangeAspect="1" noChangeArrowheads="1" noTextEdit="1"/>
          </p:cNvSpPr>
          <p:nvPr>
            <p:ph type="sldImg" idx="2"/>
          </p:nvPr>
        </p:nvSpPr>
        <p:spPr bwMode="auto">
          <a:xfrm>
            <a:off x="1184275" y="696913"/>
            <a:ext cx="4649788" cy="3486150"/>
          </a:xfrm>
          <a:prstGeom prst="rect">
            <a:avLst/>
          </a:prstGeom>
          <a:noFill/>
          <a:ln w="9525">
            <a:solidFill>
              <a:srgbClr val="000000"/>
            </a:solidFill>
            <a:miter lim="800000"/>
            <a:headEnd/>
            <a:tailEnd/>
          </a:ln>
          <a:effectLst/>
        </p:spPr>
      </p:sp>
      <p:sp>
        <p:nvSpPr>
          <p:cNvPr id="29701" name="Rectangle 5"/>
          <p:cNvSpPr>
            <a:spLocks noGrp="1" noChangeArrowheads="1"/>
          </p:cNvSpPr>
          <p:nvPr>
            <p:ph type="body" sz="quarter" idx="3"/>
          </p:nvPr>
        </p:nvSpPr>
        <p:spPr bwMode="auto">
          <a:xfrm>
            <a:off x="702133" y="4417085"/>
            <a:ext cx="5606136" cy="4182047"/>
          </a:xfrm>
          <a:prstGeom prst="rect">
            <a:avLst/>
          </a:prstGeom>
          <a:noFill/>
          <a:ln w="9525">
            <a:noFill/>
            <a:miter lim="800000"/>
            <a:headEnd/>
            <a:tailEnd/>
          </a:ln>
          <a:effectLst/>
        </p:spPr>
        <p:txBody>
          <a:bodyPr vert="horz" wrap="square" lIns="90527" tIns="45263" rIns="90527" bIns="45263"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29702" name="Rectangle 6"/>
          <p:cNvSpPr>
            <a:spLocks noGrp="1" noChangeArrowheads="1"/>
          </p:cNvSpPr>
          <p:nvPr>
            <p:ph type="ftr" sz="quarter" idx="4"/>
          </p:nvPr>
        </p:nvSpPr>
        <p:spPr bwMode="auto">
          <a:xfrm>
            <a:off x="2" y="8829465"/>
            <a:ext cx="3037892" cy="465368"/>
          </a:xfrm>
          <a:prstGeom prst="rect">
            <a:avLst/>
          </a:prstGeom>
          <a:noFill/>
          <a:ln w="9525">
            <a:noFill/>
            <a:miter lim="800000"/>
            <a:headEnd/>
            <a:tailEnd/>
          </a:ln>
          <a:effectLst/>
        </p:spPr>
        <p:txBody>
          <a:bodyPr vert="horz" wrap="square" lIns="90527" tIns="45263" rIns="90527" bIns="45263" numCol="1" anchor="b" anchorCtr="0" compatLnSpc="1">
            <a:prstTxWarp prst="textNoShape">
              <a:avLst/>
            </a:prstTxWarp>
          </a:bodyPr>
          <a:lstStyle>
            <a:lvl1pPr defTabSz="906399">
              <a:defRPr sz="1200">
                <a:latin typeface="Arial" charset="0"/>
              </a:defRPr>
            </a:lvl1pPr>
          </a:lstStyle>
          <a:p>
            <a:endParaRPr lang="en-US" dirty="0"/>
          </a:p>
        </p:txBody>
      </p:sp>
      <p:sp>
        <p:nvSpPr>
          <p:cNvPr id="29703" name="Rectangle 7"/>
          <p:cNvSpPr>
            <a:spLocks noGrp="1" noChangeArrowheads="1"/>
          </p:cNvSpPr>
          <p:nvPr>
            <p:ph type="sldNum" sz="quarter" idx="5"/>
          </p:nvPr>
        </p:nvSpPr>
        <p:spPr bwMode="auto">
          <a:xfrm>
            <a:off x="3970948" y="8829465"/>
            <a:ext cx="3037891" cy="465368"/>
          </a:xfrm>
          <a:prstGeom prst="rect">
            <a:avLst/>
          </a:prstGeom>
          <a:noFill/>
          <a:ln w="9525">
            <a:noFill/>
            <a:miter lim="800000"/>
            <a:headEnd/>
            <a:tailEnd/>
          </a:ln>
          <a:effectLst/>
        </p:spPr>
        <p:txBody>
          <a:bodyPr vert="horz" wrap="square" lIns="90527" tIns="45263" rIns="90527" bIns="45263" numCol="1" anchor="b" anchorCtr="0" compatLnSpc="1">
            <a:prstTxWarp prst="textNoShape">
              <a:avLst/>
            </a:prstTxWarp>
          </a:bodyPr>
          <a:lstStyle>
            <a:lvl1pPr algn="r" defTabSz="906399">
              <a:defRPr sz="1200">
                <a:latin typeface="Arial" charset="0"/>
              </a:defRPr>
            </a:lvl1pPr>
          </a:lstStyle>
          <a:p>
            <a:fld id="{ED51288A-92B9-4FC7-95B5-CC2D2E7065D9}" type="slidenum">
              <a:rPr lang="en-US"/>
              <a:pPr/>
              <a:t>‹#›</a:t>
            </a:fld>
            <a:endParaRPr lang="en-US" dirty="0"/>
          </a:p>
        </p:txBody>
      </p:sp>
    </p:spTree>
    <p:extLst>
      <p:ext uri="{BB962C8B-B14F-4D97-AF65-F5344CB8AC3E}">
        <p14:creationId xmlns:p14="http://schemas.microsoft.com/office/powerpoint/2010/main" val="221992061"/>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mn-cs"/>
      </a:defRPr>
    </a:lvl1pPr>
    <a:lvl2pPr marL="457200" algn="l" rtl="0" fontAlgn="base">
      <a:spcBef>
        <a:spcPct val="30000"/>
      </a:spcBef>
      <a:spcAft>
        <a:spcPct val="0"/>
      </a:spcAft>
      <a:defRPr sz="1200" kern="1200">
        <a:solidFill>
          <a:schemeClr val="tx1"/>
        </a:solidFill>
        <a:latin typeface="Arial" charset="0"/>
        <a:ea typeface="+mn-ea"/>
        <a:cs typeface="+mn-cs"/>
      </a:defRPr>
    </a:lvl2pPr>
    <a:lvl3pPr marL="914400" algn="l" rtl="0" fontAlgn="base">
      <a:spcBef>
        <a:spcPct val="30000"/>
      </a:spcBef>
      <a:spcAft>
        <a:spcPct val="0"/>
      </a:spcAft>
      <a:defRPr sz="1200" kern="1200">
        <a:solidFill>
          <a:schemeClr val="tx1"/>
        </a:solidFill>
        <a:latin typeface="Arial" charset="0"/>
        <a:ea typeface="+mn-ea"/>
        <a:cs typeface="+mn-cs"/>
      </a:defRPr>
    </a:lvl3pPr>
    <a:lvl4pPr marL="1371600" algn="l" rtl="0" fontAlgn="base">
      <a:spcBef>
        <a:spcPct val="30000"/>
      </a:spcBef>
      <a:spcAft>
        <a:spcPct val="0"/>
      </a:spcAft>
      <a:defRPr sz="1200" kern="1200">
        <a:solidFill>
          <a:schemeClr val="tx1"/>
        </a:solidFill>
        <a:latin typeface="Arial" charset="0"/>
        <a:ea typeface="+mn-ea"/>
        <a:cs typeface="+mn-cs"/>
      </a:defRPr>
    </a:lvl4pPr>
    <a:lvl5pPr marL="1828800" algn="l" rtl="0" fontAlgn="base">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77C4E6B-2698-4D9A-8D24-9986C2667161}" type="slidenum">
              <a:rPr lang="en-US"/>
              <a:pPr/>
              <a:t>1</a:t>
            </a:fld>
            <a:endParaRPr lang="en-US" dirty="0"/>
          </a:p>
        </p:txBody>
      </p:sp>
      <p:sp>
        <p:nvSpPr>
          <p:cNvPr id="36866" name="Rectangle 2"/>
          <p:cNvSpPr>
            <a:spLocks noGrp="1" noRot="1" noChangeAspect="1" noChangeArrowheads="1" noTextEdit="1"/>
          </p:cNvSpPr>
          <p:nvPr>
            <p:ph type="sldImg"/>
          </p:nvPr>
        </p:nvSpPr>
        <p:spPr>
          <a:ln/>
        </p:spPr>
      </p:sp>
      <p:sp>
        <p:nvSpPr>
          <p:cNvPr id="36867" name="Rectangle 3"/>
          <p:cNvSpPr>
            <a:spLocks noGrp="1" noChangeArrowheads="1"/>
          </p:cNvSpPr>
          <p:nvPr>
            <p:ph type="body" idx="1"/>
          </p:nvPr>
        </p:nvSpPr>
        <p:spPr/>
        <p:txBody>
          <a:bodyPr/>
          <a:lstStyle/>
          <a:p>
            <a:r>
              <a:rPr lang="en-US" i="1" dirty="0" smtClean="0">
                <a:solidFill>
                  <a:srgbClr val="C00000"/>
                </a:solidFill>
              </a:rPr>
              <a:t>Adjust this presentation to your requirements at your garrison.  This is just a template and you may add any additional information you find necessary.  The notes below and in the following pages is a suggestion of the narrative you can use.</a:t>
            </a:r>
          </a:p>
          <a:p>
            <a:endParaRPr lang="en-US" i="1" dirty="0">
              <a:solidFill>
                <a:srgbClr val="C00000"/>
              </a:solidFill>
            </a:endParaRPr>
          </a:p>
          <a:p>
            <a:endParaRPr lang="en-US" i="1" dirty="0" smtClean="0">
              <a:solidFill>
                <a:srgbClr val="C00000"/>
              </a:solidFill>
            </a:endParaRPr>
          </a:p>
          <a:p>
            <a:r>
              <a:rPr lang="en-US" dirty="0" smtClean="0"/>
              <a:t>Good Morning (good afternoon),</a:t>
            </a:r>
          </a:p>
          <a:p>
            <a:endParaRPr lang="en-US" dirty="0"/>
          </a:p>
          <a:p>
            <a:r>
              <a:rPr lang="en-US" i="1" dirty="0" smtClean="0">
                <a:solidFill>
                  <a:srgbClr val="C00000"/>
                </a:solidFill>
              </a:rPr>
              <a:t>Introduce </a:t>
            </a:r>
            <a:r>
              <a:rPr lang="en-US" i="1" dirty="0">
                <a:solidFill>
                  <a:srgbClr val="C00000"/>
                </a:solidFill>
              </a:rPr>
              <a:t>yourself and your role at the garrison</a:t>
            </a:r>
            <a:r>
              <a:rPr lang="en-US" i="1" dirty="0" smtClean="0">
                <a:solidFill>
                  <a:srgbClr val="C00000"/>
                </a:solidFill>
              </a:rPr>
              <a:t>.</a:t>
            </a:r>
          </a:p>
          <a:p>
            <a:endParaRPr lang="en-US" i="1" dirty="0">
              <a:solidFill>
                <a:srgbClr val="C00000"/>
              </a:solidFill>
            </a:endParaRPr>
          </a:p>
          <a:p>
            <a:r>
              <a:rPr lang="en-US" dirty="0" smtClean="0"/>
              <a:t>I would like to give you an overview of the commercial sponsorship and advertising program and hope it will provide you with an understanding of what role you play in the process.</a:t>
            </a:r>
            <a:endParaRPr lang="en-US" dirty="0"/>
          </a:p>
        </p:txBody>
      </p:sp>
    </p:spTree>
    <p:extLst>
      <p:ext uri="{BB962C8B-B14F-4D97-AF65-F5344CB8AC3E}">
        <p14:creationId xmlns:p14="http://schemas.microsoft.com/office/powerpoint/2010/main" val="179936811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678E07C-02C9-491E-9FF2-BD2025AFB7D9}" type="slidenum">
              <a:rPr lang="en-US"/>
              <a:pPr/>
              <a:t>10</a:t>
            </a:fld>
            <a:endParaRPr lang="en-US" dirty="0"/>
          </a:p>
        </p:txBody>
      </p:sp>
      <p:sp>
        <p:nvSpPr>
          <p:cNvPr id="41986" name="Rectangle 2"/>
          <p:cNvSpPr>
            <a:spLocks noGrp="1" noRot="1" noChangeAspect="1" noChangeArrowheads="1" noTextEdit="1"/>
          </p:cNvSpPr>
          <p:nvPr>
            <p:ph type="sldImg"/>
          </p:nvPr>
        </p:nvSpPr>
        <p:spPr>
          <a:ln/>
        </p:spPr>
      </p:sp>
      <p:sp>
        <p:nvSpPr>
          <p:cNvPr id="41987" name="Rectangle 3"/>
          <p:cNvSpPr>
            <a:spLocks noGrp="1" noChangeArrowheads="1"/>
          </p:cNvSpPr>
          <p:nvPr>
            <p:ph type="body" idx="1"/>
          </p:nvPr>
        </p:nvSpPr>
        <p:spPr/>
        <p:txBody>
          <a:bodyPr/>
          <a:lstStyle/>
          <a:p>
            <a:endParaRPr lang="en-US" dirty="0"/>
          </a:p>
          <a:p>
            <a:endParaRPr lang="en-US" dirty="0"/>
          </a:p>
          <a:p>
            <a:r>
              <a:rPr lang="en-US" dirty="0" smtClean="0"/>
              <a:t>Take sponsorship or advertising manager along to chamber of commerce events</a:t>
            </a:r>
          </a:p>
          <a:p>
            <a:endParaRPr lang="en-US" dirty="0"/>
          </a:p>
          <a:p>
            <a:r>
              <a:rPr lang="en-US" dirty="0" smtClean="0"/>
              <a:t>Participating in sponsor recognition events does not imply endorsement of that company, it is just good business sense</a:t>
            </a:r>
          </a:p>
          <a:p>
            <a:endParaRPr lang="en-US" dirty="0"/>
          </a:p>
          <a:p>
            <a:endParaRPr lang="en-US" dirty="0"/>
          </a:p>
          <a:p>
            <a:endParaRPr lang="en-US" dirty="0"/>
          </a:p>
          <a:p>
            <a:endParaRPr lang="en-US" dirty="0"/>
          </a:p>
        </p:txBody>
      </p:sp>
    </p:spTree>
    <p:extLst>
      <p:ext uri="{BB962C8B-B14F-4D97-AF65-F5344CB8AC3E}">
        <p14:creationId xmlns:p14="http://schemas.microsoft.com/office/powerpoint/2010/main" val="146743502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678E07C-02C9-491E-9FF2-BD2025AFB7D9}" type="slidenum">
              <a:rPr lang="en-US"/>
              <a:pPr/>
              <a:t>11</a:t>
            </a:fld>
            <a:endParaRPr lang="en-US" dirty="0"/>
          </a:p>
        </p:txBody>
      </p:sp>
      <p:sp>
        <p:nvSpPr>
          <p:cNvPr id="41986" name="Rectangle 2"/>
          <p:cNvSpPr>
            <a:spLocks noGrp="1" noRot="1" noChangeAspect="1" noChangeArrowheads="1" noTextEdit="1"/>
          </p:cNvSpPr>
          <p:nvPr>
            <p:ph type="sldImg"/>
          </p:nvPr>
        </p:nvSpPr>
        <p:spPr>
          <a:ln/>
        </p:spPr>
      </p:sp>
      <p:sp>
        <p:nvSpPr>
          <p:cNvPr id="41987" name="Rectangle 3"/>
          <p:cNvSpPr>
            <a:spLocks noGrp="1" noChangeArrowheads="1"/>
          </p:cNvSpPr>
          <p:nvPr>
            <p:ph type="body" idx="1"/>
          </p:nvPr>
        </p:nvSpPr>
        <p:spPr/>
        <p:txBody>
          <a:bodyPr/>
          <a:lstStyle/>
          <a:p>
            <a:endParaRPr lang="en-US" dirty="0"/>
          </a:p>
          <a:p>
            <a:endParaRPr lang="en-US" dirty="0"/>
          </a:p>
          <a:p>
            <a:endParaRPr lang="en-US" dirty="0"/>
          </a:p>
          <a:p>
            <a:endParaRPr lang="en-US" dirty="0"/>
          </a:p>
          <a:p>
            <a:endParaRPr lang="en-US" dirty="0"/>
          </a:p>
          <a:p>
            <a:endParaRPr lang="en-US" dirty="0"/>
          </a:p>
        </p:txBody>
      </p:sp>
    </p:spTree>
    <p:extLst>
      <p:ext uri="{BB962C8B-B14F-4D97-AF65-F5344CB8AC3E}">
        <p14:creationId xmlns:p14="http://schemas.microsoft.com/office/powerpoint/2010/main" val="305793949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678E07C-02C9-491E-9FF2-BD2025AFB7D9}" type="slidenum">
              <a:rPr lang="en-US"/>
              <a:pPr/>
              <a:t>2</a:t>
            </a:fld>
            <a:endParaRPr lang="en-US" dirty="0"/>
          </a:p>
        </p:txBody>
      </p:sp>
      <p:sp>
        <p:nvSpPr>
          <p:cNvPr id="41986" name="Rectangle 2"/>
          <p:cNvSpPr>
            <a:spLocks noGrp="1" noRot="1" noChangeAspect="1" noChangeArrowheads="1" noTextEdit="1"/>
          </p:cNvSpPr>
          <p:nvPr>
            <p:ph type="sldImg"/>
          </p:nvPr>
        </p:nvSpPr>
        <p:spPr>
          <a:ln/>
        </p:spPr>
      </p:sp>
      <p:sp>
        <p:nvSpPr>
          <p:cNvPr id="41987" name="Rectangle 3"/>
          <p:cNvSpPr>
            <a:spLocks noGrp="1" noChangeArrowheads="1"/>
          </p:cNvSpPr>
          <p:nvPr>
            <p:ph type="body" idx="1"/>
          </p:nvPr>
        </p:nvSpPr>
        <p:spPr>
          <a:xfrm>
            <a:off x="702133" y="4417085"/>
            <a:ext cx="5606136" cy="4412380"/>
          </a:xfrm>
        </p:spPr>
        <p:txBody>
          <a:bodyPr/>
          <a:lstStyle/>
          <a:p>
            <a:r>
              <a:rPr lang="en-US" dirty="0" smtClean="0"/>
              <a:t>Commercial Sponsorship and Advertising in an Army-wide program.  As you see, the primary mission of the program is to obtain funding while giving corporations exposure to the Military Community.</a:t>
            </a:r>
          </a:p>
          <a:p>
            <a:endParaRPr lang="en-US" baseline="0" dirty="0"/>
          </a:p>
          <a:p>
            <a:r>
              <a:rPr lang="en-US" dirty="0" smtClean="0"/>
              <a:t>While IMCOM G9 focuses on national programs, policy, and training for all sponsorship and advertising personnel, the garrison sponsorship and advertising program mainly focusses on obtaining additional funding for garrison MWR  events.</a:t>
            </a:r>
            <a:endParaRPr lang="en-US" baseline="0" dirty="0" smtClean="0"/>
          </a:p>
          <a:p>
            <a:endParaRPr lang="en-US" dirty="0"/>
          </a:p>
          <a:p>
            <a:r>
              <a:rPr lang="en-US" dirty="0" smtClean="0"/>
              <a:t>The Military Community includes:</a:t>
            </a:r>
            <a:endParaRPr lang="en-US" dirty="0"/>
          </a:p>
          <a:p>
            <a:r>
              <a:rPr lang="en-US" dirty="0" smtClean="0"/>
              <a:t>A population of over 3.7 Million which is broken down into the following groups:</a:t>
            </a:r>
            <a:endParaRPr lang="en-US" dirty="0"/>
          </a:p>
          <a:p>
            <a:endParaRPr lang="en-US" dirty="0" smtClean="0"/>
          </a:p>
          <a:p>
            <a:r>
              <a:rPr lang="en-US" dirty="0" smtClean="0"/>
              <a:t>Active Duty Soldiers:</a:t>
            </a:r>
            <a:r>
              <a:rPr lang="en-US" dirty="0"/>
              <a:t>	</a:t>
            </a:r>
            <a:r>
              <a:rPr lang="en-US" dirty="0" smtClean="0"/>
              <a:t>	504,330</a:t>
            </a:r>
          </a:p>
          <a:p>
            <a:r>
              <a:rPr lang="en-US" dirty="0" smtClean="0"/>
              <a:t>Spouses and Dependents		795,962</a:t>
            </a:r>
          </a:p>
          <a:p>
            <a:r>
              <a:rPr lang="en-US" dirty="0" smtClean="0"/>
              <a:t>Army National Guard/Reserves:	549,510	</a:t>
            </a:r>
          </a:p>
          <a:p>
            <a:r>
              <a:rPr lang="en-US" dirty="0" smtClean="0"/>
              <a:t>Spouses and Dependents:		814,101	</a:t>
            </a:r>
          </a:p>
          <a:p>
            <a:r>
              <a:rPr lang="en-US" dirty="0" smtClean="0"/>
              <a:t>DoD Civilians:		280,828</a:t>
            </a:r>
          </a:p>
          <a:p>
            <a:r>
              <a:rPr lang="en-US" dirty="0" smtClean="0"/>
              <a:t>Army Retirees:		835,328</a:t>
            </a:r>
          </a:p>
          <a:p>
            <a:endParaRPr lang="en-US" dirty="0"/>
          </a:p>
        </p:txBody>
      </p:sp>
    </p:spTree>
    <p:extLst>
      <p:ext uri="{BB962C8B-B14F-4D97-AF65-F5344CB8AC3E}">
        <p14:creationId xmlns:p14="http://schemas.microsoft.com/office/powerpoint/2010/main" val="121295275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678E07C-02C9-491E-9FF2-BD2025AFB7D9}" type="slidenum">
              <a:rPr lang="en-US"/>
              <a:pPr/>
              <a:t>3</a:t>
            </a:fld>
            <a:endParaRPr lang="en-US" dirty="0"/>
          </a:p>
        </p:txBody>
      </p:sp>
      <p:sp>
        <p:nvSpPr>
          <p:cNvPr id="41986" name="Rectangle 2"/>
          <p:cNvSpPr>
            <a:spLocks noGrp="1" noRot="1" noChangeAspect="1" noChangeArrowheads="1" noTextEdit="1"/>
          </p:cNvSpPr>
          <p:nvPr>
            <p:ph type="sldImg"/>
          </p:nvPr>
        </p:nvSpPr>
        <p:spPr>
          <a:ln/>
        </p:spPr>
      </p:sp>
      <p:sp>
        <p:nvSpPr>
          <p:cNvPr id="41987" name="Rectangle 3"/>
          <p:cNvSpPr>
            <a:spLocks noGrp="1" noChangeArrowheads="1"/>
          </p:cNvSpPr>
          <p:nvPr>
            <p:ph type="body" idx="1"/>
          </p:nvPr>
        </p:nvSpPr>
        <p:spPr>
          <a:xfrm>
            <a:off x="706101" y="4415240"/>
            <a:ext cx="5606136" cy="4182047"/>
          </a:xfrm>
        </p:spPr>
        <p:txBody>
          <a:bodyPr/>
          <a:lstStyle/>
          <a:p>
            <a:r>
              <a:rPr lang="en-US" dirty="0" smtClean="0"/>
              <a:t>Although commercial sponsorship often gets referred to as donation it is not a gift or donation.</a:t>
            </a:r>
            <a:endParaRPr lang="en-US" baseline="0" dirty="0" smtClean="0"/>
          </a:p>
          <a:p>
            <a:endParaRPr lang="en-US" baseline="0" dirty="0" smtClean="0"/>
          </a:p>
          <a:p>
            <a:r>
              <a:rPr lang="en-US" dirty="0" smtClean="0"/>
              <a:t>Sponsorship is the result of a business-based decision; it is not a philanthropic gesture.</a:t>
            </a:r>
          </a:p>
          <a:p>
            <a:endParaRPr lang="en-US" baseline="0" dirty="0"/>
          </a:p>
          <a:p>
            <a:r>
              <a:rPr lang="en-US" dirty="0" smtClean="0"/>
              <a:t>Commercial Sponsorship “buys” the corporation access to the military market.</a:t>
            </a:r>
          </a:p>
          <a:p>
            <a:endParaRPr lang="en-US" baseline="0" dirty="0"/>
          </a:p>
          <a:p>
            <a:r>
              <a:rPr lang="en-US" dirty="0" smtClean="0"/>
              <a:t>Sponsorship is not a guaranteed income and therefore it is not meant to underwrite events or program; it is meant to enhance an existing event.</a:t>
            </a:r>
          </a:p>
          <a:p>
            <a:endParaRPr lang="en-US" baseline="0" dirty="0"/>
          </a:p>
          <a:p>
            <a:r>
              <a:rPr lang="en-US" dirty="0" smtClean="0"/>
              <a:t>There are certain categories from which sponsorship cannot be solicited or only in a very restricted manner, such as</a:t>
            </a:r>
          </a:p>
          <a:p>
            <a:pPr marL="171450" indent="-171450">
              <a:buFontTx/>
              <a:buChar char="-"/>
            </a:pPr>
            <a:r>
              <a:rPr lang="en-US" dirty="0" smtClean="0"/>
              <a:t>Financial Institutions</a:t>
            </a:r>
          </a:p>
          <a:p>
            <a:pPr marL="171450" indent="-171450">
              <a:buFontTx/>
              <a:buChar char="-"/>
            </a:pPr>
            <a:r>
              <a:rPr lang="en-US" baseline="0" dirty="0" smtClean="0"/>
              <a:t>Educational</a:t>
            </a:r>
            <a:r>
              <a:rPr lang="en-US" dirty="0" smtClean="0"/>
              <a:t> Institutions</a:t>
            </a:r>
          </a:p>
          <a:p>
            <a:pPr marL="171450" indent="-171450">
              <a:buFontTx/>
              <a:buChar char="-"/>
            </a:pPr>
            <a:r>
              <a:rPr lang="en-US" baseline="0" dirty="0" smtClean="0"/>
              <a:t>Alcohol</a:t>
            </a:r>
            <a:r>
              <a:rPr lang="en-US" dirty="0" smtClean="0"/>
              <a:t> and Tobacco companies</a:t>
            </a:r>
          </a:p>
          <a:p>
            <a:pPr marL="171450" indent="-171450">
              <a:buFontTx/>
              <a:buChar char="-"/>
            </a:pPr>
            <a:r>
              <a:rPr lang="en-US" dirty="0" smtClean="0"/>
              <a:t>Anything that might be detrimental to the Army values</a:t>
            </a:r>
            <a:endParaRPr lang="en-US" baseline="0" dirty="0" smtClean="0"/>
          </a:p>
          <a:p>
            <a:endParaRPr lang="en-US" dirty="0"/>
          </a:p>
          <a:p>
            <a:endParaRPr lang="en-US" dirty="0"/>
          </a:p>
          <a:p>
            <a:endParaRPr lang="en-US" dirty="0"/>
          </a:p>
          <a:p>
            <a:endParaRPr lang="en-US" dirty="0"/>
          </a:p>
          <a:p>
            <a:endParaRPr lang="en-US" dirty="0"/>
          </a:p>
          <a:p>
            <a:endParaRPr lang="en-US" dirty="0"/>
          </a:p>
        </p:txBody>
      </p:sp>
    </p:spTree>
    <p:extLst>
      <p:ext uri="{BB962C8B-B14F-4D97-AF65-F5344CB8AC3E}">
        <p14:creationId xmlns:p14="http://schemas.microsoft.com/office/powerpoint/2010/main" val="258551480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a:spLocks noGrp="1" noChangeArrowheads="1"/>
          </p:cNvSpPr>
          <p:nvPr>
            <p:ph type="sldNum" sz="quarter" idx="5"/>
          </p:nvPr>
        </p:nvSpPr>
        <p:spPr>
          <a:ln/>
        </p:spPr>
        <p:txBody>
          <a:bodyPr/>
          <a:lstStyle/>
          <a:p>
            <a:fld id="{F6048E75-B92D-4673-976D-20C17F85332D}" type="slidenum">
              <a:rPr lang="en-US"/>
              <a:pPr/>
              <a:t>4</a:t>
            </a:fld>
            <a:endParaRPr lang="en-US" dirty="0"/>
          </a:p>
        </p:txBody>
      </p:sp>
      <p:sp>
        <p:nvSpPr>
          <p:cNvPr id="39938" name="Rectangle 2"/>
          <p:cNvSpPr>
            <a:spLocks noGrp="1" noRot="1" noChangeAspect="1" noChangeArrowheads="1" noTextEdit="1"/>
          </p:cNvSpPr>
          <p:nvPr>
            <p:ph type="sldImg"/>
          </p:nvPr>
        </p:nvSpPr>
        <p:spPr>
          <a:xfrm>
            <a:off x="1217613" y="685800"/>
            <a:ext cx="4649787" cy="3486150"/>
          </a:xfrm>
          <a:ln/>
        </p:spPr>
      </p:sp>
      <p:sp>
        <p:nvSpPr>
          <p:cNvPr id="39939" name="Rectangle 3"/>
          <p:cNvSpPr>
            <a:spLocks noGrp="1" noChangeArrowheads="1"/>
          </p:cNvSpPr>
          <p:nvPr>
            <p:ph type="body" idx="1"/>
          </p:nvPr>
        </p:nvSpPr>
        <p:spPr/>
        <p:txBody>
          <a:bodyPr/>
          <a:lstStyle/>
          <a:p>
            <a:r>
              <a:rPr lang="en-US" dirty="0" smtClean="0"/>
              <a:t>Sponsorship is only authorized for MWR programs.</a:t>
            </a:r>
          </a:p>
          <a:p>
            <a:endParaRPr lang="en-US" dirty="0" smtClean="0"/>
          </a:p>
          <a:p>
            <a:pPr marL="171450" indent="-171450">
              <a:buFont typeface="Arial" panose="020B0604020202020204" pitchFamily="34" charset="0"/>
              <a:buChar char="•"/>
            </a:pPr>
            <a:r>
              <a:rPr lang="en-US" dirty="0" smtClean="0"/>
              <a:t>It is authorized for AFAP and AFTB by exception and only for items that can only be paid for with NAF dollars.  (e.g. refreshments, mementos, etc.)</a:t>
            </a:r>
          </a:p>
          <a:p>
            <a:pPr marL="171450" indent="-171450">
              <a:buFont typeface="Arial" panose="020B0604020202020204" pitchFamily="34" charset="0"/>
              <a:buChar char="•"/>
            </a:pPr>
            <a:r>
              <a:rPr lang="en-US" dirty="0" smtClean="0"/>
              <a:t>Sponsorship money can also be used for food and mementos for the Volunteer ceremony.</a:t>
            </a:r>
          </a:p>
          <a:p>
            <a:pPr marL="171450" indent="-171450">
              <a:buFont typeface="Arial" panose="020B0604020202020204" pitchFamily="34" charset="0"/>
              <a:buChar char="•"/>
            </a:pPr>
            <a:r>
              <a:rPr lang="en-US" dirty="0" smtClean="0"/>
              <a:t>All other ACS programs are not authorized for commercial sponsorship or advertising.</a:t>
            </a:r>
            <a:endParaRPr lang="en-US" dirty="0"/>
          </a:p>
          <a:p>
            <a:pPr marL="171450" indent="-171450">
              <a:buFont typeface="Arial" panose="020B0604020202020204" pitchFamily="34" charset="0"/>
              <a:buChar char="•"/>
            </a:pPr>
            <a:r>
              <a:rPr lang="en-US" dirty="0" smtClean="0"/>
              <a:t>That a program has a NAF component does not make it eligible for sponsorship.  The NAF component only means that limited NAF funds can be used for items not authorized to be paid for with appropriated funds.  Example: Soldier of the Year</a:t>
            </a:r>
          </a:p>
          <a:p>
            <a:endParaRPr lang="en-US" dirty="0" smtClean="0"/>
          </a:p>
          <a:p>
            <a:r>
              <a:rPr lang="en-US" dirty="0" smtClean="0"/>
              <a:t>You see the list of events/programs for which sponsorship is not authorized.</a:t>
            </a:r>
          </a:p>
          <a:p>
            <a:endParaRPr lang="en-US" dirty="0"/>
          </a:p>
          <a:p>
            <a:r>
              <a:rPr lang="en-US" dirty="0" smtClean="0"/>
              <a:t>There are some programs that can partner with MWR but only the MWR related activities will benefit from sponsorship.  Example:	</a:t>
            </a:r>
          </a:p>
          <a:p>
            <a:pPr marL="171450" indent="-171450">
              <a:buFont typeface="Arial" panose="020B0604020202020204" pitchFamily="34" charset="0"/>
              <a:buChar char="•"/>
            </a:pPr>
            <a:r>
              <a:rPr lang="en-US" dirty="0" smtClean="0"/>
              <a:t>Newcomer’s Events (if MWR is hosting the event to showcase MWR facilities/programs)</a:t>
            </a:r>
          </a:p>
          <a:p>
            <a:endParaRPr lang="en-US" dirty="0"/>
          </a:p>
        </p:txBody>
      </p:sp>
      <p:sp>
        <p:nvSpPr>
          <p:cNvPr id="39940" name="Rectangle 4"/>
          <p:cNvSpPr>
            <a:spLocks noChangeArrowheads="1"/>
          </p:cNvSpPr>
          <p:nvPr/>
        </p:nvSpPr>
        <p:spPr bwMode="auto">
          <a:xfrm>
            <a:off x="624118" y="6095229"/>
            <a:ext cx="4829110" cy="4526766"/>
          </a:xfrm>
          <a:prstGeom prst="rect">
            <a:avLst/>
          </a:prstGeom>
          <a:noFill/>
          <a:ln w="9525">
            <a:noFill/>
            <a:miter lim="800000"/>
            <a:headEnd/>
            <a:tailEnd/>
          </a:ln>
        </p:spPr>
        <p:txBody>
          <a:bodyPr lIns="90527" tIns="45263" rIns="90527" bIns="45263"/>
          <a:lstStyle/>
          <a:p>
            <a:pPr>
              <a:lnSpc>
                <a:spcPct val="80000"/>
              </a:lnSpc>
              <a:spcBef>
                <a:spcPct val="30000"/>
              </a:spcBef>
            </a:pPr>
            <a:endParaRPr lang="en-US" sz="1200" dirty="0">
              <a:latin typeface="Arial" charset="0"/>
            </a:endParaRPr>
          </a:p>
        </p:txBody>
      </p:sp>
    </p:spTree>
    <p:extLst>
      <p:ext uri="{BB962C8B-B14F-4D97-AF65-F5344CB8AC3E}">
        <p14:creationId xmlns:p14="http://schemas.microsoft.com/office/powerpoint/2010/main" val="356412794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678E07C-02C9-491E-9FF2-BD2025AFB7D9}" type="slidenum">
              <a:rPr lang="en-US"/>
              <a:pPr/>
              <a:t>5</a:t>
            </a:fld>
            <a:endParaRPr lang="en-US" dirty="0"/>
          </a:p>
        </p:txBody>
      </p:sp>
      <p:sp>
        <p:nvSpPr>
          <p:cNvPr id="41986" name="Rectangle 2"/>
          <p:cNvSpPr>
            <a:spLocks noGrp="1" noRot="1" noChangeAspect="1" noChangeArrowheads="1" noTextEdit="1"/>
          </p:cNvSpPr>
          <p:nvPr>
            <p:ph type="sldImg"/>
          </p:nvPr>
        </p:nvSpPr>
        <p:spPr>
          <a:ln/>
        </p:spPr>
      </p:sp>
      <p:sp>
        <p:nvSpPr>
          <p:cNvPr id="41987" name="Rectangle 3"/>
          <p:cNvSpPr>
            <a:spLocks noGrp="1" noChangeArrowheads="1"/>
          </p:cNvSpPr>
          <p:nvPr>
            <p:ph type="body" idx="1"/>
          </p:nvPr>
        </p:nvSpPr>
        <p:spPr/>
        <p:txBody>
          <a:bodyPr/>
          <a:lstStyle/>
          <a:p>
            <a:r>
              <a:rPr lang="en-US" i="1" dirty="0" smtClean="0">
                <a:solidFill>
                  <a:srgbClr val="C00000"/>
                </a:solidFill>
              </a:rPr>
              <a:t>List your current sponsors</a:t>
            </a:r>
          </a:p>
          <a:p>
            <a:r>
              <a:rPr lang="en-US" i="1" dirty="0" smtClean="0">
                <a:solidFill>
                  <a:srgbClr val="C00000"/>
                </a:solidFill>
              </a:rPr>
              <a:t>List any events you are soliciting for during the upcoming year</a:t>
            </a:r>
            <a:endParaRPr lang="en-US" dirty="0" smtClean="0"/>
          </a:p>
          <a:p>
            <a:endParaRPr lang="en-US" i="1" dirty="0">
              <a:solidFill>
                <a:srgbClr val="C00000"/>
              </a:solidFill>
            </a:endParaRPr>
          </a:p>
          <a:p>
            <a:r>
              <a:rPr lang="en-US" dirty="0" smtClean="0"/>
              <a:t>Program managers and the Command play a big role when it comes to renewing sponsors.  </a:t>
            </a:r>
          </a:p>
          <a:p>
            <a:r>
              <a:rPr lang="en-US" dirty="0" smtClean="0"/>
              <a:t>It is essential that you greet any sponsors at the events and thank them for their support.  This will make them feel appreciated and they are more likely to renew their sponsorship if it was a successful event.</a:t>
            </a:r>
          </a:p>
          <a:p>
            <a:r>
              <a:rPr lang="en-US" dirty="0" smtClean="0"/>
              <a:t>Remember, corporate sponsors have their own objectives, which, </a:t>
            </a:r>
            <a:r>
              <a:rPr lang="en-US" dirty="0"/>
              <a:t>for </a:t>
            </a:r>
            <a:r>
              <a:rPr lang="en-US" dirty="0" smtClean="0"/>
              <a:t>most, is increase of sales.  They will not return for events that don’t provide a return-on-investment.</a:t>
            </a:r>
            <a:endParaRPr lang="en-US" dirty="0"/>
          </a:p>
          <a:p>
            <a:endParaRPr lang="en-US" dirty="0"/>
          </a:p>
        </p:txBody>
      </p:sp>
    </p:spTree>
    <p:extLst>
      <p:ext uri="{BB962C8B-B14F-4D97-AF65-F5344CB8AC3E}">
        <p14:creationId xmlns:p14="http://schemas.microsoft.com/office/powerpoint/2010/main" val="57163364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678E07C-02C9-491E-9FF2-BD2025AFB7D9}" type="slidenum">
              <a:rPr lang="en-US"/>
              <a:pPr/>
              <a:t>6</a:t>
            </a:fld>
            <a:endParaRPr lang="en-US" dirty="0"/>
          </a:p>
        </p:txBody>
      </p:sp>
      <p:sp>
        <p:nvSpPr>
          <p:cNvPr id="41986" name="Rectangle 2"/>
          <p:cNvSpPr>
            <a:spLocks noGrp="1" noRot="1" noChangeAspect="1" noChangeArrowheads="1" noTextEdit="1"/>
          </p:cNvSpPr>
          <p:nvPr>
            <p:ph type="sldImg"/>
          </p:nvPr>
        </p:nvSpPr>
        <p:spPr>
          <a:ln/>
        </p:spPr>
      </p:sp>
      <p:sp>
        <p:nvSpPr>
          <p:cNvPr id="41987" name="Rectangle 3"/>
          <p:cNvSpPr>
            <a:spLocks noGrp="1" noChangeArrowheads="1"/>
          </p:cNvSpPr>
          <p:nvPr>
            <p:ph type="body" idx="1"/>
          </p:nvPr>
        </p:nvSpPr>
        <p:spPr/>
        <p:txBody>
          <a:bodyPr/>
          <a:lstStyle/>
          <a:p>
            <a:endParaRPr lang="en-US" dirty="0" smtClean="0"/>
          </a:p>
          <a:p>
            <a:r>
              <a:rPr lang="en-US" dirty="0" smtClean="0"/>
              <a:t>The first number in a line is the total income; the number in parenthesis is cash only</a:t>
            </a:r>
            <a:r>
              <a:rPr lang="en-US" dirty="0" smtClean="0"/>
              <a:t>.</a:t>
            </a:r>
          </a:p>
          <a:p>
            <a:endParaRPr lang="en-US" dirty="0"/>
          </a:p>
          <a:p>
            <a:r>
              <a:rPr lang="en-US" dirty="0" smtClean="0"/>
              <a:t>I am showing you this slide, so you can see what the sponsorship and advertising income was over the last few years.</a:t>
            </a:r>
          </a:p>
          <a:p>
            <a:endParaRPr lang="en-US" dirty="0"/>
          </a:p>
          <a:p>
            <a:r>
              <a:rPr lang="en-US" dirty="0" smtClean="0"/>
              <a:t>If you allow organizations to put up advertising by leaving flyers etc. for free in your facilities, that constitutes a loss of income for MWR.</a:t>
            </a:r>
          </a:p>
          <a:p>
            <a:endParaRPr lang="en-US" dirty="0"/>
          </a:p>
          <a:p>
            <a:r>
              <a:rPr lang="en-US" dirty="0" smtClean="0"/>
              <a:t>Even so Sponsorship/Advertising doesn’t have a “front door” it is a business just like the Category C facilities and our objective is to generate as much revenue as possible.  We do have financial goals, just like any revenue generating business.</a:t>
            </a:r>
            <a:endParaRPr lang="en-US" dirty="0"/>
          </a:p>
        </p:txBody>
      </p:sp>
    </p:spTree>
    <p:extLst>
      <p:ext uri="{BB962C8B-B14F-4D97-AF65-F5344CB8AC3E}">
        <p14:creationId xmlns:p14="http://schemas.microsoft.com/office/powerpoint/2010/main" val="14465947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678E07C-02C9-491E-9FF2-BD2025AFB7D9}" type="slidenum">
              <a:rPr lang="en-US"/>
              <a:pPr/>
              <a:t>7</a:t>
            </a:fld>
            <a:endParaRPr lang="en-US" dirty="0"/>
          </a:p>
        </p:txBody>
      </p:sp>
      <p:sp>
        <p:nvSpPr>
          <p:cNvPr id="41986" name="Rectangle 2"/>
          <p:cNvSpPr>
            <a:spLocks noGrp="1" noRot="1" noChangeAspect="1" noChangeArrowheads="1" noTextEdit="1"/>
          </p:cNvSpPr>
          <p:nvPr>
            <p:ph type="sldImg"/>
          </p:nvPr>
        </p:nvSpPr>
        <p:spPr>
          <a:ln/>
        </p:spPr>
      </p:sp>
      <p:sp>
        <p:nvSpPr>
          <p:cNvPr id="41987" name="Rectangle 3"/>
          <p:cNvSpPr>
            <a:spLocks noGrp="1" noChangeArrowheads="1"/>
          </p:cNvSpPr>
          <p:nvPr>
            <p:ph type="body" idx="1"/>
          </p:nvPr>
        </p:nvSpPr>
        <p:spPr/>
        <p:txBody>
          <a:bodyPr/>
          <a:lstStyle/>
          <a:p>
            <a:r>
              <a:rPr lang="en-US" dirty="0" smtClean="0"/>
              <a:t>The sponsorship process is a long process.</a:t>
            </a:r>
          </a:p>
          <a:p>
            <a:endParaRPr lang="en-US" dirty="0"/>
          </a:p>
          <a:p>
            <a:r>
              <a:rPr lang="en-US" dirty="0" smtClean="0"/>
              <a:t>Although doing the research and finding the right program/event for a potential sponsor might not look like that much, the sponsorship process is really all about relationship building.</a:t>
            </a:r>
          </a:p>
          <a:p>
            <a:endParaRPr lang="en-US" dirty="0"/>
          </a:p>
          <a:p>
            <a:r>
              <a:rPr lang="en-US" dirty="0" smtClean="0"/>
              <a:t>Typically it takes about two (2) years to develop a relationship and to get a sponsor to agree to invest in an event.  It is all about trust.</a:t>
            </a:r>
          </a:p>
          <a:p>
            <a:endParaRPr lang="en-US" dirty="0"/>
          </a:p>
          <a:p>
            <a:r>
              <a:rPr lang="en-US" dirty="0" smtClean="0"/>
              <a:t>The motto here is “under promise then over deliver”.  This means all promised benefits are executed and then a few more benefits are added to create goodwill and trust.</a:t>
            </a:r>
          </a:p>
          <a:p>
            <a:endParaRPr lang="en-US" dirty="0"/>
          </a:p>
          <a:p>
            <a:r>
              <a:rPr lang="en-US" dirty="0" smtClean="0"/>
              <a:t>The After Action Report plays an invaluable role.  It must outline everything that was delivered with plenty of photos and attendance numbers.  Program managers can be a huge help by providing as much information about the event as possible.</a:t>
            </a:r>
            <a:endParaRPr lang="en-US" dirty="0"/>
          </a:p>
        </p:txBody>
      </p:sp>
    </p:spTree>
    <p:extLst>
      <p:ext uri="{BB962C8B-B14F-4D97-AF65-F5344CB8AC3E}">
        <p14:creationId xmlns:p14="http://schemas.microsoft.com/office/powerpoint/2010/main" val="419212513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678E07C-02C9-491E-9FF2-BD2025AFB7D9}" type="slidenum">
              <a:rPr lang="en-US" smtClean="0"/>
              <a:pPr/>
              <a:t>8</a:t>
            </a:fld>
            <a:endParaRPr lang="en-US" dirty="0"/>
          </a:p>
        </p:txBody>
      </p:sp>
      <p:sp>
        <p:nvSpPr>
          <p:cNvPr id="41986" name="Rectangle 2"/>
          <p:cNvSpPr>
            <a:spLocks noGrp="1" noRot="1" noChangeAspect="1" noChangeArrowheads="1" noTextEdit="1"/>
          </p:cNvSpPr>
          <p:nvPr>
            <p:ph type="sldImg"/>
          </p:nvPr>
        </p:nvSpPr>
        <p:spPr>
          <a:ln/>
        </p:spPr>
      </p:sp>
      <p:sp>
        <p:nvSpPr>
          <p:cNvPr id="41987" name="Rectangle 3"/>
          <p:cNvSpPr>
            <a:spLocks noGrp="1" noChangeArrowheads="1"/>
          </p:cNvSpPr>
          <p:nvPr>
            <p:ph type="body" idx="1"/>
          </p:nvPr>
        </p:nvSpPr>
        <p:spPr/>
        <p:txBody>
          <a:bodyPr/>
          <a:lstStyle/>
          <a:p>
            <a:endParaRPr lang="en-US" smtClean="0"/>
          </a:p>
          <a:p>
            <a:endParaRPr lang="en-US" smtClean="0"/>
          </a:p>
          <a:p>
            <a:endParaRPr lang="en-US" smtClean="0"/>
          </a:p>
          <a:p>
            <a:endParaRPr lang="en-US" smtClean="0"/>
          </a:p>
          <a:p>
            <a:endParaRPr lang="en-US" dirty="0"/>
          </a:p>
        </p:txBody>
      </p:sp>
      <p:sp>
        <p:nvSpPr>
          <p:cNvPr id="10" name="Rectangle 3"/>
          <p:cNvSpPr txBox="1">
            <a:spLocks noChangeArrowheads="1"/>
          </p:cNvSpPr>
          <p:nvPr/>
        </p:nvSpPr>
        <p:spPr bwMode="auto">
          <a:xfrm>
            <a:off x="854533" y="4569485"/>
            <a:ext cx="5606136" cy="4182047"/>
          </a:xfrm>
          <a:prstGeom prst="rect">
            <a:avLst/>
          </a:prstGeom>
          <a:noFill/>
          <a:ln w="9525">
            <a:noFill/>
            <a:miter lim="800000"/>
            <a:headEnd/>
            <a:tailEnd/>
          </a:ln>
          <a:effectLst/>
        </p:spPr>
        <p:txBody>
          <a:bodyPr vert="horz" wrap="square" lIns="90527" tIns="45263" rIns="90527" bIns="45263" numCol="1" anchor="t" anchorCtr="0" compatLnSpc="1">
            <a:prstTxWarp prst="textNoShape">
              <a:avLst/>
            </a:prstTxWarp>
          </a:bodyPr>
          <a:lstStyle>
            <a:lvl1pPr algn="l" rtl="0" fontAlgn="base">
              <a:spcBef>
                <a:spcPct val="30000"/>
              </a:spcBef>
              <a:spcAft>
                <a:spcPct val="0"/>
              </a:spcAft>
              <a:defRPr sz="1200" kern="1200">
                <a:solidFill>
                  <a:schemeClr val="tx1"/>
                </a:solidFill>
                <a:latin typeface="Arial" charset="0"/>
                <a:ea typeface="+mn-ea"/>
                <a:cs typeface="+mn-cs"/>
              </a:defRPr>
            </a:lvl1pPr>
            <a:lvl2pPr marL="457200" algn="l" rtl="0" fontAlgn="base">
              <a:spcBef>
                <a:spcPct val="30000"/>
              </a:spcBef>
              <a:spcAft>
                <a:spcPct val="0"/>
              </a:spcAft>
              <a:defRPr sz="1200" kern="1200">
                <a:solidFill>
                  <a:schemeClr val="tx1"/>
                </a:solidFill>
                <a:latin typeface="Arial" charset="0"/>
                <a:ea typeface="+mn-ea"/>
                <a:cs typeface="+mn-cs"/>
              </a:defRPr>
            </a:lvl2pPr>
            <a:lvl3pPr marL="914400" algn="l" rtl="0" fontAlgn="base">
              <a:spcBef>
                <a:spcPct val="30000"/>
              </a:spcBef>
              <a:spcAft>
                <a:spcPct val="0"/>
              </a:spcAft>
              <a:defRPr sz="1200" kern="1200">
                <a:solidFill>
                  <a:schemeClr val="tx1"/>
                </a:solidFill>
                <a:latin typeface="Arial" charset="0"/>
                <a:ea typeface="+mn-ea"/>
                <a:cs typeface="+mn-cs"/>
              </a:defRPr>
            </a:lvl3pPr>
            <a:lvl4pPr marL="1371600" algn="l" rtl="0" fontAlgn="base">
              <a:spcBef>
                <a:spcPct val="30000"/>
              </a:spcBef>
              <a:spcAft>
                <a:spcPct val="0"/>
              </a:spcAft>
              <a:defRPr sz="1200" kern="1200">
                <a:solidFill>
                  <a:schemeClr val="tx1"/>
                </a:solidFill>
                <a:latin typeface="Arial" charset="0"/>
                <a:ea typeface="+mn-ea"/>
                <a:cs typeface="+mn-cs"/>
              </a:defRPr>
            </a:lvl4pPr>
            <a:lvl5pPr marL="1828800" algn="l" rtl="0" fontAlgn="base">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a:lstStyle>
          <a:p>
            <a:endParaRPr lang="en-US" dirty="0" smtClean="0"/>
          </a:p>
          <a:p>
            <a:r>
              <a:rPr lang="en-US" dirty="0" smtClean="0"/>
              <a:t>The After Action Report plays an invaluable role.  It must outline everything that was delivered with plenty of photos and attendance numbers.  Program managers can be a huge help by providing as much information about the event as possible.</a:t>
            </a:r>
          </a:p>
          <a:p>
            <a:endParaRPr lang="en-US" dirty="0"/>
          </a:p>
          <a:p>
            <a:endParaRPr lang="en-US" dirty="0" smtClean="0"/>
          </a:p>
          <a:p>
            <a:r>
              <a:rPr lang="en-US" dirty="0" smtClean="0"/>
              <a:t>The biggest challenge for sponsorship and advertising personnel is if program managers or the Command allow vendors to put up signs or distribute materials at the garrison for free.  </a:t>
            </a:r>
          </a:p>
          <a:p>
            <a:endParaRPr lang="en-US" dirty="0"/>
          </a:p>
          <a:p>
            <a:r>
              <a:rPr lang="en-US" dirty="0" smtClean="0"/>
              <a:t>Vendors talk to each other and often ‘brag’ that they are friends with a military leader or facility manager and can get brochures or other sales material displayed at a garrison.  This practice hurts the MWR program financially.  Anyone who wants to distribute materials to get MWR patrons to buy products, join associations etc. should be paying for the privilege to solicit at an installation.</a:t>
            </a:r>
          </a:p>
        </p:txBody>
      </p:sp>
    </p:spTree>
    <p:extLst>
      <p:ext uri="{BB962C8B-B14F-4D97-AF65-F5344CB8AC3E}">
        <p14:creationId xmlns:p14="http://schemas.microsoft.com/office/powerpoint/2010/main" val="326714101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678E07C-02C9-491E-9FF2-BD2025AFB7D9}" type="slidenum">
              <a:rPr lang="en-US"/>
              <a:pPr/>
              <a:t>9</a:t>
            </a:fld>
            <a:endParaRPr lang="en-US" dirty="0"/>
          </a:p>
        </p:txBody>
      </p:sp>
      <p:sp>
        <p:nvSpPr>
          <p:cNvPr id="41986" name="Rectangle 2"/>
          <p:cNvSpPr>
            <a:spLocks noGrp="1" noRot="1" noChangeAspect="1" noChangeArrowheads="1" noTextEdit="1"/>
          </p:cNvSpPr>
          <p:nvPr>
            <p:ph type="sldImg"/>
          </p:nvPr>
        </p:nvSpPr>
        <p:spPr>
          <a:ln/>
        </p:spPr>
      </p:sp>
      <p:sp>
        <p:nvSpPr>
          <p:cNvPr id="41987" name="Rectangle 3"/>
          <p:cNvSpPr>
            <a:spLocks noGrp="1" noChangeArrowheads="1"/>
          </p:cNvSpPr>
          <p:nvPr>
            <p:ph type="body" idx="1"/>
          </p:nvPr>
        </p:nvSpPr>
        <p:spPr/>
        <p:txBody>
          <a:bodyPr/>
          <a:lstStyle/>
          <a:p>
            <a:endParaRPr lang="en-US" dirty="0"/>
          </a:p>
          <a:p>
            <a:r>
              <a:rPr lang="en-US" dirty="0" smtClean="0"/>
              <a:t>Ideally you should introduce the vendor to the sponsorship or advertising manager.</a:t>
            </a:r>
          </a:p>
          <a:p>
            <a:endParaRPr lang="en-US" dirty="0"/>
          </a:p>
          <a:p>
            <a:r>
              <a:rPr lang="en-US" dirty="0" smtClean="0"/>
              <a:t>The sponsorship manager might ask a program manager to come along to a meeting, especially if it is about sponsorship for a new program.  The program manager might have ideas of additional benefits that could be offered to that sponsor.</a:t>
            </a:r>
          </a:p>
          <a:p>
            <a:endParaRPr lang="en-US" dirty="0"/>
          </a:p>
          <a:p>
            <a:r>
              <a:rPr lang="en-US" dirty="0" smtClean="0"/>
              <a:t>Example:  The U.S. Army Soldier Show</a:t>
            </a:r>
          </a:p>
          <a:p>
            <a:r>
              <a:rPr lang="en-US" dirty="0" smtClean="0"/>
              <a:t>The Army’s Comprehensive Soldier Fitness (CSF) program sponsored the Soldier Show one year to promote the program at as many garrisons as possible.  During discussions, the program manager for the Soldier Show offered that Soldiers write a song about the program.  This was a huge success and CSF paid the initial requested amount rather than negotiating down.</a:t>
            </a:r>
            <a:endParaRPr lang="en-US" dirty="0"/>
          </a:p>
          <a:p>
            <a:endParaRPr lang="en-US" dirty="0"/>
          </a:p>
          <a:p>
            <a:endParaRPr lang="en-US" dirty="0"/>
          </a:p>
          <a:p>
            <a:endParaRPr lang="en-US" dirty="0"/>
          </a:p>
        </p:txBody>
      </p:sp>
    </p:spTree>
    <p:extLst>
      <p:ext uri="{BB962C8B-B14F-4D97-AF65-F5344CB8AC3E}">
        <p14:creationId xmlns:p14="http://schemas.microsoft.com/office/powerpoint/2010/main" val="202004380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685800" y="6248400"/>
            <a:ext cx="1905000" cy="457200"/>
          </a:xfrm>
          <a:prstGeom prst="rect">
            <a:avLst/>
          </a:prstGeom>
        </p:spPr>
        <p:txBody>
          <a:bodyPr/>
          <a:lstStyle>
            <a:lvl1pPr>
              <a:defRPr/>
            </a:lvl1pPr>
          </a:lstStyle>
          <a:p>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05600" y="274638"/>
            <a:ext cx="2133600" cy="5897562"/>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04800" y="274638"/>
            <a:ext cx="6248400" cy="589756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685800" y="6248400"/>
            <a:ext cx="1905000" cy="457200"/>
          </a:xfrm>
          <a:prstGeom prst="rect">
            <a:avLst/>
          </a:prstGeom>
        </p:spPr>
        <p:txBody>
          <a:bodyPr/>
          <a:lstStyle>
            <a:lvl1pPr>
              <a:defRPr/>
            </a:lvl1pPr>
          </a:lstStyle>
          <a:p>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en-US" dirty="0" smtClean="0"/>
              <a:t>Click to edit Master title style</a:t>
            </a:r>
            <a:endParaRPr lang="en-US" dirty="0"/>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a:xfrm>
            <a:off x="685800" y="6248400"/>
            <a:ext cx="1905000" cy="457200"/>
          </a:xfrm>
          <a:prstGeom prst="rect">
            <a:avLst/>
          </a:prstGeom>
        </p:spPr>
        <p:txBody>
          <a:bodyPr/>
          <a:lstStyle>
            <a:lvl1pPr>
              <a:defRPr/>
            </a:lvl1pPr>
          </a:lstStyle>
          <a:p>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Content Placeholder 2"/>
          <p:cNvSpPr>
            <a:spLocks noGrp="1"/>
          </p:cNvSpPr>
          <p:nvPr>
            <p:ph sz="half" idx="1"/>
          </p:nvPr>
        </p:nvSpPr>
        <p:spPr>
          <a:xfrm>
            <a:off x="304800" y="1524000"/>
            <a:ext cx="4191000" cy="4648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524000"/>
            <a:ext cx="4191000" cy="4648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a:xfrm>
            <a:off x="685800" y="6248400"/>
            <a:ext cx="1905000" cy="457200"/>
          </a:xfrm>
          <a:prstGeom prst="rect">
            <a:avLst/>
          </a:prstGeom>
        </p:spPr>
        <p:txBody>
          <a:bodyPr/>
          <a:lstStyle>
            <a:lvl1pPr>
              <a:defRPr/>
            </a:lvl1pPr>
          </a:lstStyle>
          <a:p>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dirty="0" smtClean="0"/>
              <a:t>Click to edit Master title style</a:t>
            </a:r>
            <a:endParaRPr lang="en-US" dirty="0"/>
          </a:p>
        </p:txBody>
      </p:sp>
      <p:sp>
        <p:nvSpPr>
          <p:cNvPr id="3" name="Date Placeholder 2"/>
          <p:cNvSpPr>
            <a:spLocks noGrp="1"/>
          </p:cNvSpPr>
          <p:nvPr>
            <p:ph type="dt" sz="half" idx="10"/>
          </p:nvPr>
        </p:nvSpPr>
        <p:spPr>
          <a:xfrm>
            <a:off x="685800" y="6248400"/>
            <a:ext cx="1905000" cy="457200"/>
          </a:xfrm>
          <a:prstGeom prst="rect">
            <a:avLst/>
          </a:prstGeom>
        </p:spPr>
        <p:txBody>
          <a:bodyPr/>
          <a:lstStyle>
            <a:lvl1pPr>
              <a:defRPr/>
            </a:lvl1pPr>
          </a:lstStyle>
          <a:p>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685800" y="6248400"/>
            <a:ext cx="1905000" cy="457200"/>
          </a:xfrm>
          <a:prstGeom prst="rect">
            <a:avLst/>
          </a:prstGeom>
        </p:spPr>
        <p:txBody>
          <a:bodyPr/>
          <a:lstStyle>
            <a:lvl1pPr>
              <a:defRPr/>
            </a:lvl1pPr>
          </a:lstStyle>
          <a:p>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a:prstGeom prst="rect">
            <a:avLst/>
          </a:prstGeo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685800" y="6248400"/>
            <a:ext cx="1905000" cy="457200"/>
          </a:xfrm>
          <a:prstGeom prst="rect">
            <a:avLst/>
          </a:prstGeom>
        </p:spPr>
        <p:txBody>
          <a:bodyPr/>
          <a:lstStyle>
            <a:lvl1pPr>
              <a:defRPr/>
            </a:lvl1pPr>
          </a:lstStyle>
          <a:p>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685800" y="6248400"/>
            <a:ext cx="1905000" cy="457200"/>
          </a:xfrm>
          <a:prstGeom prst="rect">
            <a:avLst/>
          </a:prstGeom>
        </p:spPr>
        <p:txBody>
          <a:bodyPr/>
          <a:lstStyle>
            <a:lvl1pPr>
              <a:defRPr/>
            </a:lvl1pPr>
          </a:lstStyle>
          <a:p>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4013" name="Rectangle 701"/>
          <p:cNvSpPr>
            <a:spLocks noGrp="1" noChangeArrowheads="1"/>
          </p:cNvSpPr>
          <p:nvPr>
            <p:ph type="body" idx="1"/>
          </p:nvPr>
        </p:nvSpPr>
        <p:spPr bwMode="auto">
          <a:xfrm>
            <a:off x="304800" y="1524000"/>
            <a:ext cx="8534400" cy="4648200"/>
          </a:xfrm>
          <a:prstGeom prst="rect">
            <a:avLst/>
          </a:prstGeom>
          <a:noFill/>
          <a:ln w="9525">
            <a:noFill/>
            <a:miter lim="800000"/>
            <a:headEnd/>
            <a:tailEnd/>
          </a:ln>
          <a:effectLst/>
        </p:spPr>
        <p:txBody>
          <a:bodyPr vert="horz" wrap="square" lIns="92075" tIns="46038" rIns="92075" bIns="46038" numCol="1" anchor="t" anchorCtr="0" compatLnSpc="1">
            <a:prstTxWarp prst="textNoShape">
              <a:avLst/>
            </a:prstTxWarp>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p:txBody>
      </p:sp>
      <p:sp>
        <p:nvSpPr>
          <p:cNvPr id="14014" name="Text Box 702"/>
          <p:cNvSpPr txBox="1">
            <a:spLocks noChangeArrowheads="1"/>
          </p:cNvSpPr>
          <p:nvPr userDrawn="1"/>
        </p:nvSpPr>
        <p:spPr bwMode="auto">
          <a:xfrm>
            <a:off x="4267200" y="6643688"/>
            <a:ext cx="569387" cy="215444"/>
          </a:xfrm>
          <a:prstGeom prst="rect">
            <a:avLst/>
          </a:prstGeom>
          <a:noFill/>
          <a:ln w="12700">
            <a:noFill/>
            <a:miter lim="800000"/>
            <a:headEnd/>
            <a:tailEnd/>
          </a:ln>
          <a:effectLst/>
        </p:spPr>
        <p:txBody>
          <a:bodyPr wrap="none">
            <a:spAutoFit/>
          </a:bodyPr>
          <a:lstStyle/>
          <a:p>
            <a:pPr eaLnBrk="0" hangingPunct="0"/>
            <a:fld id="{DF3C6B0B-F687-4E16-B4D1-0AAA379D87E0}" type="slidenum">
              <a:rPr lang="en-US" sz="800">
                <a:latin typeface="Arial" charset="0"/>
              </a:rPr>
              <a:pPr eaLnBrk="0" hangingPunct="0"/>
              <a:t>‹#›</a:t>
            </a:fld>
            <a:r>
              <a:rPr lang="en-US" sz="800" dirty="0">
                <a:latin typeface="Arial" charset="0"/>
              </a:rPr>
              <a:t> of </a:t>
            </a:r>
            <a:r>
              <a:rPr lang="en-US" sz="800" dirty="0" smtClean="0">
                <a:latin typeface="Arial" charset="0"/>
              </a:rPr>
              <a:t>11</a:t>
            </a:r>
            <a:endParaRPr lang="en-US" sz="800" dirty="0">
              <a:latin typeface="Arial" charset="0"/>
            </a:endParaRPr>
          </a:p>
        </p:txBody>
      </p:sp>
      <p:grpSp>
        <p:nvGrpSpPr>
          <p:cNvPr id="14015" name="Group 703"/>
          <p:cNvGrpSpPr>
            <a:grpSpLocks/>
          </p:cNvGrpSpPr>
          <p:nvPr userDrawn="1"/>
        </p:nvGrpSpPr>
        <p:grpSpPr bwMode="auto">
          <a:xfrm>
            <a:off x="1295400" y="304800"/>
            <a:ext cx="6729413" cy="112713"/>
            <a:chOff x="189" y="283"/>
            <a:chExt cx="5348" cy="95"/>
          </a:xfrm>
        </p:grpSpPr>
        <p:grpSp>
          <p:nvGrpSpPr>
            <p:cNvPr id="14016" name="Group 704"/>
            <p:cNvGrpSpPr>
              <a:grpSpLocks/>
            </p:cNvGrpSpPr>
            <p:nvPr/>
          </p:nvGrpSpPr>
          <p:grpSpPr bwMode="auto">
            <a:xfrm>
              <a:off x="189" y="283"/>
              <a:ext cx="5348" cy="95"/>
              <a:chOff x="189" y="283"/>
              <a:chExt cx="5348" cy="95"/>
            </a:xfrm>
          </p:grpSpPr>
          <p:grpSp>
            <p:nvGrpSpPr>
              <p:cNvPr id="14017" name="Group 705"/>
              <p:cNvGrpSpPr>
                <a:grpSpLocks/>
              </p:cNvGrpSpPr>
              <p:nvPr/>
            </p:nvGrpSpPr>
            <p:grpSpPr bwMode="auto">
              <a:xfrm>
                <a:off x="189" y="283"/>
                <a:ext cx="3145" cy="95"/>
                <a:chOff x="189" y="283"/>
                <a:chExt cx="3145" cy="95"/>
              </a:xfrm>
            </p:grpSpPr>
            <p:sp>
              <p:nvSpPr>
                <p:cNvPr id="14018" name="Rectangle 706"/>
                <p:cNvSpPr>
                  <a:spLocks noChangeArrowheads="1"/>
                </p:cNvSpPr>
                <p:nvPr/>
              </p:nvSpPr>
              <p:spPr bwMode="auto">
                <a:xfrm>
                  <a:off x="189" y="283"/>
                  <a:ext cx="16" cy="95"/>
                </a:xfrm>
                <a:prstGeom prst="rect">
                  <a:avLst/>
                </a:prstGeom>
                <a:solidFill>
                  <a:srgbClr val="0000FF"/>
                </a:solidFill>
                <a:ln w="9525">
                  <a:noFill/>
                  <a:miter lim="800000"/>
                  <a:headEnd/>
                  <a:tailEnd/>
                </a:ln>
              </p:spPr>
              <p:txBody>
                <a:bodyPr/>
                <a:lstStyle/>
                <a:p>
                  <a:endParaRPr lang="en-US" dirty="0"/>
                </a:p>
              </p:txBody>
            </p:sp>
            <p:sp>
              <p:nvSpPr>
                <p:cNvPr id="14019" name="Rectangle 707"/>
                <p:cNvSpPr>
                  <a:spLocks noChangeArrowheads="1"/>
                </p:cNvSpPr>
                <p:nvPr/>
              </p:nvSpPr>
              <p:spPr bwMode="auto">
                <a:xfrm>
                  <a:off x="205" y="283"/>
                  <a:ext cx="15" cy="95"/>
                </a:xfrm>
                <a:prstGeom prst="rect">
                  <a:avLst/>
                </a:prstGeom>
                <a:solidFill>
                  <a:srgbClr val="0707FF"/>
                </a:solidFill>
                <a:ln w="9525">
                  <a:noFill/>
                  <a:miter lim="800000"/>
                  <a:headEnd/>
                  <a:tailEnd/>
                </a:ln>
              </p:spPr>
              <p:txBody>
                <a:bodyPr/>
                <a:lstStyle/>
                <a:p>
                  <a:endParaRPr lang="en-US" dirty="0"/>
                </a:p>
              </p:txBody>
            </p:sp>
            <p:sp>
              <p:nvSpPr>
                <p:cNvPr id="14020" name="Rectangle 708"/>
                <p:cNvSpPr>
                  <a:spLocks noChangeArrowheads="1"/>
                </p:cNvSpPr>
                <p:nvPr/>
              </p:nvSpPr>
              <p:spPr bwMode="auto">
                <a:xfrm>
                  <a:off x="220" y="283"/>
                  <a:ext cx="16" cy="95"/>
                </a:xfrm>
                <a:prstGeom prst="rect">
                  <a:avLst/>
                </a:prstGeom>
                <a:solidFill>
                  <a:srgbClr val="0808FF"/>
                </a:solidFill>
                <a:ln w="9525">
                  <a:noFill/>
                  <a:miter lim="800000"/>
                  <a:headEnd/>
                  <a:tailEnd/>
                </a:ln>
              </p:spPr>
              <p:txBody>
                <a:bodyPr/>
                <a:lstStyle/>
                <a:p>
                  <a:endParaRPr lang="en-US" dirty="0"/>
                </a:p>
              </p:txBody>
            </p:sp>
            <p:sp>
              <p:nvSpPr>
                <p:cNvPr id="14021" name="Rectangle 709"/>
                <p:cNvSpPr>
                  <a:spLocks noChangeArrowheads="1"/>
                </p:cNvSpPr>
                <p:nvPr/>
              </p:nvSpPr>
              <p:spPr bwMode="auto">
                <a:xfrm>
                  <a:off x="236" y="283"/>
                  <a:ext cx="16" cy="95"/>
                </a:xfrm>
                <a:prstGeom prst="rect">
                  <a:avLst/>
                </a:prstGeom>
                <a:solidFill>
                  <a:srgbClr val="0B0BFF"/>
                </a:solidFill>
                <a:ln w="9525">
                  <a:noFill/>
                  <a:miter lim="800000"/>
                  <a:headEnd/>
                  <a:tailEnd/>
                </a:ln>
              </p:spPr>
              <p:txBody>
                <a:bodyPr/>
                <a:lstStyle/>
                <a:p>
                  <a:endParaRPr lang="en-US" dirty="0"/>
                </a:p>
              </p:txBody>
            </p:sp>
            <p:sp>
              <p:nvSpPr>
                <p:cNvPr id="14022" name="Rectangle 710"/>
                <p:cNvSpPr>
                  <a:spLocks noChangeArrowheads="1"/>
                </p:cNvSpPr>
                <p:nvPr/>
              </p:nvSpPr>
              <p:spPr bwMode="auto">
                <a:xfrm>
                  <a:off x="252" y="283"/>
                  <a:ext cx="15" cy="95"/>
                </a:xfrm>
                <a:prstGeom prst="rect">
                  <a:avLst/>
                </a:prstGeom>
                <a:solidFill>
                  <a:srgbClr val="0C0CFF"/>
                </a:solidFill>
                <a:ln w="9525">
                  <a:noFill/>
                  <a:miter lim="800000"/>
                  <a:headEnd/>
                  <a:tailEnd/>
                </a:ln>
              </p:spPr>
              <p:txBody>
                <a:bodyPr/>
                <a:lstStyle/>
                <a:p>
                  <a:endParaRPr lang="en-US" dirty="0"/>
                </a:p>
              </p:txBody>
            </p:sp>
            <p:sp>
              <p:nvSpPr>
                <p:cNvPr id="14023" name="Rectangle 711"/>
                <p:cNvSpPr>
                  <a:spLocks noChangeArrowheads="1"/>
                </p:cNvSpPr>
                <p:nvPr/>
              </p:nvSpPr>
              <p:spPr bwMode="auto">
                <a:xfrm>
                  <a:off x="267" y="283"/>
                  <a:ext cx="16" cy="95"/>
                </a:xfrm>
                <a:prstGeom prst="rect">
                  <a:avLst/>
                </a:prstGeom>
                <a:solidFill>
                  <a:srgbClr val="0F0FFF"/>
                </a:solidFill>
                <a:ln w="9525">
                  <a:noFill/>
                  <a:miter lim="800000"/>
                  <a:headEnd/>
                  <a:tailEnd/>
                </a:ln>
              </p:spPr>
              <p:txBody>
                <a:bodyPr/>
                <a:lstStyle/>
                <a:p>
                  <a:endParaRPr lang="en-US" dirty="0"/>
                </a:p>
              </p:txBody>
            </p:sp>
            <p:sp>
              <p:nvSpPr>
                <p:cNvPr id="14024" name="Rectangle 712"/>
                <p:cNvSpPr>
                  <a:spLocks noChangeArrowheads="1"/>
                </p:cNvSpPr>
                <p:nvPr/>
              </p:nvSpPr>
              <p:spPr bwMode="auto">
                <a:xfrm>
                  <a:off x="283" y="283"/>
                  <a:ext cx="16" cy="95"/>
                </a:xfrm>
                <a:prstGeom prst="rect">
                  <a:avLst/>
                </a:prstGeom>
                <a:solidFill>
                  <a:srgbClr val="1010FF"/>
                </a:solidFill>
                <a:ln w="9525">
                  <a:noFill/>
                  <a:miter lim="800000"/>
                  <a:headEnd/>
                  <a:tailEnd/>
                </a:ln>
              </p:spPr>
              <p:txBody>
                <a:bodyPr/>
                <a:lstStyle/>
                <a:p>
                  <a:endParaRPr lang="en-US" dirty="0"/>
                </a:p>
              </p:txBody>
            </p:sp>
            <p:sp>
              <p:nvSpPr>
                <p:cNvPr id="14025" name="Rectangle 713"/>
                <p:cNvSpPr>
                  <a:spLocks noChangeArrowheads="1"/>
                </p:cNvSpPr>
                <p:nvPr/>
              </p:nvSpPr>
              <p:spPr bwMode="auto">
                <a:xfrm>
                  <a:off x="299" y="283"/>
                  <a:ext cx="16" cy="95"/>
                </a:xfrm>
                <a:prstGeom prst="rect">
                  <a:avLst/>
                </a:prstGeom>
                <a:solidFill>
                  <a:srgbClr val="1212FF"/>
                </a:solidFill>
                <a:ln w="9525">
                  <a:noFill/>
                  <a:miter lim="800000"/>
                  <a:headEnd/>
                  <a:tailEnd/>
                </a:ln>
              </p:spPr>
              <p:txBody>
                <a:bodyPr/>
                <a:lstStyle/>
                <a:p>
                  <a:endParaRPr lang="en-US" dirty="0"/>
                </a:p>
              </p:txBody>
            </p:sp>
            <p:sp>
              <p:nvSpPr>
                <p:cNvPr id="14026" name="Rectangle 714"/>
                <p:cNvSpPr>
                  <a:spLocks noChangeArrowheads="1"/>
                </p:cNvSpPr>
                <p:nvPr/>
              </p:nvSpPr>
              <p:spPr bwMode="auto">
                <a:xfrm>
                  <a:off x="315" y="283"/>
                  <a:ext cx="15" cy="95"/>
                </a:xfrm>
                <a:prstGeom prst="rect">
                  <a:avLst/>
                </a:prstGeom>
                <a:solidFill>
                  <a:srgbClr val="1313FF"/>
                </a:solidFill>
                <a:ln w="9525">
                  <a:noFill/>
                  <a:miter lim="800000"/>
                  <a:headEnd/>
                  <a:tailEnd/>
                </a:ln>
              </p:spPr>
              <p:txBody>
                <a:bodyPr/>
                <a:lstStyle/>
                <a:p>
                  <a:endParaRPr lang="en-US" dirty="0"/>
                </a:p>
              </p:txBody>
            </p:sp>
            <p:sp>
              <p:nvSpPr>
                <p:cNvPr id="14027" name="Rectangle 715"/>
                <p:cNvSpPr>
                  <a:spLocks noChangeArrowheads="1"/>
                </p:cNvSpPr>
                <p:nvPr/>
              </p:nvSpPr>
              <p:spPr bwMode="auto">
                <a:xfrm>
                  <a:off x="330" y="283"/>
                  <a:ext cx="16" cy="95"/>
                </a:xfrm>
                <a:prstGeom prst="rect">
                  <a:avLst/>
                </a:prstGeom>
                <a:solidFill>
                  <a:srgbClr val="1515FF"/>
                </a:solidFill>
                <a:ln w="9525">
                  <a:noFill/>
                  <a:miter lim="800000"/>
                  <a:headEnd/>
                  <a:tailEnd/>
                </a:ln>
              </p:spPr>
              <p:txBody>
                <a:bodyPr/>
                <a:lstStyle/>
                <a:p>
                  <a:endParaRPr lang="en-US" dirty="0"/>
                </a:p>
              </p:txBody>
            </p:sp>
            <p:sp>
              <p:nvSpPr>
                <p:cNvPr id="14028" name="Rectangle 716"/>
                <p:cNvSpPr>
                  <a:spLocks noChangeArrowheads="1"/>
                </p:cNvSpPr>
                <p:nvPr/>
              </p:nvSpPr>
              <p:spPr bwMode="auto">
                <a:xfrm>
                  <a:off x="346" y="283"/>
                  <a:ext cx="16" cy="95"/>
                </a:xfrm>
                <a:prstGeom prst="rect">
                  <a:avLst/>
                </a:prstGeom>
                <a:solidFill>
                  <a:srgbClr val="1515FF"/>
                </a:solidFill>
                <a:ln w="9525">
                  <a:noFill/>
                  <a:miter lim="800000"/>
                  <a:headEnd/>
                  <a:tailEnd/>
                </a:ln>
              </p:spPr>
              <p:txBody>
                <a:bodyPr/>
                <a:lstStyle/>
                <a:p>
                  <a:endParaRPr lang="en-US" dirty="0"/>
                </a:p>
              </p:txBody>
            </p:sp>
            <p:sp>
              <p:nvSpPr>
                <p:cNvPr id="14029" name="Rectangle 717"/>
                <p:cNvSpPr>
                  <a:spLocks noChangeArrowheads="1"/>
                </p:cNvSpPr>
                <p:nvPr/>
              </p:nvSpPr>
              <p:spPr bwMode="auto">
                <a:xfrm>
                  <a:off x="362" y="283"/>
                  <a:ext cx="16" cy="95"/>
                </a:xfrm>
                <a:prstGeom prst="rect">
                  <a:avLst/>
                </a:prstGeom>
                <a:solidFill>
                  <a:srgbClr val="1717FF"/>
                </a:solidFill>
                <a:ln w="9525">
                  <a:noFill/>
                  <a:miter lim="800000"/>
                  <a:headEnd/>
                  <a:tailEnd/>
                </a:ln>
              </p:spPr>
              <p:txBody>
                <a:bodyPr/>
                <a:lstStyle/>
                <a:p>
                  <a:endParaRPr lang="en-US" dirty="0"/>
                </a:p>
              </p:txBody>
            </p:sp>
            <p:sp>
              <p:nvSpPr>
                <p:cNvPr id="14030" name="Rectangle 718"/>
                <p:cNvSpPr>
                  <a:spLocks noChangeArrowheads="1"/>
                </p:cNvSpPr>
                <p:nvPr/>
              </p:nvSpPr>
              <p:spPr bwMode="auto">
                <a:xfrm>
                  <a:off x="378" y="283"/>
                  <a:ext cx="15" cy="95"/>
                </a:xfrm>
                <a:prstGeom prst="rect">
                  <a:avLst/>
                </a:prstGeom>
                <a:solidFill>
                  <a:srgbClr val="1818FF"/>
                </a:solidFill>
                <a:ln w="9525">
                  <a:noFill/>
                  <a:miter lim="800000"/>
                  <a:headEnd/>
                  <a:tailEnd/>
                </a:ln>
              </p:spPr>
              <p:txBody>
                <a:bodyPr/>
                <a:lstStyle/>
                <a:p>
                  <a:endParaRPr lang="en-US" dirty="0"/>
                </a:p>
              </p:txBody>
            </p:sp>
            <p:sp>
              <p:nvSpPr>
                <p:cNvPr id="14031" name="Rectangle 719"/>
                <p:cNvSpPr>
                  <a:spLocks noChangeArrowheads="1"/>
                </p:cNvSpPr>
                <p:nvPr/>
              </p:nvSpPr>
              <p:spPr bwMode="auto">
                <a:xfrm>
                  <a:off x="393" y="283"/>
                  <a:ext cx="16" cy="95"/>
                </a:xfrm>
                <a:prstGeom prst="rect">
                  <a:avLst/>
                </a:prstGeom>
                <a:solidFill>
                  <a:srgbClr val="1A1AFF"/>
                </a:solidFill>
                <a:ln w="9525">
                  <a:noFill/>
                  <a:miter lim="800000"/>
                  <a:headEnd/>
                  <a:tailEnd/>
                </a:ln>
              </p:spPr>
              <p:txBody>
                <a:bodyPr/>
                <a:lstStyle/>
                <a:p>
                  <a:endParaRPr lang="en-US" dirty="0"/>
                </a:p>
              </p:txBody>
            </p:sp>
            <p:sp>
              <p:nvSpPr>
                <p:cNvPr id="14032" name="Rectangle 720"/>
                <p:cNvSpPr>
                  <a:spLocks noChangeArrowheads="1"/>
                </p:cNvSpPr>
                <p:nvPr/>
              </p:nvSpPr>
              <p:spPr bwMode="auto">
                <a:xfrm>
                  <a:off x="409" y="283"/>
                  <a:ext cx="16" cy="95"/>
                </a:xfrm>
                <a:prstGeom prst="rect">
                  <a:avLst/>
                </a:prstGeom>
                <a:solidFill>
                  <a:srgbClr val="1B1BFF"/>
                </a:solidFill>
                <a:ln w="9525">
                  <a:noFill/>
                  <a:miter lim="800000"/>
                  <a:headEnd/>
                  <a:tailEnd/>
                </a:ln>
              </p:spPr>
              <p:txBody>
                <a:bodyPr/>
                <a:lstStyle/>
                <a:p>
                  <a:endParaRPr lang="en-US" dirty="0"/>
                </a:p>
              </p:txBody>
            </p:sp>
            <p:sp>
              <p:nvSpPr>
                <p:cNvPr id="14033" name="Rectangle 721"/>
                <p:cNvSpPr>
                  <a:spLocks noChangeArrowheads="1"/>
                </p:cNvSpPr>
                <p:nvPr/>
              </p:nvSpPr>
              <p:spPr bwMode="auto">
                <a:xfrm>
                  <a:off x="425" y="283"/>
                  <a:ext cx="16" cy="95"/>
                </a:xfrm>
                <a:prstGeom prst="rect">
                  <a:avLst/>
                </a:prstGeom>
                <a:solidFill>
                  <a:srgbClr val="1C1CFF"/>
                </a:solidFill>
                <a:ln w="9525">
                  <a:noFill/>
                  <a:miter lim="800000"/>
                  <a:headEnd/>
                  <a:tailEnd/>
                </a:ln>
              </p:spPr>
              <p:txBody>
                <a:bodyPr/>
                <a:lstStyle/>
                <a:p>
                  <a:endParaRPr lang="en-US" dirty="0"/>
                </a:p>
              </p:txBody>
            </p:sp>
            <p:sp>
              <p:nvSpPr>
                <p:cNvPr id="14034" name="Rectangle 722"/>
                <p:cNvSpPr>
                  <a:spLocks noChangeArrowheads="1"/>
                </p:cNvSpPr>
                <p:nvPr/>
              </p:nvSpPr>
              <p:spPr bwMode="auto">
                <a:xfrm>
                  <a:off x="441" y="283"/>
                  <a:ext cx="15" cy="95"/>
                </a:xfrm>
                <a:prstGeom prst="rect">
                  <a:avLst/>
                </a:prstGeom>
                <a:solidFill>
                  <a:srgbClr val="1D1DFF"/>
                </a:solidFill>
                <a:ln w="9525">
                  <a:noFill/>
                  <a:miter lim="800000"/>
                  <a:headEnd/>
                  <a:tailEnd/>
                </a:ln>
              </p:spPr>
              <p:txBody>
                <a:bodyPr/>
                <a:lstStyle/>
                <a:p>
                  <a:endParaRPr lang="en-US" dirty="0"/>
                </a:p>
              </p:txBody>
            </p:sp>
            <p:sp>
              <p:nvSpPr>
                <p:cNvPr id="14035" name="Rectangle 723"/>
                <p:cNvSpPr>
                  <a:spLocks noChangeArrowheads="1"/>
                </p:cNvSpPr>
                <p:nvPr/>
              </p:nvSpPr>
              <p:spPr bwMode="auto">
                <a:xfrm>
                  <a:off x="456" y="283"/>
                  <a:ext cx="16" cy="95"/>
                </a:xfrm>
                <a:prstGeom prst="rect">
                  <a:avLst/>
                </a:prstGeom>
                <a:solidFill>
                  <a:srgbClr val="1F1FFF"/>
                </a:solidFill>
                <a:ln w="9525">
                  <a:noFill/>
                  <a:miter lim="800000"/>
                  <a:headEnd/>
                  <a:tailEnd/>
                </a:ln>
              </p:spPr>
              <p:txBody>
                <a:bodyPr/>
                <a:lstStyle/>
                <a:p>
                  <a:endParaRPr lang="en-US" dirty="0"/>
                </a:p>
              </p:txBody>
            </p:sp>
            <p:sp>
              <p:nvSpPr>
                <p:cNvPr id="14036" name="Rectangle 724"/>
                <p:cNvSpPr>
                  <a:spLocks noChangeArrowheads="1"/>
                </p:cNvSpPr>
                <p:nvPr/>
              </p:nvSpPr>
              <p:spPr bwMode="auto">
                <a:xfrm>
                  <a:off x="472" y="283"/>
                  <a:ext cx="16" cy="95"/>
                </a:xfrm>
                <a:prstGeom prst="rect">
                  <a:avLst/>
                </a:prstGeom>
                <a:solidFill>
                  <a:srgbClr val="2020FF"/>
                </a:solidFill>
                <a:ln w="9525">
                  <a:noFill/>
                  <a:miter lim="800000"/>
                  <a:headEnd/>
                  <a:tailEnd/>
                </a:ln>
              </p:spPr>
              <p:txBody>
                <a:bodyPr/>
                <a:lstStyle/>
                <a:p>
                  <a:endParaRPr lang="en-US" dirty="0"/>
                </a:p>
              </p:txBody>
            </p:sp>
            <p:sp>
              <p:nvSpPr>
                <p:cNvPr id="14037" name="Rectangle 725"/>
                <p:cNvSpPr>
                  <a:spLocks noChangeArrowheads="1"/>
                </p:cNvSpPr>
                <p:nvPr/>
              </p:nvSpPr>
              <p:spPr bwMode="auto">
                <a:xfrm>
                  <a:off x="488" y="283"/>
                  <a:ext cx="15" cy="95"/>
                </a:xfrm>
                <a:prstGeom prst="rect">
                  <a:avLst/>
                </a:prstGeom>
                <a:solidFill>
                  <a:srgbClr val="2121FF"/>
                </a:solidFill>
                <a:ln w="9525">
                  <a:noFill/>
                  <a:miter lim="800000"/>
                  <a:headEnd/>
                  <a:tailEnd/>
                </a:ln>
              </p:spPr>
              <p:txBody>
                <a:bodyPr/>
                <a:lstStyle/>
                <a:p>
                  <a:endParaRPr lang="en-US" dirty="0"/>
                </a:p>
              </p:txBody>
            </p:sp>
            <p:sp>
              <p:nvSpPr>
                <p:cNvPr id="14038" name="Rectangle 726"/>
                <p:cNvSpPr>
                  <a:spLocks noChangeArrowheads="1"/>
                </p:cNvSpPr>
                <p:nvPr/>
              </p:nvSpPr>
              <p:spPr bwMode="auto">
                <a:xfrm>
                  <a:off x="503" y="283"/>
                  <a:ext cx="16" cy="95"/>
                </a:xfrm>
                <a:prstGeom prst="rect">
                  <a:avLst/>
                </a:prstGeom>
                <a:solidFill>
                  <a:srgbClr val="2222FF"/>
                </a:solidFill>
                <a:ln w="9525">
                  <a:noFill/>
                  <a:miter lim="800000"/>
                  <a:headEnd/>
                  <a:tailEnd/>
                </a:ln>
              </p:spPr>
              <p:txBody>
                <a:bodyPr/>
                <a:lstStyle/>
                <a:p>
                  <a:endParaRPr lang="en-US" dirty="0"/>
                </a:p>
              </p:txBody>
            </p:sp>
            <p:sp>
              <p:nvSpPr>
                <p:cNvPr id="14039" name="Rectangle 727"/>
                <p:cNvSpPr>
                  <a:spLocks noChangeArrowheads="1"/>
                </p:cNvSpPr>
                <p:nvPr/>
              </p:nvSpPr>
              <p:spPr bwMode="auto">
                <a:xfrm>
                  <a:off x="519" y="283"/>
                  <a:ext cx="16" cy="95"/>
                </a:xfrm>
                <a:prstGeom prst="rect">
                  <a:avLst/>
                </a:prstGeom>
                <a:solidFill>
                  <a:srgbClr val="2424FF"/>
                </a:solidFill>
                <a:ln w="9525">
                  <a:noFill/>
                  <a:miter lim="800000"/>
                  <a:headEnd/>
                  <a:tailEnd/>
                </a:ln>
              </p:spPr>
              <p:txBody>
                <a:bodyPr/>
                <a:lstStyle/>
                <a:p>
                  <a:endParaRPr lang="en-US" dirty="0"/>
                </a:p>
              </p:txBody>
            </p:sp>
            <p:sp>
              <p:nvSpPr>
                <p:cNvPr id="14040" name="Rectangle 728"/>
                <p:cNvSpPr>
                  <a:spLocks noChangeArrowheads="1"/>
                </p:cNvSpPr>
                <p:nvPr/>
              </p:nvSpPr>
              <p:spPr bwMode="auto">
                <a:xfrm>
                  <a:off x="535" y="283"/>
                  <a:ext cx="16" cy="95"/>
                </a:xfrm>
                <a:prstGeom prst="rect">
                  <a:avLst/>
                </a:prstGeom>
                <a:solidFill>
                  <a:srgbClr val="2525FF"/>
                </a:solidFill>
                <a:ln w="9525">
                  <a:noFill/>
                  <a:miter lim="800000"/>
                  <a:headEnd/>
                  <a:tailEnd/>
                </a:ln>
              </p:spPr>
              <p:txBody>
                <a:bodyPr/>
                <a:lstStyle/>
                <a:p>
                  <a:endParaRPr lang="en-US" dirty="0"/>
                </a:p>
              </p:txBody>
            </p:sp>
            <p:sp>
              <p:nvSpPr>
                <p:cNvPr id="14041" name="Rectangle 729"/>
                <p:cNvSpPr>
                  <a:spLocks noChangeArrowheads="1"/>
                </p:cNvSpPr>
                <p:nvPr/>
              </p:nvSpPr>
              <p:spPr bwMode="auto">
                <a:xfrm>
                  <a:off x="551" y="283"/>
                  <a:ext cx="15" cy="95"/>
                </a:xfrm>
                <a:prstGeom prst="rect">
                  <a:avLst/>
                </a:prstGeom>
                <a:solidFill>
                  <a:srgbClr val="2626FF"/>
                </a:solidFill>
                <a:ln w="9525">
                  <a:noFill/>
                  <a:miter lim="800000"/>
                  <a:headEnd/>
                  <a:tailEnd/>
                </a:ln>
              </p:spPr>
              <p:txBody>
                <a:bodyPr/>
                <a:lstStyle/>
                <a:p>
                  <a:endParaRPr lang="en-US" dirty="0"/>
                </a:p>
              </p:txBody>
            </p:sp>
            <p:sp>
              <p:nvSpPr>
                <p:cNvPr id="14042" name="Rectangle 730"/>
                <p:cNvSpPr>
                  <a:spLocks noChangeArrowheads="1"/>
                </p:cNvSpPr>
                <p:nvPr/>
              </p:nvSpPr>
              <p:spPr bwMode="auto">
                <a:xfrm>
                  <a:off x="566" y="283"/>
                  <a:ext cx="16" cy="95"/>
                </a:xfrm>
                <a:prstGeom prst="rect">
                  <a:avLst/>
                </a:prstGeom>
                <a:solidFill>
                  <a:srgbClr val="2727FF"/>
                </a:solidFill>
                <a:ln w="9525">
                  <a:noFill/>
                  <a:miter lim="800000"/>
                  <a:headEnd/>
                  <a:tailEnd/>
                </a:ln>
              </p:spPr>
              <p:txBody>
                <a:bodyPr/>
                <a:lstStyle/>
                <a:p>
                  <a:endParaRPr lang="en-US" dirty="0"/>
                </a:p>
              </p:txBody>
            </p:sp>
            <p:sp>
              <p:nvSpPr>
                <p:cNvPr id="14043" name="Rectangle 731"/>
                <p:cNvSpPr>
                  <a:spLocks noChangeArrowheads="1"/>
                </p:cNvSpPr>
                <p:nvPr/>
              </p:nvSpPr>
              <p:spPr bwMode="auto">
                <a:xfrm>
                  <a:off x="582" y="283"/>
                  <a:ext cx="16" cy="95"/>
                </a:xfrm>
                <a:prstGeom prst="rect">
                  <a:avLst/>
                </a:prstGeom>
                <a:solidFill>
                  <a:srgbClr val="2929FF"/>
                </a:solidFill>
                <a:ln w="9525">
                  <a:noFill/>
                  <a:miter lim="800000"/>
                  <a:headEnd/>
                  <a:tailEnd/>
                </a:ln>
              </p:spPr>
              <p:txBody>
                <a:bodyPr/>
                <a:lstStyle/>
                <a:p>
                  <a:endParaRPr lang="en-US" dirty="0"/>
                </a:p>
              </p:txBody>
            </p:sp>
            <p:sp>
              <p:nvSpPr>
                <p:cNvPr id="14044" name="Rectangle 732"/>
                <p:cNvSpPr>
                  <a:spLocks noChangeArrowheads="1"/>
                </p:cNvSpPr>
                <p:nvPr/>
              </p:nvSpPr>
              <p:spPr bwMode="auto">
                <a:xfrm>
                  <a:off x="598" y="283"/>
                  <a:ext cx="16" cy="95"/>
                </a:xfrm>
                <a:prstGeom prst="rect">
                  <a:avLst/>
                </a:prstGeom>
                <a:solidFill>
                  <a:srgbClr val="2A2AFF"/>
                </a:solidFill>
                <a:ln w="9525">
                  <a:noFill/>
                  <a:miter lim="800000"/>
                  <a:headEnd/>
                  <a:tailEnd/>
                </a:ln>
              </p:spPr>
              <p:txBody>
                <a:bodyPr/>
                <a:lstStyle/>
                <a:p>
                  <a:endParaRPr lang="en-US" dirty="0"/>
                </a:p>
              </p:txBody>
            </p:sp>
            <p:sp>
              <p:nvSpPr>
                <p:cNvPr id="14045" name="Rectangle 733"/>
                <p:cNvSpPr>
                  <a:spLocks noChangeArrowheads="1"/>
                </p:cNvSpPr>
                <p:nvPr/>
              </p:nvSpPr>
              <p:spPr bwMode="auto">
                <a:xfrm>
                  <a:off x="614" y="283"/>
                  <a:ext cx="15" cy="95"/>
                </a:xfrm>
                <a:prstGeom prst="rect">
                  <a:avLst/>
                </a:prstGeom>
                <a:solidFill>
                  <a:srgbClr val="2B2BFF"/>
                </a:solidFill>
                <a:ln w="9525">
                  <a:noFill/>
                  <a:miter lim="800000"/>
                  <a:headEnd/>
                  <a:tailEnd/>
                </a:ln>
              </p:spPr>
              <p:txBody>
                <a:bodyPr/>
                <a:lstStyle/>
                <a:p>
                  <a:endParaRPr lang="en-US" dirty="0"/>
                </a:p>
              </p:txBody>
            </p:sp>
            <p:sp>
              <p:nvSpPr>
                <p:cNvPr id="14046" name="Rectangle 734"/>
                <p:cNvSpPr>
                  <a:spLocks noChangeArrowheads="1"/>
                </p:cNvSpPr>
                <p:nvPr/>
              </p:nvSpPr>
              <p:spPr bwMode="auto">
                <a:xfrm>
                  <a:off x="629" y="283"/>
                  <a:ext cx="16" cy="95"/>
                </a:xfrm>
                <a:prstGeom prst="rect">
                  <a:avLst/>
                </a:prstGeom>
                <a:solidFill>
                  <a:srgbClr val="2C2CFF"/>
                </a:solidFill>
                <a:ln w="9525">
                  <a:noFill/>
                  <a:miter lim="800000"/>
                  <a:headEnd/>
                  <a:tailEnd/>
                </a:ln>
              </p:spPr>
              <p:txBody>
                <a:bodyPr/>
                <a:lstStyle/>
                <a:p>
                  <a:endParaRPr lang="en-US" dirty="0"/>
                </a:p>
              </p:txBody>
            </p:sp>
            <p:sp>
              <p:nvSpPr>
                <p:cNvPr id="14047" name="Rectangle 735"/>
                <p:cNvSpPr>
                  <a:spLocks noChangeArrowheads="1"/>
                </p:cNvSpPr>
                <p:nvPr/>
              </p:nvSpPr>
              <p:spPr bwMode="auto">
                <a:xfrm>
                  <a:off x="645" y="283"/>
                  <a:ext cx="16" cy="95"/>
                </a:xfrm>
                <a:prstGeom prst="rect">
                  <a:avLst/>
                </a:prstGeom>
                <a:solidFill>
                  <a:srgbClr val="2E2EFF"/>
                </a:solidFill>
                <a:ln w="9525">
                  <a:noFill/>
                  <a:miter lim="800000"/>
                  <a:headEnd/>
                  <a:tailEnd/>
                </a:ln>
              </p:spPr>
              <p:txBody>
                <a:bodyPr/>
                <a:lstStyle/>
                <a:p>
                  <a:endParaRPr lang="en-US" dirty="0"/>
                </a:p>
              </p:txBody>
            </p:sp>
            <p:sp>
              <p:nvSpPr>
                <p:cNvPr id="14048" name="Rectangle 736"/>
                <p:cNvSpPr>
                  <a:spLocks noChangeArrowheads="1"/>
                </p:cNvSpPr>
                <p:nvPr/>
              </p:nvSpPr>
              <p:spPr bwMode="auto">
                <a:xfrm>
                  <a:off x="661" y="283"/>
                  <a:ext cx="16" cy="95"/>
                </a:xfrm>
                <a:prstGeom prst="rect">
                  <a:avLst/>
                </a:prstGeom>
                <a:solidFill>
                  <a:srgbClr val="2F2FFF"/>
                </a:solidFill>
                <a:ln w="9525">
                  <a:noFill/>
                  <a:miter lim="800000"/>
                  <a:headEnd/>
                  <a:tailEnd/>
                </a:ln>
              </p:spPr>
              <p:txBody>
                <a:bodyPr/>
                <a:lstStyle/>
                <a:p>
                  <a:endParaRPr lang="en-US" dirty="0"/>
                </a:p>
              </p:txBody>
            </p:sp>
            <p:sp>
              <p:nvSpPr>
                <p:cNvPr id="14049" name="Rectangle 737"/>
                <p:cNvSpPr>
                  <a:spLocks noChangeArrowheads="1"/>
                </p:cNvSpPr>
                <p:nvPr/>
              </p:nvSpPr>
              <p:spPr bwMode="auto">
                <a:xfrm>
                  <a:off x="677" y="283"/>
                  <a:ext cx="15" cy="95"/>
                </a:xfrm>
                <a:prstGeom prst="rect">
                  <a:avLst/>
                </a:prstGeom>
                <a:solidFill>
                  <a:srgbClr val="3131FF"/>
                </a:solidFill>
                <a:ln w="9525">
                  <a:noFill/>
                  <a:miter lim="800000"/>
                  <a:headEnd/>
                  <a:tailEnd/>
                </a:ln>
              </p:spPr>
              <p:txBody>
                <a:bodyPr/>
                <a:lstStyle/>
                <a:p>
                  <a:endParaRPr lang="en-US" dirty="0"/>
                </a:p>
              </p:txBody>
            </p:sp>
            <p:sp>
              <p:nvSpPr>
                <p:cNvPr id="14050" name="Rectangle 738"/>
                <p:cNvSpPr>
                  <a:spLocks noChangeArrowheads="1"/>
                </p:cNvSpPr>
                <p:nvPr/>
              </p:nvSpPr>
              <p:spPr bwMode="auto">
                <a:xfrm>
                  <a:off x="692" y="283"/>
                  <a:ext cx="16" cy="95"/>
                </a:xfrm>
                <a:prstGeom prst="rect">
                  <a:avLst/>
                </a:prstGeom>
                <a:solidFill>
                  <a:srgbClr val="3131FF"/>
                </a:solidFill>
                <a:ln w="9525">
                  <a:noFill/>
                  <a:miter lim="800000"/>
                  <a:headEnd/>
                  <a:tailEnd/>
                </a:ln>
              </p:spPr>
              <p:txBody>
                <a:bodyPr/>
                <a:lstStyle/>
                <a:p>
                  <a:endParaRPr lang="en-US" dirty="0"/>
                </a:p>
              </p:txBody>
            </p:sp>
            <p:sp>
              <p:nvSpPr>
                <p:cNvPr id="14051" name="Rectangle 739"/>
                <p:cNvSpPr>
                  <a:spLocks noChangeArrowheads="1"/>
                </p:cNvSpPr>
                <p:nvPr/>
              </p:nvSpPr>
              <p:spPr bwMode="auto">
                <a:xfrm>
                  <a:off x="708" y="283"/>
                  <a:ext cx="16" cy="95"/>
                </a:xfrm>
                <a:prstGeom prst="rect">
                  <a:avLst/>
                </a:prstGeom>
                <a:solidFill>
                  <a:srgbClr val="3333FF"/>
                </a:solidFill>
                <a:ln w="9525">
                  <a:noFill/>
                  <a:miter lim="800000"/>
                  <a:headEnd/>
                  <a:tailEnd/>
                </a:ln>
              </p:spPr>
              <p:txBody>
                <a:bodyPr/>
                <a:lstStyle/>
                <a:p>
                  <a:endParaRPr lang="en-US" dirty="0"/>
                </a:p>
              </p:txBody>
            </p:sp>
            <p:sp>
              <p:nvSpPr>
                <p:cNvPr id="14052" name="Rectangle 740"/>
                <p:cNvSpPr>
                  <a:spLocks noChangeArrowheads="1"/>
                </p:cNvSpPr>
                <p:nvPr/>
              </p:nvSpPr>
              <p:spPr bwMode="auto">
                <a:xfrm>
                  <a:off x="724" y="283"/>
                  <a:ext cx="15" cy="95"/>
                </a:xfrm>
                <a:prstGeom prst="rect">
                  <a:avLst/>
                </a:prstGeom>
                <a:solidFill>
                  <a:srgbClr val="3434FF"/>
                </a:solidFill>
                <a:ln w="9525">
                  <a:noFill/>
                  <a:miter lim="800000"/>
                  <a:headEnd/>
                  <a:tailEnd/>
                </a:ln>
              </p:spPr>
              <p:txBody>
                <a:bodyPr/>
                <a:lstStyle/>
                <a:p>
                  <a:endParaRPr lang="en-US" dirty="0"/>
                </a:p>
              </p:txBody>
            </p:sp>
            <p:sp>
              <p:nvSpPr>
                <p:cNvPr id="14053" name="Rectangle 741"/>
                <p:cNvSpPr>
                  <a:spLocks noChangeArrowheads="1"/>
                </p:cNvSpPr>
                <p:nvPr/>
              </p:nvSpPr>
              <p:spPr bwMode="auto">
                <a:xfrm>
                  <a:off x="739" y="283"/>
                  <a:ext cx="16" cy="95"/>
                </a:xfrm>
                <a:prstGeom prst="rect">
                  <a:avLst/>
                </a:prstGeom>
                <a:solidFill>
                  <a:srgbClr val="3636FF"/>
                </a:solidFill>
                <a:ln w="9525">
                  <a:noFill/>
                  <a:miter lim="800000"/>
                  <a:headEnd/>
                  <a:tailEnd/>
                </a:ln>
              </p:spPr>
              <p:txBody>
                <a:bodyPr/>
                <a:lstStyle/>
                <a:p>
                  <a:endParaRPr lang="en-US" dirty="0"/>
                </a:p>
              </p:txBody>
            </p:sp>
            <p:sp>
              <p:nvSpPr>
                <p:cNvPr id="14054" name="Rectangle 742"/>
                <p:cNvSpPr>
                  <a:spLocks noChangeArrowheads="1"/>
                </p:cNvSpPr>
                <p:nvPr/>
              </p:nvSpPr>
              <p:spPr bwMode="auto">
                <a:xfrm>
                  <a:off x="755" y="283"/>
                  <a:ext cx="16" cy="95"/>
                </a:xfrm>
                <a:prstGeom prst="rect">
                  <a:avLst/>
                </a:prstGeom>
                <a:solidFill>
                  <a:srgbClr val="3737FF"/>
                </a:solidFill>
                <a:ln w="9525">
                  <a:noFill/>
                  <a:miter lim="800000"/>
                  <a:headEnd/>
                  <a:tailEnd/>
                </a:ln>
              </p:spPr>
              <p:txBody>
                <a:bodyPr/>
                <a:lstStyle/>
                <a:p>
                  <a:endParaRPr lang="en-US" dirty="0"/>
                </a:p>
              </p:txBody>
            </p:sp>
            <p:sp>
              <p:nvSpPr>
                <p:cNvPr id="14055" name="Rectangle 743"/>
                <p:cNvSpPr>
                  <a:spLocks noChangeArrowheads="1"/>
                </p:cNvSpPr>
                <p:nvPr/>
              </p:nvSpPr>
              <p:spPr bwMode="auto">
                <a:xfrm>
                  <a:off x="771" y="283"/>
                  <a:ext cx="16" cy="95"/>
                </a:xfrm>
                <a:prstGeom prst="rect">
                  <a:avLst/>
                </a:prstGeom>
                <a:solidFill>
                  <a:srgbClr val="3838FF"/>
                </a:solidFill>
                <a:ln w="9525">
                  <a:noFill/>
                  <a:miter lim="800000"/>
                  <a:headEnd/>
                  <a:tailEnd/>
                </a:ln>
              </p:spPr>
              <p:txBody>
                <a:bodyPr/>
                <a:lstStyle/>
                <a:p>
                  <a:endParaRPr lang="en-US" dirty="0"/>
                </a:p>
              </p:txBody>
            </p:sp>
            <p:sp>
              <p:nvSpPr>
                <p:cNvPr id="14056" name="Rectangle 744"/>
                <p:cNvSpPr>
                  <a:spLocks noChangeArrowheads="1"/>
                </p:cNvSpPr>
                <p:nvPr/>
              </p:nvSpPr>
              <p:spPr bwMode="auto">
                <a:xfrm>
                  <a:off x="787" y="283"/>
                  <a:ext cx="15" cy="95"/>
                </a:xfrm>
                <a:prstGeom prst="rect">
                  <a:avLst/>
                </a:prstGeom>
                <a:solidFill>
                  <a:srgbClr val="3939FF"/>
                </a:solidFill>
                <a:ln w="9525">
                  <a:noFill/>
                  <a:miter lim="800000"/>
                  <a:headEnd/>
                  <a:tailEnd/>
                </a:ln>
              </p:spPr>
              <p:txBody>
                <a:bodyPr/>
                <a:lstStyle/>
                <a:p>
                  <a:endParaRPr lang="en-US" dirty="0"/>
                </a:p>
              </p:txBody>
            </p:sp>
            <p:sp>
              <p:nvSpPr>
                <p:cNvPr id="14057" name="Rectangle 745"/>
                <p:cNvSpPr>
                  <a:spLocks noChangeArrowheads="1"/>
                </p:cNvSpPr>
                <p:nvPr/>
              </p:nvSpPr>
              <p:spPr bwMode="auto">
                <a:xfrm>
                  <a:off x="802" y="283"/>
                  <a:ext cx="16" cy="95"/>
                </a:xfrm>
                <a:prstGeom prst="rect">
                  <a:avLst/>
                </a:prstGeom>
                <a:solidFill>
                  <a:srgbClr val="3B3BFF"/>
                </a:solidFill>
                <a:ln w="9525">
                  <a:noFill/>
                  <a:miter lim="800000"/>
                  <a:headEnd/>
                  <a:tailEnd/>
                </a:ln>
              </p:spPr>
              <p:txBody>
                <a:bodyPr/>
                <a:lstStyle/>
                <a:p>
                  <a:endParaRPr lang="en-US" dirty="0"/>
                </a:p>
              </p:txBody>
            </p:sp>
            <p:sp>
              <p:nvSpPr>
                <p:cNvPr id="14058" name="Rectangle 746"/>
                <p:cNvSpPr>
                  <a:spLocks noChangeArrowheads="1"/>
                </p:cNvSpPr>
                <p:nvPr/>
              </p:nvSpPr>
              <p:spPr bwMode="auto">
                <a:xfrm>
                  <a:off x="818" y="283"/>
                  <a:ext cx="16" cy="95"/>
                </a:xfrm>
                <a:prstGeom prst="rect">
                  <a:avLst/>
                </a:prstGeom>
                <a:solidFill>
                  <a:srgbClr val="3C3CFF"/>
                </a:solidFill>
                <a:ln w="9525">
                  <a:noFill/>
                  <a:miter lim="800000"/>
                  <a:headEnd/>
                  <a:tailEnd/>
                </a:ln>
              </p:spPr>
              <p:txBody>
                <a:bodyPr/>
                <a:lstStyle/>
                <a:p>
                  <a:endParaRPr lang="en-US" dirty="0"/>
                </a:p>
              </p:txBody>
            </p:sp>
            <p:sp>
              <p:nvSpPr>
                <p:cNvPr id="14059" name="Rectangle 747"/>
                <p:cNvSpPr>
                  <a:spLocks noChangeArrowheads="1"/>
                </p:cNvSpPr>
                <p:nvPr/>
              </p:nvSpPr>
              <p:spPr bwMode="auto">
                <a:xfrm>
                  <a:off x="834" y="283"/>
                  <a:ext cx="16" cy="95"/>
                </a:xfrm>
                <a:prstGeom prst="rect">
                  <a:avLst/>
                </a:prstGeom>
                <a:solidFill>
                  <a:srgbClr val="3E3EFF"/>
                </a:solidFill>
                <a:ln w="9525">
                  <a:noFill/>
                  <a:miter lim="800000"/>
                  <a:headEnd/>
                  <a:tailEnd/>
                </a:ln>
              </p:spPr>
              <p:txBody>
                <a:bodyPr/>
                <a:lstStyle/>
                <a:p>
                  <a:endParaRPr lang="en-US" dirty="0"/>
                </a:p>
              </p:txBody>
            </p:sp>
            <p:sp>
              <p:nvSpPr>
                <p:cNvPr id="14060" name="Rectangle 748"/>
                <p:cNvSpPr>
                  <a:spLocks noChangeArrowheads="1"/>
                </p:cNvSpPr>
                <p:nvPr/>
              </p:nvSpPr>
              <p:spPr bwMode="auto">
                <a:xfrm>
                  <a:off x="850" y="283"/>
                  <a:ext cx="15" cy="95"/>
                </a:xfrm>
                <a:prstGeom prst="rect">
                  <a:avLst/>
                </a:prstGeom>
                <a:solidFill>
                  <a:srgbClr val="3F3FFF"/>
                </a:solidFill>
                <a:ln w="9525">
                  <a:noFill/>
                  <a:miter lim="800000"/>
                  <a:headEnd/>
                  <a:tailEnd/>
                </a:ln>
              </p:spPr>
              <p:txBody>
                <a:bodyPr/>
                <a:lstStyle/>
                <a:p>
                  <a:endParaRPr lang="en-US" dirty="0"/>
                </a:p>
              </p:txBody>
            </p:sp>
            <p:sp>
              <p:nvSpPr>
                <p:cNvPr id="14061" name="Rectangle 749"/>
                <p:cNvSpPr>
                  <a:spLocks noChangeArrowheads="1"/>
                </p:cNvSpPr>
                <p:nvPr/>
              </p:nvSpPr>
              <p:spPr bwMode="auto">
                <a:xfrm>
                  <a:off x="865" y="283"/>
                  <a:ext cx="16" cy="95"/>
                </a:xfrm>
                <a:prstGeom prst="rect">
                  <a:avLst/>
                </a:prstGeom>
                <a:solidFill>
                  <a:srgbClr val="4040FF"/>
                </a:solidFill>
                <a:ln w="9525">
                  <a:noFill/>
                  <a:miter lim="800000"/>
                  <a:headEnd/>
                  <a:tailEnd/>
                </a:ln>
              </p:spPr>
              <p:txBody>
                <a:bodyPr/>
                <a:lstStyle/>
                <a:p>
                  <a:endParaRPr lang="en-US" dirty="0"/>
                </a:p>
              </p:txBody>
            </p:sp>
            <p:sp>
              <p:nvSpPr>
                <p:cNvPr id="14062" name="Rectangle 750"/>
                <p:cNvSpPr>
                  <a:spLocks noChangeArrowheads="1"/>
                </p:cNvSpPr>
                <p:nvPr/>
              </p:nvSpPr>
              <p:spPr bwMode="auto">
                <a:xfrm>
                  <a:off x="881" y="283"/>
                  <a:ext cx="16" cy="95"/>
                </a:xfrm>
                <a:prstGeom prst="rect">
                  <a:avLst/>
                </a:prstGeom>
                <a:solidFill>
                  <a:srgbClr val="4242FF"/>
                </a:solidFill>
                <a:ln w="9525">
                  <a:noFill/>
                  <a:miter lim="800000"/>
                  <a:headEnd/>
                  <a:tailEnd/>
                </a:ln>
              </p:spPr>
              <p:txBody>
                <a:bodyPr/>
                <a:lstStyle/>
                <a:p>
                  <a:endParaRPr lang="en-US" dirty="0"/>
                </a:p>
              </p:txBody>
            </p:sp>
            <p:sp>
              <p:nvSpPr>
                <p:cNvPr id="14063" name="Rectangle 751"/>
                <p:cNvSpPr>
                  <a:spLocks noChangeArrowheads="1"/>
                </p:cNvSpPr>
                <p:nvPr/>
              </p:nvSpPr>
              <p:spPr bwMode="auto">
                <a:xfrm>
                  <a:off x="897" y="283"/>
                  <a:ext cx="16" cy="95"/>
                </a:xfrm>
                <a:prstGeom prst="rect">
                  <a:avLst/>
                </a:prstGeom>
                <a:solidFill>
                  <a:srgbClr val="4343FF"/>
                </a:solidFill>
                <a:ln w="9525">
                  <a:noFill/>
                  <a:miter lim="800000"/>
                  <a:headEnd/>
                  <a:tailEnd/>
                </a:ln>
              </p:spPr>
              <p:txBody>
                <a:bodyPr/>
                <a:lstStyle/>
                <a:p>
                  <a:endParaRPr lang="en-US" dirty="0"/>
                </a:p>
              </p:txBody>
            </p:sp>
            <p:sp>
              <p:nvSpPr>
                <p:cNvPr id="14064" name="Rectangle 752"/>
                <p:cNvSpPr>
                  <a:spLocks noChangeArrowheads="1"/>
                </p:cNvSpPr>
                <p:nvPr/>
              </p:nvSpPr>
              <p:spPr bwMode="auto">
                <a:xfrm>
                  <a:off x="913" y="283"/>
                  <a:ext cx="15" cy="95"/>
                </a:xfrm>
                <a:prstGeom prst="rect">
                  <a:avLst/>
                </a:prstGeom>
                <a:solidFill>
                  <a:srgbClr val="4545FF"/>
                </a:solidFill>
                <a:ln w="9525">
                  <a:noFill/>
                  <a:miter lim="800000"/>
                  <a:headEnd/>
                  <a:tailEnd/>
                </a:ln>
              </p:spPr>
              <p:txBody>
                <a:bodyPr/>
                <a:lstStyle/>
                <a:p>
                  <a:endParaRPr lang="en-US" dirty="0"/>
                </a:p>
              </p:txBody>
            </p:sp>
            <p:sp>
              <p:nvSpPr>
                <p:cNvPr id="14065" name="Rectangle 753"/>
                <p:cNvSpPr>
                  <a:spLocks noChangeArrowheads="1"/>
                </p:cNvSpPr>
                <p:nvPr/>
              </p:nvSpPr>
              <p:spPr bwMode="auto">
                <a:xfrm>
                  <a:off x="928" y="283"/>
                  <a:ext cx="16" cy="95"/>
                </a:xfrm>
                <a:prstGeom prst="rect">
                  <a:avLst/>
                </a:prstGeom>
                <a:solidFill>
                  <a:srgbClr val="4646FF"/>
                </a:solidFill>
                <a:ln w="9525">
                  <a:noFill/>
                  <a:miter lim="800000"/>
                  <a:headEnd/>
                  <a:tailEnd/>
                </a:ln>
              </p:spPr>
              <p:txBody>
                <a:bodyPr/>
                <a:lstStyle/>
                <a:p>
                  <a:endParaRPr lang="en-US" dirty="0"/>
                </a:p>
              </p:txBody>
            </p:sp>
            <p:sp>
              <p:nvSpPr>
                <p:cNvPr id="14066" name="Rectangle 754"/>
                <p:cNvSpPr>
                  <a:spLocks noChangeArrowheads="1"/>
                </p:cNvSpPr>
                <p:nvPr/>
              </p:nvSpPr>
              <p:spPr bwMode="auto">
                <a:xfrm>
                  <a:off x="944" y="283"/>
                  <a:ext cx="16" cy="95"/>
                </a:xfrm>
                <a:prstGeom prst="rect">
                  <a:avLst/>
                </a:prstGeom>
                <a:solidFill>
                  <a:srgbClr val="4848FF"/>
                </a:solidFill>
                <a:ln w="9525">
                  <a:noFill/>
                  <a:miter lim="800000"/>
                  <a:headEnd/>
                  <a:tailEnd/>
                </a:ln>
              </p:spPr>
              <p:txBody>
                <a:bodyPr/>
                <a:lstStyle/>
                <a:p>
                  <a:endParaRPr lang="en-US" dirty="0"/>
                </a:p>
              </p:txBody>
            </p:sp>
            <p:sp>
              <p:nvSpPr>
                <p:cNvPr id="14067" name="Rectangle 755"/>
                <p:cNvSpPr>
                  <a:spLocks noChangeArrowheads="1"/>
                </p:cNvSpPr>
                <p:nvPr/>
              </p:nvSpPr>
              <p:spPr bwMode="auto">
                <a:xfrm>
                  <a:off x="960" y="283"/>
                  <a:ext cx="15" cy="95"/>
                </a:xfrm>
                <a:prstGeom prst="rect">
                  <a:avLst/>
                </a:prstGeom>
                <a:solidFill>
                  <a:srgbClr val="4848FF"/>
                </a:solidFill>
                <a:ln w="9525">
                  <a:noFill/>
                  <a:miter lim="800000"/>
                  <a:headEnd/>
                  <a:tailEnd/>
                </a:ln>
              </p:spPr>
              <p:txBody>
                <a:bodyPr/>
                <a:lstStyle/>
                <a:p>
                  <a:endParaRPr lang="en-US" dirty="0"/>
                </a:p>
              </p:txBody>
            </p:sp>
            <p:sp>
              <p:nvSpPr>
                <p:cNvPr id="14068" name="Rectangle 756"/>
                <p:cNvSpPr>
                  <a:spLocks noChangeArrowheads="1"/>
                </p:cNvSpPr>
                <p:nvPr/>
              </p:nvSpPr>
              <p:spPr bwMode="auto">
                <a:xfrm>
                  <a:off x="975" y="283"/>
                  <a:ext cx="16" cy="95"/>
                </a:xfrm>
                <a:prstGeom prst="rect">
                  <a:avLst/>
                </a:prstGeom>
                <a:solidFill>
                  <a:srgbClr val="4A4AFF"/>
                </a:solidFill>
                <a:ln w="9525">
                  <a:noFill/>
                  <a:miter lim="800000"/>
                  <a:headEnd/>
                  <a:tailEnd/>
                </a:ln>
              </p:spPr>
              <p:txBody>
                <a:bodyPr/>
                <a:lstStyle/>
                <a:p>
                  <a:endParaRPr lang="en-US" dirty="0"/>
                </a:p>
              </p:txBody>
            </p:sp>
            <p:sp>
              <p:nvSpPr>
                <p:cNvPr id="14069" name="Rectangle 757"/>
                <p:cNvSpPr>
                  <a:spLocks noChangeArrowheads="1"/>
                </p:cNvSpPr>
                <p:nvPr/>
              </p:nvSpPr>
              <p:spPr bwMode="auto">
                <a:xfrm>
                  <a:off x="991" y="283"/>
                  <a:ext cx="16" cy="95"/>
                </a:xfrm>
                <a:prstGeom prst="rect">
                  <a:avLst/>
                </a:prstGeom>
                <a:solidFill>
                  <a:srgbClr val="4B4BFF"/>
                </a:solidFill>
                <a:ln w="9525">
                  <a:noFill/>
                  <a:miter lim="800000"/>
                  <a:headEnd/>
                  <a:tailEnd/>
                </a:ln>
              </p:spPr>
              <p:txBody>
                <a:bodyPr/>
                <a:lstStyle/>
                <a:p>
                  <a:endParaRPr lang="en-US" dirty="0"/>
                </a:p>
              </p:txBody>
            </p:sp>
            <p:sp>
              <p:nvSpPr>
                <p:cNvPr id="14070" name="Rectangle 758"/>
                <p:cNvSpPr>
                  <a:spLocks noChangeArrowheads="1"/>
                </p:cNvSpPr>
                <p:nvPr/>
              </p:nvSpPr>
              <p:spPr bwMode="auto">
                <a:xfrm>
                  <a:off x="1007" y="283"/>
                  <a:ext cx="16" cy="95"/>
                </a:xfrm>
                <a:prstGeom prst="rect">
                  <a:avLst/>
                </a:prstGeom>
                <a:solidFill>
                  <a:srgbClr val="4D4DFF"/>
                </a:solidFill>
                <a:ln w="9525">
                  <a:noFill/>
                  <a:miter lim="800000"/>
                  <a:headEnd/>
                  <a:tailEnd/>
                </a:ln>
              </p:spPr>
              <p:txBody>
                <a:bodyPr/>
                <a:lstStyle/>
                <a:p>
                  <a:endParaRPr lang="en-US" dirty="0"/>
                </a:p>
              </p:txBody>
            </p:sp>
            <p:sp>
              <p:nvSpPr>
                <p:cNvPr id="14071" name="Rectangle 759"/>
                <p:cNvSpPr>
                  <a:spLocks noChangeArrowheads="1"/>
                </p:cNvSpPr>
                <p:nvPr/>
              </p:nvSpPr>
              <p:spPr bwMode="auto">
                <a:xfrm>
                  <a:off x="1023" y="283"/>
                  <a:ext cx="15" cy="95"/>
                </a:xfrm>
                <a:prstGeom prst="rect">
                  <a:avLst/>
                </a:prstGeom>
                <a:solidFill>
                  <a:srgbClr val="4E4EFF"/>
                </a:solidFill>
                <a:ln w="9525">
                  <a:noFill/>
                  <a:miter lim="800000"/>
                  <a:headEnd/>
                  <a:tailEnd/>
                </a:ln>
              </p:spPr>
              <p:txBody>
                <a:bodyPr/>
                <a:lstStyle/>
                <a:p>
                  <a:endParaRPr lang="en-US" dirty="0"/>
                </a:p>
              </p:txBody>
            </p:sp>
            <p:sp>
              <p:nvSpPr>
                <p:cNvPr id="14072" name="Rectangle 760"/>
                <p:cNvSpPr>
                  <a:spLocks noChangeArrowheads="1"/>
                </p:cNvSpPr>
                <p:nvPr/>
              </p:nvSpPr>
              <p:spPr bwMode="auto">
                <a:xfrm>
                  <a:off x="1038" y="283"/>
                  <a:ext cx="16" cy="95"/>
                </a:xfrm>
                <a:prstGeom prst="rect">
                  <a:avLst/>
                </a:prstGeom>
                <a:solidFill>
                  <a:srgbClr val="5050FF"/>
                </a:solidFill>
                <a:ln w="9525">
                  <a:noFill/>
                  <a:miter lim="800000"/>
                  <a:headEnd/>
                  <a:tailEnd/>
                </a:ln>
              </p:spPr>
              <p:txBody>
                <a:bodyPr/>
                <a:lstStyle/>
                <a:p>
                  <a:endParaRPr lang="en-US" dirty="0"/>
                </a:p>
              </p:txBody>
            </p:sp>
            <p:sp>
              <p:nvSpPr>
                <p:cNvPr id="14073" name="Rectangle 761"/>
                <p:cNvSpPr>
                  <a:spLocks noChangeArrowheads="1"/>
                </p:cNvSpPr>
                <p:nvPr/>
              </p:nvSpPr>
              <p:spPr bwMode="auto">
                <a:xfrm>
                  <a:off x="1054" y="283"/>
                  <a:ext cx="16" cy="95"/>
                </a:xfrm>
                <a:prstGeom prst="rect">
                  <a:avLst/>
                </a:prstGeom>
                <a:solidFill>
                  <a:srgbClr val="5151FF"/>
                </a:solidFill>
                <a:ln w="9525">
                  <a:noFill/>
                  <a:miter lim="800000"/>
                  <a:headEnd/>
                  <a:tailEnd/>
                </a:ln>
              </p:spPr>
              <p:txBody>
                <a:bodyPr/>
                <a:lstStyle/>
                <a:p>
                  <a:endParaRPr lang="en-US" dirty="0"/>
                </a:p>
              </p:txBody>
            </p:sp>
            <p:sp>
              <p:nvSpPr>
                <p:cNvPr id="14074" name="Rectangle 762"/>
                <p:cNvSpPr>
                  <a:spLocks noChangeArrowheads="1"/>
                </p:cNvSpPr>
                <p:nvPr/>
              </p:nvSpPr>
              <p:spPr bwMode="auto">
                <a:xfrm>
                  <a:off x="1070" y="283"/>
                  <a:ext cx="16" cy="95"/>
                </a:xfrm>
                <a:prstGeom prst="rect">
                  <a:avLst/>
                </a:prstGeom>
                <a:solidFill>
                  <a:srgbClr val="5252FF"/>
                </a:solidFill>
                <a:ln w="9525">
                  <a:noFill/>
                  <a:miter lim="800000"/>
                  <a:headEnd/>
                  <a:tailEnd/>
                </a:ln>
              </p:spPr>
              <p:txBody>
                <a:bodyPr/>
                <a:lstStyle/>
                <a:p>
                  <a:endParaRPr lang="en-US" dirty="0"/>
                </a:p>
              </p:txBody>
            </p:sp>
            <p:sp>
              <p:nvSpPr>
                <p:cNvPr id="14075" name="Rectangle 763"/>
                <p:cNvSpPr>
                  <a:spLocks noChangeArrowheads="1"/>
                </p:cNvSpPr>
                <p:nvPr/>
              </p:nvSpPr>
              <p:spPr bwMode="auto">
                <a:xfrm>
                  <a:off x="1086" y="283"/>
                  <a:ext cx="15" cy="95"/>
                </a:xfrm>
                <a:prstGeom prst="rect">
                  <a:avLst/>
                </a:prstGeom>
                <a:solidFill>
                  <a:srgbClr val="5353FF"/>
                </a:solidFill>
                <a:ln w="9525">
                  <a:noFill/>
                  <a:miter lim="800000"/>
                  <a:headEnd/>
                  <a:tailEnd/>
                </a:ln>
              </p:spPr>
              <p:txBody>
                <a:bodyPr/>
                <a:lstStyle/>
                <a:p>
                  <a:endParaRPr lang="en-US" dirty="0"/>
                </a:p>
              </p:txBody>
            </p:sp>
            <p:sp>
              <p:nvSpPr>
                <p:cNvPr id="14076" name="Rectangle 764"/>
                <p:cNvSpPr>
                  <a:spLocks noChangeArrowheads="1"/>
                </p:cNvSpPr>
                <p:nvPr/>
              </p:nvSpPr>
              <p:spPr bwMode="auto">
                <a:xfrm>
                  <a:off x="1101" y="283"/>
                  <a:ext cx="16" cy="95"/>
                </a:xfrm>
                <a:prstGeom prst="rect">
                  <a:avLst/>
                </a:prstGeom>
                <a:solidFill>
                  <a:srgbClr val="5555FF"/>
                </a:solidFill>
                <a:ln w="9525">
                  <a:noFill/>
                  <a:miter lim="800000"/>
                  <a:headEnd/>
                  <a:tailEnd/>
                </a:ln>
              </p:spPr>
              <p:txBody>
                <a:bodyPr/>
                <a:lstStyle/>
                <a:p>
                  <a:endParaRPr lang="en-US" dirty="0"/>
                </a:p>
              </p:txBody>
            </p:sp>
            <p:sp>
              <p:nvSpPr>
                <p:cNvPr id="14077" name="Rectangle 765"/>
                <p:cNvSpPr>
                  <a:spLocks noChangeArrowheads="1"/>
                </p:cNvSpPr>
                <p:nvPr/>
              </p:nvSpPr>
              <p:spPr bwMode="auto">
                <a:xfrm>
                  <a:off x="1117" y="283"/>
                  <a:ext cx="16" cy="95"/>
                </a:xfrm>
                <a:prstGeom prst="rect">
                  <a:avLst/>
                </a:prstGeom>
                <a:solidFill>
                  <a:srgbClr val="5656FF"/>
                </a:solidFill>
                <a:ln w="9525">
                  <a:noFill/>
                  <a:miter lim="800000"/>
                  <a:headEnd/>
                  <a:tailEnd/>
                </a:ln>
              </p:spPr>
              <p:txBody>
                <a:bodyPr/>
                <a:lstStyle/>
                <a:p>
                  <a:endParaRPr lang="en-US" dirty="0"/>
                </a:p>
              </p:txBody>
            </p:sp>
            <p:sp>
              <p:nvSpPr>
                <p:cNvPr id="14078" name="Rectangle 766"/>
                <p:cNvSpPr>
                  <a:spLocks noChangeArrowheads="1"/>
                </p:cNvSpPr>
                <p:nvPr/>
              </p:nvSpPr>
              <p:spPr bwMode="auto">
                <a:xfrm>
                  <a:off x="1133" y="283"/>
                  <a:ext cx="16" cy="95"/>
                </a:xfrm>
                <a:prstGeom prst="rect">
                  <a:avLst/>
                </a:prstGeom>
                <a:solidFill>
                  <a:srgbClr val="5858FF"/>
                </a:solidFill>
                <a:ln w="9525">
                  <a:noFill/>
                  <a:miter lim="800000"/>
                  <a:headEnd/>
                  <a:tailEnd/>
                </a:ln>
              </p:spPr>
              <p:txBody>
                <a:bodyPr/>
                <a:lstStyle/>
                <a:p>
                  <a:endParaRPr lang="en-US" dirty="0"/>
                </a:p>
              </p:txBody>
            </p:sp>
            <p:sp>
              <p:nvSpPr>
                <p:cNvPr id="14079" name="Rectangle 767"/>
                <p:cNvSpPr>
                  <a:spLocks noChangeArrowheads="1"/>
                </p:cNvSpPr>
                <p:nvPr/>
              </p:nvSpPr>
              <p:spPr bwMode="auto">
                <a:xfrm>
                  <a:off x="1149" y="283"/>
                  <a:ext cx="15" cy="95"/>
                </a:xfrm>
                <a:prstGeom prst="rect">
                  <a:avLst/>
                </a:prstGeom>
                <a:solidFill>
                  <a:srgbClr val="5959FF"/>
                </a:solidFill>
                <a:ln w="9525">
                  <a:noFill/>
                  <a:miter lim="800000"/>
                  <a:headEnd/>
                  <a:tailEnd/>
                </a:ln>
              </p:spPr>
              <p:txBody>
                <a:bodyPr/>
                <a:lstStyle/>
                <a:p>
                  <a:endParaRPr lang="en-US" dirty="0"/>
                </a:p>
              </p:txBody>
            </p:sp>
            <p:sp>
              <p:nvSpPr>
                <p:cNvPr id="14080" name="Rectangle 768"/>
                <p:cNvSpPr>
                  <a:spLocks noChangeArrowheads="1"/>
                </p:cNvSpPr>
                <p:nvPr/>
              </p:nvSpPr>
              <p:spPr bwMode="auto">
                <a:xfrm>
                  <a:off x="1164" y="283"/>
                  <a:ext cx="16" cy="95"/>
                </a:xfrm>
                <a:prstGeom prst="rect">
                  <a:avLst/>
                </a:prstGeom>
                <a:solidFill>
                  <a:srgbClr val="5B5BFF"/>
                </a:solidFill>
                <a:ln w="9525">
                  <a:noFill/>
                  <a:miter lim="800000"/>
                  <a:headEnd/>
                  <a:tailEnd/>
                </a:ln>
              </p:spPr>
              <p:txBody>
                <a:bodyPr/>
                <a:lstStyle/>
                <a:p>
                  <a:endParaRPr lang="en-US" dirty="0"/>
                </a:p>
              </p:txBody>
            </p:sp>
            <p:sp>
              <p:nvSpPr>
                <p:cNvPr id="14081" name="Rectangle 769"/>
                <p:cNvSpPr>
                  <a:spLocks noChangeArrowheads="1"/>
                </p:cNvSpPr>
                <p:nvPr/>
              </p:nvSpPr>
              <p:spPr bwMode="auto">
                <a:xfrm>
                  <a:off x="1180" y="283"/>
                  <a:ext cx="16" cy="95"/>
                </a:xfrm>
                <a:prstGeom prst="rect">
                  <a:avLst/>
                </a:prstGeom>
                <a:solidFill>
                  <a:srgbClr val="5B5BFF"/>
                </a:solidFill>
                <a:ln w="9525">
                  <a:noFill/>
                  <a:miter lim="800000"/>
                  <a:headEnd/>
                  <a:tailEnd/>
                </a:ln>
              </p:spPr>
              <p:txBody>
                <a:bodyPr/>
                <a:lstStyle/>
                <a:p>
                  <a:endParaRPr lang="en-US" dirty="0"/>
                </a:p>
              </p:txBody>
            </p:sp>
            <p:sp>
              <p:nvSpPr>
                <p:cNvPr id="14082" name="Rectangle 770"/>
                <p:cNvSpPr>
                  <a:spLocks noChangeArrowheads="1"/>
                </p:cNvSpPr>
                <p:nvPr/>
              </p:nvSpPr>
              <p:spPr bwMode="auto">
                <a:xfrm>
                  <a:off x="1196" y="283"/>
                  <a:ext cx="15" cy="95"/>
                </a:xfrm>
                <a:prstGeom prst="rect">
                  <a:avLst/>
                </a:prstGeom>
                <a:solidFill>
                  <a:srgbClr val="5D5DFF"/>
                </a:solidFill>
                <a:ln w="9525">
                  <a:noFill/>
                  <a:miter lim="800000"/>
                  <a:headEnd/>
                  <a:tailEnd/>
                </a:ln>
              </p:spPr>
              <p:txBody>
                <a:bodyPr/>
                <a:lstStyle/>
                <a:p>
                  <a:endParaRPr lang="en-US" dirty="0"/>
                </a:p>
              </p:txBody>
            </p:sp>
            <p:sp>
              <p:nvSpPr>
                <p:cNvPr id="14083" name="Rectangle 771"/>
                <p:cNvSpPr>
                  <a:spLocks noChangeArrowheads="1"/>
                </p:cNvSpPr>
                <p:nvPr/>
              </p:nvSpPr>
              <p:spPr bwMode="auto">
                <a:xfrm>
                  <a:off x="1211" y="283"/>
                  <a:ext cx="16" cy="95"/>
                </a:xfrm>
                <a:prstGeom prst="rect">
                  <a:avLst/>
                </a:prstGeom>
                <a:solidFill>
                  <a:srgbClr val="5E5EFF"/>
                </a:solidFill>
                <a:ln w="9525">
                  <a:noFill/>
                  <a:miter lim="800000"/>
                  <a:headEnd/>
                  <a:tailEnd/>
                </a:ln>
              </p:spPr>
              <p:txBody>
                <a:bodyPr/>
                <a:lstStyle/>
                <a:p>
                  <a:endParaRPr lang="en-US" dirty="0"/>
                </a:p>
              </p:txBody>
            </p:sp>
            <p:sp>
              <p:nvSpPr>
                <p:cNvPr id="14084" name="Rectangle 772"/>
                <p:cNvSpPr>
                  <a:spLocks noChangeArrowheads="1"/>
                </p:cNvSpPr>
                <p:nvPr/>
              </p:nvSpPr>
              <p:spPr bwMode="auto">
                <a:xfrm>
                  <a:off x="1227" y="283"/>
                  <a:ext cx="16" cy="95"/>
                </a:xfrm>
                <a:prstGeom prst="rect">
                  <a:avLst/>
                </a:prstGeom>
                <a:solidFill>
                  <a:srgbClr val="6060FF"/>
                </a:solidFill>
                <a:ln w="9525">
                  <a:noFill/>
                  <a:miter lim="800000"/>
                  <a:headEnd/>
                  <a:tailEnd/>
                </a:ln>
              </p:spPr>
              <p:txBody>
                <a:bodyPr/>
                <a:lstStyle/>
                <a:p>
                  <a:endParaRPr lang="en-US" dirty="0"/>
                </a:p>
              </p:txBody>
            </p:sp>
            <p:sp>
              <p:nvSpPr>
                <p:cNvPr id="14085" name="Rectangle 773"/>
                <p:cNvSpPr>
                  <a:spLocks noChangeArrowheads="1"/>
                </p:cNvSpPr>
                <p:nvPr/>
              </p:nvSpPr>
              <p:spPr bwMode="auto">
                <a:xfrm>
                  <a:off x="1243" y="283"/>
                  <a:ext cx="16" cy="95"/>
                </a:xfrm>
                <a:prstGeom prst="rect">
                  <a:avLst/>
                </a:prstGeom>
                <a:solidFill>
                  <a:srgbClr val="6161FF"/>
                </a:solidFill>
                <a:ln w="9525">
                  <a:noFill/>
                  <a:miter lim="800000"/>
                  <a:headEnd/>
                  <a:tailEnd/>
                </a:ln>
              </p:spPr>
              <p:txBody>
                <a:bodyPr/>
                <a:lstStyle/>
                <a:p>
                  <a:endParaRPr lang="en-US" dirty="0"/>
                </a:p>
              </p:txBody>
            </p:sp>
            <p:sp>
              <p:nvSpPr>
                <p:cNvPr id="14086" name="Rectangle 774"/>
                <p:cNvSpPr>
                  <a:spLocks noChangeArrowheads="1"/>
                </p:cNvSpPr>
                <p:nvPr/>
              </p:nvSpPr>
              <p:spPr bwMode="auto">
                <a:xfrm>
                  <a:off x="1259" y="283"/>
                  <a:ext cx="15" cy="95"/>
                </a:xfrm>
                <a:prstGeom prst="rect">
                  <a:avLst/>
                </a:prstGeom>
                <a:solidFill>
                  <a:srgbClr val="6363FF"/>
                </a:solidFill>
                <a:ln w="9525">
                  <a:noFill/>
                  <a:miter lim="800000"/>
                  <a:headEnd/>
                  <a:tailEnd/>
                </a:ln>
              </p:spPr>
              <p:txBody>
                <a:bodyPr/>
                <a:lstStyle/>
                <a:p>
                  <a:endParaRPr lang="en-US" dirty="0"/>
                </a:p>
              </p:txBody>
            </p:sp>
            <p:sp>
              <p:nvSpPr>
                <p:cNvPr id="14087" name="Rectangle 775"/>
                <p:cNvSpPr>
                  <a:spLocks noChangeArrowheads="1"/>
                </p:cNvSpPr>
                <p:nvPr/>
              </p:nvSpPr>
              <p:spPr bwMode="auto">
                <a:xfrm>
                  <a:off x="1274" y="283"/>
                  <a:ext cx="16" cy="95"/>
                </a:xfrm>
                <a:prstGeom prst="rect">
                  <a:avLst/>
                </a:prstGeom>
                <a:solidFill>
                  <a:srgbClr val="6363FF"/>
                </a:solidFill>
                <a:ln w="9525">
                  <a:noFill/>
                  <a:miter lim="800000"/>
                  <a:headEnd/>
                  <a:tailEnd/>
                </a:ln>
              </p:spPr>
              <p:txBody>
                <a:bodyPr/>
                <a:lstStyle/>
                <a:p>
                  <a:endParaRPr lang="en-US" dirty="0"/>
                </a:p>
              </p:txBody>
            </p:sp>
            <p:sp>
              <p:nvSpPr>
                <p:cNvPr id="14088" name="Rectangle 776"/>
                <p:cNvSpPr>
                  <a:spLocks noChangeArrowheads="1"/>
                </p:cNvSpPr>
                <p:nvPr/>
              </p:nvSpPr>
              <p:spPr bwMode="auto">
                <a:xfrm>
                  <a:off x="1290" y="283"/>
                  <a:ext cx="16" cy="95"/>
                </a:xfrm>
                <a:prstGeom prst="rect">
                  <a:avLst/>
                </a:prstGeom>
                <a:solidFill>
                  <a:srgbClr val="6565FF"/>
                </a:solidFill>
                <a:ln w="9525">
                  <a:noFill/>
                  <a:miter lim="800000"/>
                  <a:headEnd/>
                  <a:tailEnd/>
                </a:ln>
              </p:spPr>
              <p:txBody>
                <a:bodyPr/>
                <a:lstStyle/>
                <a:p>
                  <a:endParaRPr lang="en-US" dirty="0"/>
                </a:p>
              </p:txBody>
            </p:sp>
            <p:sp>
              <p:nvSpPr>
                <p:cNvPr id="14089" name="Rectangle 777"/>
                <p:cNvSpPr>
                  <a:spLocks noChangeArrowheads="1"/>
                </p:cNvSpPr>
                <p:nvPr/>
              </p:nvSpPr>
              <p:spPr bwMode="auto">
                <a:xfrm>
                  <a:off x="1306" y="283"/>
                  <a:ext cx="16" cy="95"/>
                </a:xfrm>
                <a:prstGeom prst="rect">
                  <a:avLst/>
                </a:prstGeom>
                <a:solidFill>
                  <a:srgbClr val="6666FF"/>
                </a:solidFill>
                <a:ln w="9525">
                  <a:noFill/>
                  <a:miter lim="800000"/>
                  <a:headEnd/>
                  <a:tailEnd/>
                </a:ln>
              </p:spPr>
              <p:txBody>
                <a:bodyPr/>
                <a:lstStyle/>
                <a:p>
                  <a:endParaRPr lang="en-US" dirty="0"/>
                </a:p>
              </p:txBody>
            </p:sp>
            <p:sp>
              <p:nvSpPr>
                <p:cNvPr id="14090" name="Rectangle 778"/>
                <p:cNvSpPr>
                  <a:spLocks noChangeArrowheads="1"/>
                </p:cNvSpPr>
                <p:nvPr/>
              </p:nvSpPr>
              <p:spPr bwMode="auto">
                <a:xfrm>
                  <a:off x="1322" y="283"/>
                  <a:ext cx="15" cy="95"/>
                </a:xfrm>
                <a:prstGeom prst="rect">
                  <a:avLst/>
                </a:prstGeom>
                <a:solidFill>
                  <a:srgbClr val="6868FF"/>
                </a:solidFill>
                <a:ln w="9525">
                  <a:noFill/>
                  <a:miter lim="800000"/>
                  <a:headEnd/>
                  <a:tailEnd/>
                </a:ln>
              </p:spPr>
              <p:txBody>
                <a:bodyPr/>
                <a:lstStyle/>
                <a:p>
                  <a:endParaRPr lang="en-US" dirty="0"/>
                </a:p>
              </p:txBody>
            </p:sp>
            <p:sp>
              <p:nvSpPr>
                <p:cNvPr id="14091" name="Rectangle 779"/>
                <p:cNvSpPr>
                  <a:spLocks noChangeArrowheads="1"/>
                </p:cNvSpPr>
                <p:nvPr/>
              </p:nvSpPr>
              <p:spPr bwMode="auto">
                <a:xfrm>
                  <a:off x="1337" y="283"/>
                  <a:ext cx="16" cy="95"/>
                </a:xfrm>
                <a:prstGeom prst="rect">
                  <a:avLst/>
                </a:prstGeom>
                <a:solidFill>
                  <a:srgbClr val="6969FF"/>
                </a:solidFill>
                <a:ln w="9525">
                  <a:noFill/>
                  <a:miter lim="800000"/>
                  <a:headEnd/>
                  <a:tailEnd/>
                </a:ln>
              </p:spPr>
              <p:txBody>
                <a:bodyPr/>
                <a:lstStyle/>
                <a:p>
                  <a:endParaRPr lang="en-US" dirty="0"/>
                </a:p>
              </p:txBody>
            </p:sp>
            <p:sp>
              <p:nvSpPr>
                <p:cNvPr id="14092" name="Rectangle 780"/>
                <p:cNvSpPr>
                  <a:spLocks noChangeArrowheads="1"/>
                </p:cNvSpPr>
                <p:nvPr/>
              </p:nvSpPr>
              <p:spPr bwMode="auto">
                <a:xfrm>
                  <a:off x="1353" y="283"/>
                  <a:ext cx="16" cy="95"/>
                </a:xfrm>
                <a:prstGeom prst="rect">
                  <a:avLst/>
                </a:prstGeom>
                <a:solidFill>
                  <a:srgbClr val="6A6AFF"/>
                </a:solidFill>
                <a:ln w="9525">
                  <a:noFill/>
                  <a:miter lim="800000"/>
                  <a:headEnd/>
                  <a:tailEnd/>
                </a:ln>
              </p:spPr>
              <p:txBody>
                <a:bodyPr/>
                <a:lstStyle/>
                <a:p>
                  <a:endParaRPr lang="en-US" dirty="0"/>
                </a:p>
              </p:txBody>
            </p:sp>
            <p:sp>
              <p:nvSpPr>
                <p:cNvPr id="14093" name="Rectangle 781"/>
                <p:cNvSpPr>
                  <a:spLocks noChangeArrowheads="1"/>
                </p:cNvSpPr>
                <p:nvPr/>
              </p:nvSpPr>
              <p:spPr bwMode="auto">
                <a:xfrm>
                  <a:off x="1369" y="283"/>
                  <a:ext cx="16" cy="95"/>
                </a:xfrm>
                <a:prstGeom prst="rect">
                  <a:avLst/>
                </a:prstGeom>
                <a:solidFill>
                  <a:srgbClr val="6B6BFF"/>
                </a:solidFill>
                <a:ln w="9525">
                  <a:noFill/>
                  <a:miter lim="800000"/>
                  <a:headEnd/>
                  <a:tailEnd/>
                </a:ln>
              </p:spPr>
              <p:txBody>
                <a:bodyPr/>
                <a:lstStyle/>
                <a:p>
                  <a:endParaRPr lang="en-US" dirty="0"/>
                </a:p>
              </p:txBody>
            </p:sp>
            <p:sp>
              <p:nvSpPr>
                <p:cNvPr id="14094" name="Rectangle 782"/>
                <p:cNvSpPr>
                  <a:spLocks noChangeArrowheads="1"/>
                </p:cNvSpPr>
                <p:nvPr/>
              </p:nvSpPr>
              <p:spPr bwMode="auto">
                <a:xfrm>
                  <a:off x="1385" y="283"/>
                  <a:ext cx="15" cy="95"/>
                </a:xfrm>
                <a:prstGeom prst="rect">
                  <a:avLst/>
                </a:prstGeom>
                <a:solidFill>
                  <a:srgbClr val="6D6DFF"/>
                </a:solidFill>
                <a:ln w="9525">
                  <a:noFill/>
                  <a:miter lim="800000"/>
                  <a:headEnd/>
                  <a:tailEnd/>
                </a:ln>
              </p:spPr>
              <p:txBody>
                <a:bodyPr/>
                <a:lstStyle/>
                <a:p>
                  <a:endParaRPr lang="en-US" dirty="0"/>
                </a:p>
              </p:txBody>
            </p:sp>
            <p:sp>
              <p:nvSpPr>
                <p:cNvPr id="14095" name="Rectangle 783"/>
                <p:cNvSpPr>
                  <a:spLocks noChangeArrowheads="1"/>
                </p:cNvSpPr>
                <p:nvPr/>
              </p:nvSpPr>
              <p:spPr bwMode="auto">
                <a:xfrm>
                  <a:off x="1400" y="283"/>
                  <a:ext cx="16" cy="95"/>
                </a:xfrm>
                <a:prstGeom prst="rect">
                  <a:avLst/>
                </a:prstGeom>
                <a:solidFill>
                  <a:srgbClr val="6E6EFF"/>
                </a:solidFill>
                <a:ln w="9525">
                  <a:noFill/>
                  <a:miter lim="800000"/>
                  <a:headEnd/>
                  <a:tailEnd/>
                </a:ln>
              </p:spPr>
              <p:txBody>
                <a:bodyPr/>
                <a:lstStyle/>
                <a:p>
                  <a:endParaRPr lang="en-US" dirty="0"/>
                </a:p>
              </p:txBody>
            </p:sp>
            <p:sp>
              <p:nvSpPr>
                <p:cNvPr id="14096" name="Rectangle 784"/>
                <p:cNvSpPr>
                  <a:spLocks noChangeArrowheads="1"/>
                </p:cNvSpPr>
                <p:nvPr/>
              </p:nvSpPr>
              <p:spPr bwMode="auto">
                <a:xfrm>
                  <a:off x="1416" y="283"/>
                  <a:ext cx="16" cy="95"/>
                </a:xfrm>
                <a:prstGeom prst="rect">
                  <a:avLst/>
                </a:prstGeom>
                <a:solidFill>
                  <a:srgbClr val="6F6FFF"/>
                </a:solidFill>
                <a:ln w="9525">
                  <a:noFill/>
                  <a:miter lim="800000"/>
                  <a:headEnd/>
                  <a:tailEnd/>
                </a:ln>
              </p:spPr>
              <p:txBody>
                <a:bodyPr/>
                <a:lstStyle/>
                <a:p>
                  <a:endParaRPr lang="en-US" dirty="0"/>
                </a:p>
              </p:txBody>
            </p:sp>
            <p:sp>
              <p:nvSpPr>
                <p:cNvPr id="14097" name="Rectangle 785"/>
                <p:cNvSpPr>
                  <a:spLocks noChangeArrowheads="1"/>
                </p:cNvSpPr>
                <p:nvPr/>
              </p:nvSpPr>
              <p:spPr bwMode="auto">
                <a:xfrm>
                  <a:off x="1432" y="283"/>
                  <a:ext cx="15" cy="95"/>
                </a:xfrm>
                <a:prstGeom prst="rect">
                  <a:avLst/>
                </a:prstGeom>
                <a:solidFill>
                  <a:srgbClr val="7070FF"/>
                </a:solidFill>
                <a:ln w="9525">
                  <a:noFill/>
                  <a:miter lim="800000"/>
                  <a:headEnd/>
                  <a:tailEnd/>
                </a:ln>
              </p:spPr>
              <p:txBody>
                <a:bodyPr/>
                <a:lstStyle/>
                <a:p>
                  <a:endParaRPr lang="en-US" dirty="0"/>
                </a:p>
              </p:txBody>
            </p:sp>
            <p:sp>
              <p:nvSpPr>
                <p:cNvPr id="14098" name="Rectangle 786"/>
                <p:cNvSpPr>
                  <a:spLocks noChangeArrowheads="1"/>
                </p:cNvSpPr>
                <p:nvPr/>
              </p:nvSpPr>
              <p:spPr bwMode="auto">
                <a:xfrm>
                  <a:off x="1447" y="283"/>
                  <a:ext cx="16" cy="95"/>
                </a:xfrm>
                <a:prstGeom prst="rect">
                  <a:avLst/>
                </a:prstGeom>
                <a:solidFill>
                  <a:srgbClr val="7272FF"/>
                </a:solidFill>
                <a:ln w="9525">
                  <a:noFill/>
                  <a:miter lim="800000"/>
                  <a:headEnd/>
                  <a:tailEnd/>
                </a:ln>
              </p:spPr>
              <p:txBody>
                <a:bodyPr/>
                <a:lstStyle/>
                <a:p>
                  <a:endParaRPr lang="en-US" dirty="0"/>
                </a:p>
              </p:txBody>
            </p:sp>
            <p:sp>
              <p:nvSpPr>
                <p:cNvPr id="14099" name="Rectangle 787"/>
                <p:cNvSpPr>
                  <a:spLocks noChangeArrowheads="1"/>
                </p:cNvSpPr>
                <p:nvPr/>
              </p:nvSpPr>
              <p:spPr bwMode="auto">
                <a:xfrm>
                  <a:off x="1463" y="283"/>
                  <a:ext cx="16" cy="95"/>
                </a:xfrm>
                <a:prstGeom prst="rect">
                  <a:avLst/>
                </a:prstGeom>
                <a:solidFill>
                  <a:srgbClr val="7373FF"/>
                </a:solidFill>
                <a:ln w="9525">
                  <a:noFill/>
                  <a:miter lim="800000"/>
                  <a:headEnd/>
                  <a:tailEnd/>
                </a:ln>
              </p:spPr>
              <p:txBody>
                <a:bodyPr/>
                <a:lstStyle/>
                <a:p>
                  <a:endParaRPr lang="en-US" dirty="0"/>
                </a:p>
              </p:txBody>
            </p:sp>
            <p:sp>
              <p:nvSpPr>
                <p:cNvPr id="14100" name="Rectangle 788"/>
                <p:cNvSpPr>
                  <a:spLocks noChangeArrowheads="1"/>
                </p:cNvSpPr>
                <p:nvPr/>
              </p:nvSpPr>
              <p:spPr bwMode="auto">
                <a:xfrm>
                  <a:off x="1479" y="283"/>
                  <a:ext cx="16" cy="95"/>
                </a:xfrm>
                <a:prstGeom prst="rect">
                  <a:avLst/>
                </a:prstGeom>
                <a:solidFill>
                  <a:srgbClr val="7474FF"/>
                </a:solidFill>
                <a:ln w="9525">
                  <a:noFill/>
                  <a:miter lim="800000"/>
                  <a:headEnd/>
                  <a:tailEnd/>
                </a:ln>
              </p:spPr>
              <p:txBody>
                <a:bodyPr/>
                <a:lstStyle/>
                <a:p>
                  <a:endParaRPr lang="en-US" dirty="0"/>
                </a:p>
              </p:txBody>
            </p:sp>
            <p:sp>
              <p:nvSpPr>
                <p:cNvPr id="14101" name="Rectangle 789"/>
                <p:cNvSpPr>
                  <a:spLocks noChangeArrowheads="1"/>
                </p:cNvSpPr>
                <p:nvPr/>
              </p:nvSpPr>
              <p:spPr bwMode="auto">
                <a:xfrm>
                  <a:off x="1495" y="283"/>
                  <a:ext cx="15" cy="95"/>
                </a:xfrm>
                <a:prstGeom prst="rect">
                  <a:avLst/>
                </a:prstGeom>
                <a:solidFill>
                  <a:srgbClr val="7575FF"/>
                </a:solidFill>
                <a:ln w="9525">
                  <a:noFill/>
                  <a:miter lim="800000"/>
                  <a:headEnd/>
                  <a:tailEnd/>
                </a:ln>
              </p:spPr>
              <p:txBody>
                <a:bodyPr/>
                <a:lstStyle/>
                <a:p>
                  <a:endParaRPr lang="en-US" dirty="0"/>
                </a:p>
              </p:txBody>
            </p:sp>
            <p:sp>
              <p:nvSpPr>
                <p:cNvPr id="14102" name="Rectangle 790"/>
                <p:cNvSpPr>
                  <a:spLocks noChangeArrowheads="1"/>
                </p:cNvSpPr>
                <p:nvPr/>
              </p:nvSpPr>
              <p:spPr bwMode="auto">
                <a:xfrm>
                  <a:off x="1510" y="283"/>
                  <a:ext cx="16" cy="95"/>
                </a:xfrm>
                <a:prstGeom prst="rect">
                  <a:avLst/>
                </a:prstGeom>
                <a:solidFill>
                  <a:srgbClr val="7777FF"/>
                </a:solidFill>
                <a:ln w="9525">
                  <a:noFill/>
                  <a:miter lim="800000"/>
                  <a:headEnd/>
                  <a:tailEnd/>
                </a:ln>
              </p:spPr>
              <p:txBody>
                <a:bodyPr/>
                <a:lstStyle/>
                <a:p>
                  <a:endParaRPr lang="en-US" dirty="0"/>
                </a:p>
              </p:txBody>
            </p:sp>
            <p:sp>
              <p:nvSpPr>
                <p:cNvPr id="14103" name="Rectangle 791"/>
                <p:cNvSpPr>
                  <a:spLocks noChangeArrowheads="1"/>
                </p:cNvSpPr>
                <p:nvPr/>
              </p:nvSpPr>
              <p:spPr bwMode="auto">
                <a:xfrm>
                  <a:off x="1526" y="283"/>
                  <a:ext cx="16" cy="95"/>
                </a:xfrm>
                <a:prstGeom prst="rect">
                  <a:avLst/>
                </a:prstGeom>
                <a:solidFill>
                  <a:srgbClr val="7777FF"/>
                </a:solidFill>
                <a:ln w="9525">
                  <a:noFill/>
                  <a:miter lim="800000"/>
                  <a:headEnd/>
                  <a:tailEnd/>
                </a:ln>
              </p:spPr>
              <p:txBody>
                <a:bodyPr/>
                <a:lstStyle/>
                <a:p>
                  <a:endParaRPr lang="en-US" dirty="0"/>
                </a:p>
              </p:txBody>
            </p:sp>
            <p:sp>
              <p:nvSpPr>
                <p:cNvPr id="14104" name="Rectangle 792"/>
                <p:cNvSpPr>
                  <a:spLocks noChangeArrowheads="1"/>
                </p:cNvSpPr>
                <p:nvPr/>
              </p:nvSpPr>
              <p:spPr bwMode="auto">
                <a:xfrm>
                  <a:off x="1542" y="283"/>
                  <a:ext cx="16" cy="95"/>
                </a:xfrm>
                <a:prstGeom prst="rect">
                  <a:avLst/>
                </a:prstGeom>
                <a:solidFill>
                  <a:srgbClr val="7979FF"/>
                </a:solidFill>
                <a:ln w="9525">
                  <a:noFill/>
                  <a:miter lim="800000"/>
                  <a:headEnd/>
                  <a:tailEnd/>
                </a:ln>
              </p:spPr>
              <p:txBody>
                <a:bodyPr/>
                <a:lstStyle/>
                <a:p>
                  <a:endParaRPr lang="en-US" dirty="0"/>
                </a:p>
              </p:txBody>
            </p:sp>
            <p:sp>
              <p:nvSpPr>
                <p:cNvPr id="14105" name="Rectangle 793"/>
                <p:cNvSpPr>
                  <a:spLocks noChangeArrowheads="1"/>
                </p:cNvSpPr>
                <p:nvPr/>
              </p:nvSpPr>
              <p:spPr bwMode="auto">
                <a:xfrm>
                  <a:off x="1558" y="283"/>
                  <a:ext cx="15" cy="95"/>
                </a:xfrm>
                <a:prstGeom prst="rect">
                  <a:avLst/>
                </a:prstGeom>
                <a:solidFill>
                  <a:srgbClr val="7A7AFF"/>
                </a:solidFill>
                <a:ln w="9525">
                  <a:noFill/>
                  <a:miter lim="800000"/>
                  <a:headEnd/>
                  <a:tailEnd/>
                </a:ln>
              </p:spPr>
              <p:txBody>
                <a:bodyPr/>
                <a:lstStyle/>
                <a:p>
                  <a:endParaRPr lang="en-US" dirty="0"/>
                </a:p>
              </p:txBody>
            </p:sp>
            <p:sp>
              <p:nvSpPr>
                <p:cNvPr id="14106" name="Rectangle 794"/>
                <p:cNvSpPr>
                  <a:spLocks noChangeArrowheads="1"/>
                </p:cNvSpPr>
                <p:nvPr/>
              </p:nvSpPr>
              <p:spPr bwMode="auto">
                <a:xfrm>
                  <a:off x="1573" y="283"/>
                  <a:ext cx="16" cy="95"/>
                </a:xfrm>
                <a:prstGeom prst="rect">
                  <a:avLst/>
                </a:prstGeom>
                <a:solidFill>
                  <a:srgbClr val="7B7BFF"/>
                </a:solidFill>
                <a:ln w="9525">
                  <a:noFill/>
                  <a:miter lim="800000"/>
                  <a:headEnd/>
                  <a:tailEnd/>
                </a:ln>
              </p:spPr>
              <p:txBody>
                <a:bodyPr/>
                <a:lstStyle/>
                <a:p>
                  <a:endParaRPr lang="en-US" dirty="0"/>
                </a:p>
              </p:txBody>
            </p:sp>
            <p:sp>
              <p:nvSpPr>
                <p:cNvPr id="14107" name="Rectangle 795"/>
                <p:cNvSpPr>
                  <a:spLocks noChangeArrowheads="1"/>
                </p:cNvSpPr>
                <p:nvPr/>
              </p:nvSpPr>
              <p:spPr bwMode="auto">
                <a:xfrm>
                  <a:off x="1589" y="283"/>
                  <a:ext cx="16" cy="95"/>
                </a:xfrm>
                <a:prstGeom prst="rect">
                  <a:avLst/>
                </a:prstGeom>
                <a:solidFill>
                  <a:srgbClr val="7C7CFF"/>
                </a:solidFill>
                <a:ln w="9525">
                  <a:noFill/>
                  <a:miter lim="800000"/>
                  <a:headEnd/>
                  <a:tailEnd/>
                </a:ln>
              </p:spPr>
              <p:txBody>
                <a:bodyPr/>
                <a:lstStyle/>
                <a:p>
                  <a:endParaRPr lang="en-US" dirty="0"/>
                </a:p>
              </p:txBody>
            </p:sp>
            <p:sp>
              <p:nvSpPr>
                <p:cNvPr id="14108" name="Rectangle 796"/>
                <p:cNvSpPr>
                  <a:spLocks noChangeArrowheads="1"/>
                </p:cNvSpPr>
                <p:nvPr/>
              </p:nvSpPr>
              <p:spPr bwMode="auto">
                <a:xfrm>
                  <a:off x="1605" y="283"/>
                  <a:ext cx="16" cy="95"/>
                </a:xfrm>
                <a:prstGeom prst="rect">
                  <a:avLst/>
                </a:prstGeom>
                <a:solidFill>
                  <a:srgbClr val="7D7DFF"/>
                </a:solidFill>
                <a:ln w="9525">
                  <a:noFill/>
                  <a:miter lim="800000"/>
                  <a:headEnd/>
                  <a:tailEnd/>
                </a:ln>
              </p:spPr>
              <p:txBody>
                <a:bodyPr/>
                <a:lstStyle/>
                <a:p>
                  <a:endParaRPr lang="en-US" dirty="0"/>
                </a:p>
              </p:txBody>
            </p:sp>
            <p:sp>
              <p:nvSpPr>
                <p:cNvPr id="14109" name="Rectangle 797"/>
                <p:cNvSpPr>
                  <a:spLocks noChangeArrowheads="1"/>
                </p:cNvSpPr>
                <p:nvPr/>
              </p:nvSpPr>
              <p:spPr bwMode="auto">
                <a:xfrm>
                  <a:off x="1621" y="283"/>
                  <a:ext cx="15" cy="95"/>
                </a:xfrm>
                <a:prstGeom prst="rect">
                  <a:avLst/>
                </a:prstGeom>
                <a:solidFill>
                  <a:srgbClr val="7E7EFF"/>
                </a:solidFill>
                <a:ln w="9525">
                  <a:noFill/>
                  <a:miter lim="800000"/>
                  <a:headEnd/>
                  <a:tailEnd/>
                </a:ln>
              </p:spPr>
              <p:txBody>
                <a:bodyPr/>
                <a:lstStyle/>
                <a:p>
                  <a:endParaRPr lang="en-US" dirty="0"/>
                </a:p>
              </p:txBody>
            </p:sp>
            <p:sp>
              <p:nvSpPr>
                <p:cNvPr id="14110" name="Rectangle 798"/>
                <p:cNvSpPr>
                  <a:spLocks noChangeArrowheads="1"/>
                </p:cNvSpPr>
                <p:nvPr/>
              </p:nvSpPr>
              <p:spPr bwMode="auto">
                <a:xfrm>
                  <a:off x="1636" y="283"/>
                  <a:ext cx="16" cy="95"/>
                </a:xfrm>
                <a:prstGeom prst="rect">
                  <a:avLst/>
                </a:prstGeom>
                <a:solidFill>
                  <a:srgbClr val="8080FF"/>
                </a:solidFill>
                <a:ln w="9525">
                  <a:noFill/>
                  <a:miter lim="800000"/>
                  <a:headEnd/>
                  <a:tailEnd/>
                </a:ln>
              </p:spPr>
              <p:txBody>
                <a:bodyPr/>
                <a:lstStyle/>
                <a:p>
                  <a:endParaRPr lang="en-US" dirty="0"/>
                </a:p>
              </p:txBody>
            </p:sp>
            <p:sp>
              <p:nvSpPr>
                <p:cNvPr id="14111" name="Rectangle 799"/>
                <p:cNvSpPr>
                  <a:spLocks noChangeArrowheads="1"/>
                </p:cNvSpPr>
                <p:nvPr/>
              </p:nvSpPr>
              <p:spPr bwMode="auto">
                <a:xfrm>
                  <a:off x="1652" y="283"/>
                  <a:ext cx="16" cy="95"/>
                </a:xfrm>
                <a:prstGeom prst="rect">
                  <a:avLst/>
                </a:prstGeom>
                <a:solidFill>
                  <a:srgbClr val="8080FF"/>
                </a:solidFill>
                <a:ln w="9525">
                  <a:noFill/>
                  <a:miter lim="800000"/>
                  <a:headEnd/>
                  <a:tailEnd/>
                </a:ln>
              </p:spPr>
              <p:txBody>
                <a:bodyPr/>
                <a:lstStyle/>
                <a:p>
                  <a:endParaRPr lang="en-US" dirty="0"/>
                </a:p>
              </p:txBody>
            </p:sp>
            <p:sp>
              <p:nvSpPr>
                <p:cNvPr id="14112" name="Rectangle 800"/>
                <p:cNvSpPr>
                  <a:spLocks noChangeArrowheads="1"/>
                </p:cNvSpPr>
                <p:nvPr/>
              </p:nvSpPr>
              <p:spPr bwMode="auto">
                <a:xfrm>
                  <a:off x="1668" y="283"/>
                  <a:ext cx="15" cy="95"/>
                </a:xfrm>
                <a:prstGeom prst="rect">
                  <a:avLst/>
                </a:prstGeom>
                <a:solidFill>
                  <a:srgbClr val="8282FF"/>
                </a:solidFill>
                <a:ln w="9525">
                  <a:noFill/>
                  <a:miter lim="800000"/>
                  <a:headEnd/>
                  <a:tailEnd/>
                </a:ln>
              </p:spPr>
              <p:txBody>
                <a:bodyPr/>
                <a:lstStyle/>
                <a:p>
                  <a:endParaRPr lang="en-US" dirty="0"/>
                </a:p>
              </p:txBody>
            </p:sp>
            <p:sp>
              <p:nvSpPr>
                <p:cNvPr id="14113" name="Rectangle 801"/>
                <p:cNvSpPr>
                  <a:spLocks noChangeArrowheads="1"/>
                </p:cNvSpPr>
                <p:nvPr/>
              </p:nvSpPr>
              <p:spPr bwMode="auto">
                <a:xfrm>
                  <a:off x="1683" y="283"/>
                  <a:ext cx="16" cy="95"/>
                </a:xfrm>
                <a:prstGeom prst="rect">
                  <a:avLst/>
                </a:prstGeom>
                <a:solidFill>
                  <a:srgbClr val="8282FF"/>
                </a:solidFill>
                <a:ln w="9525">
                  <a:noFill/>
                  <a:miter lim="800000"/>
                  <a:headEnd/>
                  <a:tailEnd/>
                </a:ln>
              </p:spPr>
              <p:txBody>
                <a:bodyPr/>
                <a:lstStyle/>
                <a:p>
                  <a:endParaRPr lang="en-US" dirty="0"/>
                </a:p>
              </p:txBody>
            </p:sp>
            <p:sp>
              <p:nvSpPr>
                <p:cNvPr id="14114" name="Rectangle 802"/>
                <p:cNvSpPr>
                  <a:spLocks noChangeArrowheads="1"/>
                </p:cNvSpPr>
                <p:nvPr/>
              </p:nvSpPr>
              <p:spPr bwMode="auto">
                <a:xfrm>
                  <a:off x="1699" y="283"/>
                  <a:ext cx="16" cy="95"/>
                </a:xfrm>
                <a:prstGeom prst="rect">
                  <a:avLst/>
                </a:prstGeom>
                <a:solidFill>
                  <a:srgbClr val="8484FF"/>
                </a:solidFill>
                <a:ln w="9525">
                  <a:noFill/>
                  <a:miter lim="800000"/>
                  <a:headEnd/>
                  <a:tailEnd/>
                </a:ln>
              </p:spPr>
              <p:txBody>
                <a:bodyPr/>
                <a:lstStyle/>
                <a:p>
                  <a:endParaRPr lang="en-US" dirty="0"/>
                </a:p>
              </p:txBody>
            </p:sp>
            <p:sp>
              <p:nvSpPr>
                <p:cNvPr id="14115" name="Rectangle 803"/>
                <p:cNvSpPr>
                  <a:spLocks noChangeArrowheads="1"/>
                </p:cNvSpPr>
                <p:nvPr/>
              </p:nvSpPr>
              <p:spPr bwMode="auto">
                <a:xfrm>
                  <a:off x="1715" y="283"/>
                  <a:ext cx="16" cy="95"/>
                </a:xfrm>
                <a:prstGeom prst="rect">
                  <a:avLst/>
                </a:prstGeom>
                <a:solidFill>
                  <a:srgbClr val="8585FF"/>
                </a:solidFill>
                <a:ln w="9525">
                  <a:noFill/>
                  <a:miter lim="800000"/>
                  <a:headEnd/>
                  <a:tailEnd/>
                </a:ln>
              </p:spPr>
              <p:txBody>
                <a:bodyPr/>
                <a:lstStyle/>
                <a:p>
                  <a:endParaRPr lang="en-US" dirty="0"/>
                </a:p>
              </p:txBody>
            </p:sp>
            <p:sp>
              <p:nvSpPr>
                <p:cNvPr id="14116" name="Rectangle 804"/>
                <p:cNvSpPr>
                  <a:spLocks noChangeArrowheads="1"/>
                </p:cNvSpPr>
                <p:nvPr/>
              </p:nvSpPr>
              <p:spPr bwMode="auto">
                <a:xfrm>
                  <a:off x="1731" y="283"/>
                  <a:ext cx="15" cy="95"/>
                </a:xfrm>
                <a:prstGeom prst="rect">
                  <a:avLst/>
                </a:prstGeom>
                <a:solidFill>
                  <a:srgbClr val="8686FF"/>
                </a:solidFill>
                <a:ln w="9525">
                  <a:noFill/>
                  <a:miter lim="800000"/>
                  <a:headEnd/>
                  <a:tailEnd/>
                </a:ln>
              </p:spPr>
              <p:txBody>
                <a:bodyPr/>
                <a:lstStyle/>
                <a:p>
                  <a:endParaRPr lang="en-US" dirty="0"/>
                </a:p>
              </p:txBody>
            </p:sp>
            <p:sp>
              <p:nvSpPr>
                <p:cNvPr id="14117" name="Rectangle 805"/>
                <p:cNvSpPr>
                  <a:spLocks noChangeArrowheads="1"/>
                </p:cNvSpPr>
                <p:nvPr/>
              </p:nvSpPr>
              <p:spPr bwMode="auto">
                <a:xfrm>
                  <a:off x="1746" y="283"/>
                  <a:ext cx="16" cy="95"/>
                </a:xfrm>
                <a:prstGeom prst="rect">
                  <a:avLst/>
                </a:prstGeom>
                <a:solidFill>
                  <a:srgbClr val="8787FF"/>
                </a:solidFill>
                <a:ln w="9525">
                  <a:noFill/>
                  <a:miter lim="800000"/>
                  <a:headEnd/>
                  <a:tailEnd/>
                </a:ln>
              </p:spPr>
              <p:txBody>
                <a:bodyPr/>
                <a:lstStyle/>
                <a:p>
                  <a:endParaRPr lang="en-US" dirty="0"/>
                </a:p>
              </p:txBody>
            </p:sp>
            <p:sp>
              <p:nvSpPr>
                <p:cNvPr id="14118" name="Rectangle 806"/>
                <p:cNvSpPr>
                  <a:spLocks noChangeArrowheads="1"/>
                </p:cNvSpPr>
                <p:nvPr/>
              </p:nvSpPr>
              <p:spPr bwMode="auto">
                <a:xfrm>
                  <a:off x="1762" y="283"/>
                  <a:ext cx="16" cy="95"/>
                </a:xfrm>
                <a:prstGeom prst="rect">
                  <a:avLst/>
                </a:prstGeom>
                <a:solidFill>
                  <a:srgbClr val="8888FF"/>
                </a:solidFill>
                <a:ln w="9525">
                  <a:noFill/>
                  <a:miter lim="800000"/>
                  <a:headEnd/>
                  <a:tailEnd/>
                </a:ln>
              </p:spPr>
              <p:txBody>
                <a:bodyPr/>
                <a:lstStyle/>
                <a:p>
                  <a:endParaRPr lang="en-US" dirty="0"/>
                </a:p>
              </p:txBody>
            </p:sp>
            <p:sp>
              <p:nvSpPr>
                <p:cNvPr id="14119" name="Rectangle 807"/>
                <p:cNvSpPr>
                  <a:spLocks noChangeArrowheads="1"/>
                </p:cNvSpPr>
                <p:nvPr/>
              </p:nvSpPr>
              <p:spPr bwMode="auto">
                <a:xfrm>
                  <a:off x="1778" y="283"/>
                  <a:ext cx="16" cy="95"/>
                </a:xfrm>
                <a:prstGeom prst="rect">
                  <a:avLst/>
                </a:prstGeom>
                <a:solidFill>
                  <a:srgbClr val="8888FF"/>
                </a:solidFill>
                <a:ln w="9525">
                  <a:noFill/>
                  <a:miter lim="800000"/>
                  <a:headEnd/>
                  <a:tailEnd/>
                </a:ln>
              </p:spPr>
              <p:txBody>
                <a:bodyPr/>
                <a:lstStyle/>
                <a:p>
                  <a:endParaRPr lang="en-US" dirty="0"/>
                </a:p>
              </p:txBody>
            </p:sp>
            <p:sp>
              <p:nvSpPr>
                <p:cNvPr id="14120" name="Rectangle 808"/>
                <p:cNvSpPr>
                  <a:spLocks noChangeArrowheads="1"/>
                </p:cNvSpPr>
                <p:nvPr/>
              </p:nvSpPr>
              <p:spPr bwMode="auto">
                <a:xfrm>
                  <a:off x="1794" y="283"/>
                  <a:ext cx="15" cy="95"/>
                </a:xfrm>
                <a:prstGeom prst="rect">
                  <a:avLst/>
                </a:prstGeom>
                <a:solidFill>
                  <a:srgbClr val="8A8AFF"/>
                </a:solidFill>
                <a:ln w="9525">
                  <a:noFill/>
                  <a:miter lim="800000"/>
                  <a:headEnd/>
                  <a:tailEnd/>
                </a:ln>
              </p:spPr>
              <p:txBody>
                <a:bodyPr/>
                <a:lstStyle/>
                <a:p>
                  <a:endParaRPr lang="en-US" dirty="0"/>
                </a:p>
              </p:txBody>
            </p:sp>
            <p:sp>
              <p:nvSpPr>
                <p:cNvPr id="14121" name="Rectangle 809"/>
                <p:cNvSpPr>
                  <a:spLocks noChangeArrowheads="1"/>
                </p:cNvSpPr>
                <p:nvPr/>
              </p:nvSpPr>
              <p:spPr bwMode="auto">
                <a:xfrm>
                  <a:off x="1809" y="283"/>
                  <a:ext cx="16" cy="95"/>
                </a:xfrm>
                <a:prstGeom prst="rect">
                  <a:avLst/>
                </a:prstGeom>
                <a:solidFill>
                  <a:srgbClr val="8A8AFF"/>
                </a:solidFill>
                <a:ln w="9525">
                  <a:noFill/>
                  <a:miter lim="800000"/>
                  <a:headEnd/>
                  <a:tailEnd/>
                </a:ln>
              </p:spPr>
              <p:txBody>
                <a:bodyPr/>
                <a:lstStyle/>
                <a:p>
                  <a:endParaRPr lang="en-US" dirty="0"/>
                </a:p>
              </p:txBody>
            </p:sp>
            <p:sp>
              <p:nvSpPr>
                <p:cNvPr id="14122" name="Rectangle 810"/>
                <p:cNvSpPr>
                  <a:spLocks noChangeArrowheads="1"/>
                </p:cNvSpPr>
                <p:nvPr/>
              </p:nvSpPr>
              <p:spPr bwMode="auto">
                <a:xfrm>
                  <a:off x="1825" y="283"/>
                  <a:ext cx="16" cy="95"/>
                </a:xfrm>
                <a:prstGeom prst="rect">
                  <a:avLst/>
                </a:prstGeom>
                <a:solidFill>
                  <a:srgbClr val="8C8CFF"/>
                </a:solidFill>
                <a:ln w="9525">
                  <a:noFill/>
                  <a:miter lim="800000"/>
                  <a:headEnd/>
                  <a:tailEnd/>
                </a:ln>
              </p:spPr>
              <p:txBody>
                <a:bodyPr/>
                <a:lstStyle/>
                <a:p>
                  <a:endParaRPr lang="en-US" dirty="0"/>
                </a:p>
              </p:txBody>
            </p:sp>
            <p:sp>
              <p:nvSpPr>
                <p:cNvPr id="14123" name="Rectangle 811"/>
                <p:cNvSpPr>
                  <a:spLocks noChangeArrowheads="1"/>
                </p:cNvSpPr>
                <p:nvPr/>
              </p:nvSpPr>
              <p:spPr bwMode="auto">
                <a:xfrm>
                  <a:off x="1841" y="283"/>
                  <a:ext cx="16" cy="95"/>
                </a:xfrm>
                <a:prstGeom prst="rect">
                  <a:avLst/>
                </a:prstGeom>
                <a:solidFill>
                  <a:srgbClr val="8C8CFF"/>
                </a:solidFill>
                <a:ln w="9525">
                  <a:noFill/>
                  <a:miter lim="800000"/>
                  <a:headEnd/>
                  <a:tailEnd/>
                </a:ln>
              </p:spPr>
              <p:txBody>
                <a:bodyPr/>
                <a:lstStyle/>
                <a:p>
                  <a:endParaRPr lang="en-US" dirty="0"/>
                </a:p>
              </p:txBody>
            </p:sp>
            <p:sp>
              <p:nvSpPr>
                <p:cNvPr id="14124" name="Rectangle 812"/>
                <p:cNvSpPr>
                  <a:spLocks noChangeArrowheads="1"/>
                </p:cNvSpPr>
                <p:nvPr/>
              </p:nvSpPr>
              <p:spPr bwMode="auto">
                <a:xfrm>
                  <a:off x="1857" y="283"/>
                  <a:ext cx="15" cy="95"/>
                </a:xfrm>
                <a:prstGeom prst="rect">
                  <a:avLst/>
                </a:prstGeom>
                <a:solidFill>
                  <a:srgbClr val="8D8DFF"/>
                </a:solidFill>
                <a:ln w="9525">
                  <a:noFill/>
                  <a:miter lim="800000"/>
                  <a:headEnd/>
                  <a:tailEnd/>
                </a:ln>
              </p:spPr>
              <p:txBody>
                <a:bodyPr/>
                <a:lstStyle/>
                <a:p>
                  <a:endParaRPr lang="en-US" dirty="0"/>
                </a:p>
              </p:txBody>
            </p:sp>
            <p:sp>
              <p:nvSpPr>
                <p:cNvPr id="14125" name="Rectangle 813"/>
                <p:cNvSpPr>
                  <a:spLocks noChangeArrowheads="1"/>
                </p:cNvSpPr>
                <p:nvPr/>
              </p:nvSpPr>
              <p:spPr bwMode="auto">
                <a:xfrm>
                  <a:off x="1872" y="283"/>
                  <a:ext cx="16" cy="95"/>
                </a:xfrm>
                <a:prstGeom prst="rect">
                  <a:avLst/>
                </a:prstGeom>
                <a:solidFill>
                  <a:srgbClr val="8E8EFF"/>
                </a:solidFill>
                <a:ln w="9525">
                  <a:noFill/>
                  <a:miter lim="800000"/>
                  <a:headEnd/>
                  <a:tailEnd/>
                </a:ln>
              </p:spPr>
              <p:txBody>
                <a:bodyPr/>
                <a:lstStyle/>
                <a:p>
                  <a:endParaRPr lang="en-US" dirty="0"/>
                </a:p>
              </p:txBody>
            </p:sp>
            <p:sp>
              <p:nvSpPr>
                <p:cNvPr id="14126" name="Rectangle 814"/>
                <p:cNvSpPr>
                  <a:spLocks noChangeArrowheads="1"/>
                </p:cNvSpPr>
                <p:nvPr/>
              </p:nvSpPr>
              <p:spPr bwMode="auto">
                <a:xfrm>
                  <a:off x="1888" y="283"/>
                  <a:ext cx="16" cy="95"/>
                </a:xfrm>
                <a:prstGeom prst="rect">
                  <a:avLst/>
                </a:prstGeom>
                <a:solidFill>
                  <a:srgbClr val="8F8FFF"/>
                </a:solidFill>
                <a:ln w="9525">
                  <a:noFill/>
                  <a:miter lim="800000"/>
                  <a:headEnd/>
                  <a:tailEnd/>
                </a:ln>
              </p:spPr>
              <p:txBody>
                <a:bodyPr/>
                <a:lstStyle/>
                <a:p>
                  <a:endParaRPr lang="en-US" dirty="0"/>
                </a:p>
              </p:txBody>
            </p:sp>
            <p:sp>
              <p:nvSpPr>
                <p:cNvPr id="14127" name="Rectangle 815"/>
                <p:cNvSpPr>
                  <a:spLocks noChangeArrowheads="1"/>
                </p:cNvSpPr>
                <p:nvPr/>
              </p:nvSpPr>
              <p:spPr bwMode="auto">
                <a:xfrm>
                  <a:off x="1904" y="283"/>
                  <a:ext cx="15" cy="95"/>
                </a:xfrm>
                <a:prstGeom prst="rect">
                  <a:avLst/>
                </a:prstGeom>
                <a:solidFill>
                  <a:srgbClr val="9090FF"/>
                </a:solidFill>
                <a:ln w="9525">
                  <a:noFill/>
                  <a:miter lim="800000"/>
                  <a:headEnd/>
                  <a:tailEnd/>
                </a:ln>
              </p:spPr>
              <p:txBody>
                <a:bodyPr/>
                <a:lstStyle/>
                <a:p>
                  <a:endParaRPr lang="en-US" dirty="0"/>
                </a:p>
              </p:txBody>
            </p:sp>
            <p:sp>
              <p:nvSpPr>
                <p:cNvPr id="14128" name="Rectangle 816"/>
                <p:cNvSpPr>
                  <a:spLocks noChangeArrowheads="1"/>
                </p:cNvSpPr>
                <p:nvPr/>
              </p:nvSpPr>
              <p:spPr bwMode="auto">
                <a:xfrm>
                  <a:off x="1919" y="283"/>
                  <a:ext cx="16" cy="95"/>
                </a:xfrm>
                <a:prstGeom prst="rect">
                  <a:avLst/>
                </a:prstGeom>
                <a:solidFill>
                  <a:srgbClr val="9191FF"/>
                </a:solidFill>
                <a:ln w="9525">
                  <a:noFill/>
                  <a:miter lim="800000"/>
                  <a:headEnd/>
                  <a:tailEnd/>
                </a:ln>
              </p:spPr>
              <p:txBody>
                <a:bodyPr/>
                <a:lstStyle/>
                <a:p>
                  <a:endParaRPr lang="en-US" dirty="0"/>
                </a:p>
              </p:txBody>
            </p:sp>
            <p:sp>
              <p:nvSpPr>
                <p:cNvPr id="14129" name="Rectangle 817"/>
                <p:cNvSpPr>
                  <a:spLocks noChangeArrowheads="1"/>
                </p:cNvSpPr>
                <p:nvPr/>
              </p:nvSpPr>
              <p:spPr bwMode="auto">
                <a:xfrm>
                  <a:off x="1935" y="283"/>
                  <a:ext cx="16" cy="95"/>
                </a:xfrm>
                <a:prstGeom prst="rect">
                  <a:avLst/>
                </a:prstGeom>
                <a:solidFill>
                  <a:srgbClr val="9191FF"/>
                </a:solidFill>
                <a:ln w="9525">
                  <a:noFill/>
                  <a:miter lim="800000"/>
                  <a:headEnd/>
                  <a:tailEnd/>
                </a:ln>
              </p:spPr>
              <p:txBody>
                <a:bodyPr/>
                <a:lstStyle/>
                <a:p>
                  <a:endParaRPr lang="en-US" dirty="0"/>
                </a:p>
              </p:txBody>
            </p:sp>
            <p:sp>
              <p:nvSpPr>
                <p:cNvPr id="14130" name="Rectangle 818"/>
                <p:cNvSpPr>
                  <a:spLocks noChangeArrowheads="1"/>
                </p:cNvSpPr>
                <p:nvPr/>
              </p:nvSpPr>
              <p:spPr bwMode="auto">
                <a:xfrm>
                  <a:off x="1951" y="283"/>
                  <a:ext cx="16" cy="95"/>
                </a:xfrm>
                <a:prstGeom prst="rect">
                  <a:avLst/>
                </a:prstGeom>
                <a:solidFill>
                  <a:srgbClr val="9292FF"/>
                </a:solidFill>
                <a:ln w="9525">
                  <a:noFill/>
                  <a:miter lim="800000"/>
                  <a:headEnd/>
                  <a:tailEnd/>
                </a:ln>
              </p:spPr>
              <p:txBody>
                <a:bodyPr/>
                <a:lstStyle/>
                <a:p>
                  <a:endParaRPr lang="en-US" dirty="0"/>
                </a:p>
              </p:txBody>
            </p:sp>
            <p:sp>
              <p:nvSpPr>
                <p:cNvPr id="14131" name="Rectangle 819"/>
                <p:cNvSpPr>
                  <a:spLocks noChangeArrowheads="1"/>
                </p:cNvSpPr>
                <p:nvPr/>
              </p:nvSpPr>
              <p:spPr bwMode="auto">
                <a:xfrm>
                  <a:off x="1967" y="283"/>
                  <a:ext cx="15" cy="95"/>
                </a:xfrm>
                <a:prstGeom prst="rect">
                  <a:avLst/>
                </a:prstGeom>
                <a:solidFill>
                  <a:srgbClr val="9393FF"/>
                </a:solidFill>
                <a:ln w="9525">
                  <a:noFill/>
                  <a:miter lim="800000"/>
                  <a:headEnd/>
                  <a:tailEnd/>
                </a:ln>
              </p:spPr>
              <p:txBody>
                <a:bodyPr/>
                <a:lstStyle/>
                <a:p>
                  <a:endParaRPr lang="en-US" dirty="0"/>
                </a:p>
              </p:txBody>
            </p:sp>
            <p:sp>
              <p:nvSpPr>
                <p:cNvPr id="14132" name="Rectangle 820"/>
                <p:cNvSpPr>
                  <a:spLocks noChangeArrowheads="1"/>
                </p:cNvSpPr>
                <p:nvPr/>
              </p:nvSpPr>
              <p:spPr bwMode="auto">
                <a:xfrm>
                  <a:off x="1982" y="283"/>
                  <a:ext cx="16" cy="95"/>
                </a:xfrm>
                <a:prstGeom prst="rect">
                  <a:avLst/>
                </a:prstGeom>
                <a:solidFill>
                  <a:srgbClr val="9494FF"/>
                </a:solidFill>
                <a:ln w="9525">
                  <a:noFill/>
                  <a:miter lim="800000"/>
                  <a:headEnd/>
                  <a:tailEnd/>
                </a:ln>
              </p:spPr>
              <p:txBody>
                <a:bodyPr/>
                <a:lstStyle/>
                <a:p>
                  <a:endParaRPr lang="en-US" dirty="0"/>
                </a:p>
              </p:txBody>
            </p:sp>
            <p:sp>
              <p:nvSpPr>
                <p:cNvPr id="14133" name="Rectangle 821"/>
                <p:cNvSpPr>
                  <a:spLocks noChangeArrowheads="1"/>
                </p:cNvSpPr>
                <p:nvPr/>
              </p:nvSpPr>
              <p:spPr bwMode="auto">
                <a:xfrm>
                  <a:off x="1998" y="283"/>
                  <a:ext cx="16" cy="95"/>
                </a:xfrm>
                <a:prstGeom prst="rect">
                  <a:avLst/>
                </a:prstGeom>
                <a:solidFill>
                  <a:srgbClr val="9494FF"/>
                </a:solidFill>
                <a:ln w="9525">
                  <a:noFill/>
                  <a:miter lim="800000"/>
                  <a:headEnd/>
                  <a:tailEnd/>
                </a:ln>
              </p:spPr>
              <p:txBody>
                <a:bodyPr/>
                <a:lstStyle/>
                <a:p>
                  <a:endParaRPr lang="en-US" dirty="0"/>
                </a:p>
              </p:txBody>
            </p:sp>
            <p:sp>
              <p:nvSpPr>
                <p:cNvPr id="14134" name="Rectangle 822"/>
                <p:cNvSpPr>
                  <a:spLocks noChangeArrowheads="1"/>
                </p:cNvSpPr>
                <p:nvPr/>
              </p:nvSpPr>
              <p:spPr bwMode="auto">
                <a:xfrm>
                  <a:off x="2014" y="283"/>
                  <a:ext cx="16" cy="95"/>
                </a:xfrm>
                <a:prstGeom prst="rect">
                  <a:avLst/>
                </a:prstGeom>
                <a:solidFill>
                  <a:srgbClr val="9595FF"/>
                </a:solidFill>
                <a:ln w="9525">
                  <a:noFill/>
                  <a:miter lim="800000"/>
                  <a:headEnd/>
                  <a:tailEnd/>
                </a:ln>
              </p:spPr>
              <p:txBody>
                <a:bodyPr/>
                <a:lstStyle/>
                <a:p>
                  <a:endParaRPr lang="en-US" dirty="0"/>
                </a:p>
              </p:txBody>
            </p:sp>
            <p:sp>
              <p:nvSpPr>
                <p:cNvPr id="14135" name="Rectangle 823"/>
                <p:cNvSpPr>
                  <a:spLocks noChangeArrowheads="1"/>
                </p:cNvSpPr>
                <p:nvPr/>
              </p:nvSpPr>
              <p:spPr bwMode="auto">
                <a:xfrm>
                  <a:off x="2030" y="283"/>
                  <a:ext cx="15" cy="95"/>
                </a:xfrm>
                <a:prstGeom prst="rect">
                  <a:avLst/>
                </a:prstGeom>
                <a:solidFill>
                  <a:srgbClr val="9696FF"/>
                </a:solidFill>
                <a:ln w="9525">
                  <a:noFill/>
                  <a:miter lim="800000"/>
                  <a:headEnd/>
                  <a:tailEnd/>
                </a:ln>
              </p:spPr>
              <p:txBody>
                <a:bodyPr/>
                <a:lstStyle/>
                <a:p>
                  <a:endParaRPr lang="en-US" dirty="0"/>
                </a:p>
              </p:txBody>
            </p:sp>
            <p:sp>
              <p:nvSpPr>
                <p:cNvPr id="14136" name="Rectangle 824"/>
                <p:cNvSpPr>
                  <a:spLocks noChangeArrowheads="1"/>
                </p:cNvSpPr>
                <p:nvPr/>
              </p:nvSpPr>
              <p:spPr bwMode="auto">
                <a:xfrm>
                  <a:off x="2045" y="283"/>
                  <a:ext cx="16" cy="95"/>
                </a:xfrm>
                <a:prstGeom prst="rect">
                  <a:avLst/>
                </a:prstGeom>
                <a:solidFill>
                  <a:srgbClr val="9797FF"/>
                </a:solidFill>
                <a:ln w="9525">
                  <a:noFill/>
                  <a:miter lim="800000"/>
                  <a:headEnd/>
                  <a:tailEnd/>
                </a:ln>
              </p:spPr>
              <p:txBody>
                <a:bodyPr/>
                <a:lstStyle/>
                <a:p>
                  <a:endParaRPr lang="en-US" dirty="0"/>
                </a:p>
              </p:txBody>
            </p:sp>
            <p:sp>
              <p:nvSpPr>
                <p:cNvPr id="14137" name="Rectangle 825"/>
                <p:cNvSpPr>
                  <a:spLocks noChangeArrowheads="1"/>
                </p:cNvSpPr>
                <p:nvPr/>
              </p:nvSpPr>
              <p:spPr bwMode="auto">
                <a:xfrm>
                  <a:off x="2061" y="283"/>
                  <a:ext cx="16" cy="95"/>
                </a:xfrm>
                <a:prstGeom prst="rect">
                  <a:avLst/>
                </a:prstGeom>
                <a:solidFill>
                  <a:srgbClr val="9797FF"/>
                </a:solidFill>
                <a:ln w="9525">
                  <a:noFill/>
                  <a:miter lim="800000"/>
                  <a:headEnd/>
                  <a:tailEnd/>
                </a:ln>
              </p:spPr>
              <p:txBody>
                <a:bodyPr/>
                <a:lstStyle/>
                <a:p>
                  <a:endParaRPr lang="en-US" dirty="0"/>
                </a:p>
              </p:txBody>
            </p:sp>
            <p:sp>
              <p:nvSpPr>
                <p:cNvPr id="14138" name="Rectangle 826"/>
                <p:cNvSpPr>
                  <a:spLocks noChangeArrowheads="1"/>
                </p:cNvSpPr>
                <p:nvPr/>
              </p:nvSpPr>
              <p:spPr bwMode="auto">
                <a:xfrm>
                  <a:off x="2077" y="283"/>
                  <a:ext cx="16" cy="95"/>
                </a:xfrm>
                <a:prstGeom prst="rect">
                  <a:avLst/>
                </a:prstGeom>
                <a:solidFill>
                  <a:srgbClr val="9898FF"/>
                </a:solidFill>
                <a:ln w="9525">
                  <a:noFill/>
                  <a:miter lim="800000"/>
                  <a:headEnd/>
                  <a:tailEnd/>
                </a:ln>
              </p:spPr>
              <p:txBody>
                <a:bodyPr/>
                <a:lstStyle/>
                <a:p>
                  <a:endParaRPr lang="en-US" dirty="0"/>
                </a:p>
              </p:txBody>
            </p:sp>
            <p:sp>
              <p:nvSpPr>
                <p:cNvPr id="14139" name="Rectangle 827"/>
                <p:cNvSpPr>
                  <a:spLocks noChangeArrowheads="1"/>
                </p:cNvSpPr>
                <p:nvPr/>
              </p:nvSpPr>
              <p:spPr bwMode="auto">
                <a:xfrm>
                  <a:off x="2093" y="283"/>
                  <a:ext cx="15" cy="95"/>
                </a:xfrm>
                <a:prstGeom prst="rect">
                  <a:avLst/>
                </a:prstGeom>
                <a:solidFill>
                  <a:srgbClr val="9898FF"/>
                </a:solidFill>
                <a:ln w="9525">
                  <a:noFill/>
                  <a:miter lim="800000"/>
                  <a:headEnd/>
                  <a:tailEnd/>
                </a:ln>
              </p:spPr>
              <p:txBody>
                <a:bodyPr/>
                <a:lstStyle/>
                <a:p>
                  <a:endParaRPr lang="en-US" dirty="0"/>
                </a:p>
              </p:txBody>
            </p:sp>
            <p:sp>
              <p:nvSpPr>
                <p:cNvPr id="14140" name="Rectangle 828"/>
                <p:cNvSpPr>
                  <a:spLocks noChangeArrowheads="1"/>
                </p:cNvSpPr>
                <p:nvPr/>
              </p:nvSpPr>
              <p:spPr bwMode="auto">
                <a:xfrm>
                  <a:off x="2108" y="283"/>
                  <a:ext cx="16" cy="95"/>
                </a:xfrm>
                <a:prstGeom prst="rect">
                  <a:avLst/>
                </a:prstGeom>
                <a:solidFill>
                  <a:srgbClr val="9999FF"/>
                </a:solidFill>
                <a:ln w="9525">
                  <a:noFill/>
                  <a:miter lim="800000"/>
                  <a:headEnd/>
                  <a:tailEnd/>
                </a:ln>
              </p:spPr>
              <p:txBody>
                <a:bodyPr/>
                <a:lstStyle/>
                <a:p>
                  <a:endParaRPr lang="en-US" dirty="0"/>
                </a:p>
              </p:txBody>
            </p:sp>
            <p:sp>
              <p:nvSpPr>
                <p:cNvPr id="14141" name="Rectangle 829"/>
                <p:cNvSpPr>
                  <a:spLocks noChangeArrowheads="1"/>
                </p:cNvSpPr>
                <p:nvPr/>
              </p:nvSpPr>
              <p:spPr bwMode="auto">
                <a:xfrm>
                  <a:off x="2124" y="283"/>
                  <a:ext cx="16" cy="95"/>
                </a:xfrm>
                <a:prstGeom prst="rect">
                  <a:avLst/>
                </a:prstGeom>
                <a:solidFill>
                  <a:srgbClr val="9A9AFF"/>
                </a:solidFill>
                <a:ln w="9525">
                  <a:noFill/>
                  <a:miter lim="800000"/>
                  <a:headEnd/>
                  <a:tailEnd/>
                </a:ln>
              </p:spPr>
              <p:txBody>
                <a:bodyPr/>
                <a:lstStyle/>
                <a:p>
                  <a:endParaRPr lang="en-US" dirty="0"/>
                </a:p>
              </p:txBody>
            </p:sp>
            <p:sp>
              <p:nvSpPr>
                <p:cNvPr id="14142" name="Rectangle 830"/>
                <p:cNvSpPr>
                  <a:spLocks noChangeArrowheads="1"/>
                </p:cNvSpPr>
                <p:nvPr/>
              </p:nvSpPr>
              <p:spPr bwMode="auto">
                <a:xfrm>
                  <a:off x="2140" y="283"/>
                  <a:ext cx="15" cy="95"/>
                </a:xfrm>
                <a:prstGeom prst="rect">
                  <a:avLst/>
                </a:prstGeom>
                <a:solidFill>
                  <a:srgbClr val="9A9AFF"/>
                </a:solidFill>
                <a:ln w="9525">
                  <a:noFill/>
                  <a:miter lim="800000"/>
                  <a:headEnd/>
                  <a:tailEnd/>
                </a:ln>
              </p:spPr>
              <p:txBody>
                <a:bodyPr/>
                <a:lstStyle/>
                <a:p>
                  <a:endParaRPr lang="en-US" dirty="0"/>
                </a:p>
              </p:txBody>
            </p:sp>
            <p:sp>
              <p:nvSpPr>
                <p:cNvPr id="14143" name="Rectangle 831"/>
                <p:cNvSpPr>
                  <a:spLocks noChangeArrowheads="1"/>
                </p:cNvSpPr>
                <p:nvPr/>
              </p:nvSpPr>
              <p:spPr bwMode="auto">
                <a:xfrm>
                  <a:off x="2155" y="283"/>
                  <a:ext cx="16" cy="95"/>
                </a:xfrm>
                <a:prstGeom prst="rect">
                  <a:avLst/>
                </a:prstGeom>
                <a:solidFill>
                  <a:srgbClr val="9B9BFF"/>
                </a:solidFill>
                <a:ln w="9525">
                  <a:noFill/>
                  <a:miter lim="800000"/>
                  <a:headEnd/>
                  <a:tailEnd/>
                </a:ln>
              </p:spPr>
              <p:txBody>
                <a:bodyPr/>
                <a:lstStyle/>
                <a:p>
                  <a:endParaRPr lang="en-US" dirty="0"/>
                </a:p>
              </p:txBody>
            </p:sp>
            <p:sp>
              <p:nvSpPr>
                <p:cNvPr id="14144" name="Rectangle 832"/>
                <p:cNvSpPr>
                  <a:spLocks noChangeArrowheads="1"/>
                </p:cNvSpPr>
                <p:nvPr/>
              </p:nvSpPr>
              <p:spPr bwMode="auto">
                <a:xfrm>
                  <a:off x="2171" y="283"/>
                  <a:ext cx="16" cy="95"/>
                </a:xfrm>
                <a:prstGeom prst="rect">
                  <a:avLst/>
                </a:prstGeom>
                <a:solidFill>
                  <a:srgbClr val="9C9CFF"/>
                </a:solidFill>
                <a:ln w="9525">
                  <a:noFill/>
                  <a:miter lim="800000"/>
                  <a:headEnd/>
                  <a:tailEnd/>
                </a:ln>
              </p:spPr>
              <p:txBody>
                <a:bodyPr/>
                <a:lstStyle/>
                <a:p>
                  <a:endParaRPr lang="en-US" dirty="0"/>
                </a:p>
              </p:txBody>
            </p:sp>
            <p:sp>
              <p:nvSpPr>
                <p:cNvPr id="14145" name="Rectangle 833"/>
                <p:cNvSpPr>
                  <a:spLocks noChangeArrowheads="1"/>
                </p:cNvSpPr>
                <p:nvPr/>
              </p:nvSpPr>
              <p:spPr bwMode="auto">
                <a:xfrm>
                  <a:off x="2187" y="283"/>
                  <a:ext cx="16" cy="95"/>
                </a:xfrm>
                <a:prstGeom prst="rect">
                  <a:avLst/>
                </a:prstGeom>
                <a:solidFill>
                  <a:srgbClr val="9C9CFF"/>
                </a:solidFill>
                <a:ln w="9525">
                  <a:noFill/>
                  <a:miter lim="800000"/>
                  <a:headEnd/>
                  <a:tailEnd/>
                </a:ln>
              </p:spPr>
              <p:txBody>
                <a:bodyPr/>
                <a:lstStyle/>
                <a:p>
                  <a:endParaRPr lang="en-US" dirty="0"/>
                </a:p>
              </p:txBody>
            </p:sp>
            <p:sp>
              <p:nvSpPr>
                <p:cNvPr id="14146" name="Rectangle 834"/>
                <p:cNvSpPr>
                  <a:spLocks noChangeArrowheads="1"/>
                </p:cNvSpPr>
                <p:nvPr/>
              </p:nvSpPr>
              <p:spPr bwMode="auto">
                <a:xfrm>
                  <a:off x="2203" y="283"/>
                  <a:ext cx="15" cy="95"/>
                </a:xfrm>
                <a:prstGeom prst="rect">
                  <a:avLst/>
                </a:prstGeom>
                <a:solidFill>
                  <a:srgbClr val="9D9DFF"/>
                </a:solidFill>
                <a:ln w="9525">
                  <a:noFill/>
                  <a:miter lim="800000"/>
                  <a:headEnd/>
                  <a:tailEnd/>
                </a:ln>
              </p:spPr>
              <p:txBody>
                <a:bodyPr/>
                <a:lstStyle/>
                <a:p>
                  <a:endParaRPr lang="en-US" dirty="0"/>
                </a:p>
              </p:txBody>
            </p:sp>
            <p:sp>
              <p:nvSpPr>
                <p:cNvPr id="14147" name="Rectangle 835"/>
                <p:cNvSpPr>
                  <a:spLocks noChangeArrowheads="1"/>
                </p:cNvSpPr>
                <p:nvPr/>
              </p:nvSpPr>
              <p:spPr bwMode="auto">
                <a:xfrm>
                  <a:off x="2218" y="283"/>
                  <a:ext cx="16" cy="95"/>
                </a:xfrm>
                <a:prstGeom prst="rect">
                  <a:avLst/>
                </a:prstGeom>
                <a:solidFill>
                  <a:srgbClr val="9D9DFF"/>
                </a:solidFill>
                <a:ln w="9525">
                  <a:noFill/>
                  <a:miter lim="800000"/>
                  <a:headEnd/>
                  <a:tailEnd/>
                </a:ln>
              </p:spPr>
              <p:txBody>
                <a:bodyPr/>
                <a:lstStyle/>
                <a:p>
                  <a:endParaRPr lang="en-US" dirty="0"/>
                </a:p>
              </p:txBody>
            </p:sp>
            <p:sp>
              <p:nvSpPr>
                <p:cNvPr id="14148" name="Rectangle 836"/>
                <p:cNvSpPr>
                  <a:spLocks noChangeArrowheads="1"/>
                </p:cNvSpPr>
                <p:nvPr/>
              </p:nvSpPr>
              <p:spPr bwMode="auto">
                <a:xfrm>
                  <a:off x="2234" y="283"/>
                  <a:ext cx="16" cy="95"/>
                </a:xfrm>
                <a:prstGeom prst="rect">
                  <a:avLst/>
                </a:prstGeom>
                <a:solidFill>
                  <a:srgbClr val="9E9EFF"/>
                </a:solidFill>
                <a:ln w="9525">
                  <a:noFill/>
                  <a:miter lim="800000"/>
                  <a:headEnd/>
                  <a:tailEnd/>
                </a:ln>
              </p:spPr>
              <p:txBody>
                <a:bodyPr/>
                <a:lstStyle/>
                <a:p>
                  <a:endParaRPr lang="en-US" dirty="0"/>
                </a:p>
              </p:txBody>
            </p:sp>
            <p:sp>
              <p:nvSpPr>
                <p:cNvPr id="14149" name="Rectangle 837"/>
                <p:cNvSpPr>
                  <a:spLocks noChangeArrowheads="1"/>
                </p:cNvSpPr>
                <p:nvPr/>
              </p:nvSpPr>
              <p:spPr bwMode="auto">
                <a:xfrm>
                  <a:off x="2250" y="283"/>
                  <a:ext cx="16" cy="95"/>
                </a:xfrm>
                <a:prstGeom prst="rect">
                  <a:avLst/>
                </a:prstGeom>
                <a:solidFill>
                  <a:srgbClr val="9E9EFF"/>
                </a:solidFill>
                <a:ln w="9525">
                  <a:noFill/>
                  <a:miter lim="800000"/>
                  <a:headEnd/>
                  <a:tailEnd/>
                </a:ln>
              </p:spPr>
              <p:txBody>
                <a:bodyPr/>
                <a:lstStyle/>
                <a:p>
                  <a:endParaRPr lang="en-US" dirty="0"/>
                </a:p>
              </p:txBody>
            </p:sp>
            <p:sp>
              <p:nvSpPr>
                <p:cNvPr id="14150" name="Rectangle 838"/>
                <p:cNvSpPr>
                  <a:spLocks noChangeArrowheads="1"/>
                </p:cNvSpPr>
                <p:nvPr/>
              </p:nvSpPr>
              <p:spPr bwMode="auto">
                <a:xfrm>
                  <a:off x="2266" y="283"/>
                  <a:ext cx="15" cy="95"/>
                </a:xfrm>
                <a:prstGeom prst="rect">
                  <a:avLst/>
                </a:prstGeom>
                <a:solidFill>
                  <a:srgbClr val="9F9FFF"/>
                </a:solidFill>
                <a:ln w="9525">
                  <a:noFill/>
                  <a:miter lim="800000"/>
                  <a:headEnd/>
                  <a:tailEnd/>
                </a:ln>
              </p:spPr>
              <p:txBody>
                <a:bodyPr/>
                <a:lstStyle/>
                <a:p>
                  <a:endParaRPr lang="en-US" dirty="0"/>
                </a:p>
              </p:txBody>
            </p:sp>
            <p:sp>
              <p:nvSpPr>
                <p:cNvPr id="14151" name="Rectangle 839"/>
                <p:cNvSpPr>
                  <a:spLocks noChangeArrowheads="1"/>
                </p:cNvSpPr>
                <p:nvPr/>
              </p:nvSpPr>
              <p:spPr bwMode="auto">
                <a:xfrm>
                  <a:off x="2281" y="283"/>
                  <a:ext cx="16" cy="95"/>
                </a:xfrm>
                <a:prstGeom prst="rect">
                  <a:avLst/>
                </a:prstGeom>
                <a:solidFill>
                  <a:srgbClr val="9F9FFF"/>
                </a:solidFill>
                <a:ln w="9525">
                  <a:noFill/>
                  <a:miter lim="800000"/>
                  <a:headEnd/>
                  <a:tailEnd/>
                </a:ln>
              </p:spPr>
              <p:txBody>
                <a:bodyPr/>
                <a:lstStyle/>
                <a:p>
                  <a:endParaRPr lang="en-US" dirty="0"/>
                </a:p>
              </p:txBody>
            </p:sp>
            <p:sp>
              <p:nvSpPr>
                <p:cNvPr id="14152" name="Rectangle 840"/>
                <p:cNvSpPr>
                  <a:spLocks noChangeArrowheads="1"/>
                </p:cNvSpPr>
                <p:nvPr/>
              </p:nvSpPr>
              <p:spPr bwMode="auto">
                <a:xfrm>
                  <a:off x="2297" y="283"/>
                  <a:ext cx="16" cy="95"/>
                </a:xfrm>
                <a:prstGeom prst="rect">
                  <a:avLst/>
                </a:prstGeom>
                <a:solidFill>
                  <a:srgbClr val="A0A0FF"/>
                </a:solidFill>
                <a:ln w="9525">
                  <a:noFill/>
                  <a:miter lim="800000"/>
                  <a:headEnd/>
                  <a:tailEnd/>
                </a:ln>
              </p:spPr>
              <p:txBody>
                <a:bodyPr/>
                <a:lstStyle/>
                <a:p>
                  <a:endParaRPr lang="en-US" dirty="0"/>
                </a:p>
              </p:txBody>
            </p:sp>
            <p:sp>
              <p:nvSpPr>
                <p:cNvPr id="14153" name="Rectangle 841"/>
                <p:cNvSpPr>
                  <a:spLocks noChangeArrowheads="1"/>
                </p:cNvSpPr>
                <p:nvPr/>
              </p:nvSpPr>
              <p:spPr bwMode="auto">
                <a:xfrm>
                  <a:off x="2313" y="283"/>
                  <a:ext cx="16" cy="95"/>
                </a:xfrm>
                <a:prstGeom prst="rect">
                  <a:avLst/>
                </a:prstGeom>
                <a:solidFill>
                  <a:srgbClr val="A0A0FF"/>
                </a:solidFill>
                <a:ln w="9525">
                  <a:noFill/>
                  <a:miter lim="800000"/>
                  <a:headEnd/>
                  <a:tailEnd/>
                </a:ln>
              </p:spPr>
              <p:txBody>
                <a:bodyPr/>
                <a:lstStyle/>
                <a:p>
                  <a:endParaRPr lang="en-US" dirty="0"/>
                </a:p>
              </p:txBody>
            </p:sp>
            <p:sp>
              <p:nvSpPr>
                <p:cNvPr id="14154" name="Rectangle 842"/>
                <p:cNvSpPr>
                  <a:spLocks noChangeArrowheads="1"/>
                </p:cNvSpPr>
                <p:nvPr/>
              </p:nvSpPr>
              <p:spPr bwMode="auto">
                <a:xfrm>
                  <a:off x="2329" y="283"/>
                  <a:ext cx="15" cy="95"/>
                </a:xfrm>
                <a:prstGeom prst="rect">
                  <a:avLst/>
                </a:prstGeom>
                <a:solidFill>
                  <a:srgbClr val="A0A0FF"/>
                </a:solidFill>
                <a:ln w="9525">
                  <a:noFill/>
                  <a:miter lim="800000"/>
                  <a:headEnd/>
                  <a:tailEnd/>
                </a:ln>
              </p:spPr>
              <p:txBody>
                <a:bodyPr/>
                <a:lstStyle/>
                <a:p>
                  <a:endParaRPr lang="en-US" dirty="0"/>
                </a:p>
              </p:txBody>
            </p:sp>
            <p:sp>
              <p:nvSpPr>
                <p:cNvPr id="14155" name="Rectangle 843"/>
                <p:cNvSpPr>
                  <a:spLocks noChangeArrowheads="1"/>
                </p:cNvSpPr>
                <p:nvPr/>
              </p:nvSpPr>
              <p:spPr bwMode="auto">
                <a:xfrm>
                  <a:off x="2344" y="283"/>
                  <a:ext cx="16" cy="95"/>
                </a:xfrm>
                <a:prstGeom prst="rect">
                  <a:avLst/>
                </a:prstGeom>
                <a:solidFill>
                  <a:srgbClr val="A1A1FF"/>
                </a:solidFill>
                <a:ln w="9525">
                  <a:noFill/>
                  <a:miter lim="800000"/>
                  <a:headEnd/>
                  <a:tailEnd/>
                </a:ln>
              </p:spPr>
              <p:txBody>
                <a:bodyPr/>
                <a:lstStyle/>
                <a:p>
                  <a:endParaRPr lang="en-US" dirty="0"/>
                </a:p>
              </p:txBody>
            </p:sp>
            <p:sp>
              <p:nvSpPr>
                <p:cNvPr id="14156" name="Rectangle 844"/>
                <p:cNvSpPr>
                  <a:spLocks noChangeArrowheads="1"/>
                </p:cNvSpPr>
                <p:nvPr/>
              </p:nvSpPr>
              <p:spPr bwMode="auto">
                <a:xfrm>
                  <a:off x="2360" y="283"/>
                  <a:ext cx="16" cy="95"/>
                </a:xfrm>
                <a:prstGeom prst="rect">
                  <a:avLst/>
                </a:prstGeom>
                <a:solidFill>
                  <a:srgbClr val="A1A1FF"/>
                </a:solidFill>
                <a:ln w="9525">
                  <a:noFill/>
                  <a:miter lim="800000"/>
                  <a:headEnd/>
                  <a:tailEnd/>
                </a:ln>
              </p:spPr>
              <p:txBody>
                <a:bodyPr/>
                <a:lstStyle/>
                <a:p>
                  <a:endParaRPr lang="en-US" dirty="0"/>
                </a:p>
              </p:txBody>
            </p:sp>
            <p:sp>
              <p:nvSpPr>
                <p:cNvPr id="14157" name="Rectangle 845"/>
                <p:cNvSpPr>
                  <a:spLocks noChangeArrowheads="1"/>
                </p:cNvSpPr>
                <p:nvPr/>
              </p:nvSpPr>
              <p:spPr bwMode="auto">
                <a:xfrm>
                  <a:off x="2376" y="283"/>
                  <a:ext cx="15" cy="95"/>
                </a:xfrm>
                <a:prstGeom prst="rect">
                  <a:avLst/>
                </a:prstGeom>
                <a:solidFill>
                  <a:srgbClr val="A2A2FF"/>
                </a:solidFill>
                <a:ln w="9525">
                  <a:noFill/>
                  <a:miter lim="800000"/>
                  <a:headEnd/>
                  <a:tailEnd/>
                </a:ln>
              </p:spPr>
              <p:txBody>
                <a:bodyPr/>
                <a:lstStyle/>
                <a:p>
                  <a:endParaRPr lang="en-US" dirty="0"/>
                </a:p>
              </p:txBody>
            </p:sp>
            <p:sp>
              <p:nvSpPr>
                <p:cNvPr id="14158" name="Rectangle 846"/>
                <p:cNvSpPr>
                  <a:spLocks noChangeArrowheads="1"/>
                </p:cNvSpPr>
                <p:nvPr/>
              </p:nvSpPr>
              <p:spPr bwMode="auto">
                <a:xfrm>
                  <a:off x="2391" y="283"/>
                  <a:ext cx="16" cy="95"/>
                </a:xfrm>
                <a:prstGeom prst="rect">
                  <a:avLst/>
                </a:prstGeom>
                <a:solidFill>
                  <a:srgbClr val="A2A2FF"/>
                </a:solidFill>
                <a:ln w="9525">
                  <a:noFill/>
                  <a:miter lim="800000"/>
                  <a:headEnd/>
                  <a:tailEnd/>
                </a:ln>
              </p:spPr>
              <p:txBody>
                <a:bodyPr/>
                <a:lstStyle/>
                <a:p>
                  <a:endParaRPr lang="en-US" dirty="0"/>
                </a:p>
              </p:txBody>
            </p:sp>
            <p:sp>
              <p:nvSpPr>
                <p:cNvPr id="14159" name="Rectangle 847"/>
                <p:cNvSpPr>
                  <a:spLocks noChangeArrowheads="1"/>
                </p:cNvSpPr>
                <p:nvPr/>
              </p:nvSpPr>
              <p:spPr bwMode="auto">
                <a:xfrm>
                  <a:off x="2407" y="283"/>
                  <a:ext cx="16" cy="95"/>
                </a:xfrm>
                <a:prstGeom prst="rect">
                  <a:avLst/>
                </a:prstGeom>
                <a:solidFill>
                  <a:srgbClr val="A2A2FF"/>
                </a:solidFill>
                <a:ln w="9525">
                  <a:noFill/>
                  <a:miter lim="800000"/>
                  <a:headEnd/>
                  <a:tailEnd/>
                </a:ln>
              </p:spPr>
              <p:txBody>
                <a:bodyPr/>
                <a:lstStyle/>
                <a:p>
                  <a:endParaRPr lang="en-US" dirty="0"/>
                </a:p>
              </p:txBody>
            </p:sp>
            <p:sp>
              <p:nvSpPr>
                <p:cNvPr id="14160" name="Rectangle 848"/>
                <p:cNvSpPr>
                  <a:spLocks noChangeArrowheads="1"/>
                </p:cNvSpPr>
                <p:nvPr/>
              </p:nvSpPr>
              <p:spPr bwMode="auto">
                <a:xfrm>
                  <a:off x="2423" y="283"/>
                  <a:ext cx="16" cy="95"/>
                </a:xfrm>
                <a:prstGeom prst="rect">
                  <a:avLst/>
                </a:prstGeom>
                <a:solidFill>
                  <a:srgbClr val="A3A3FF"/>
                </a:solidFill>
                <a:ln w="9525">
                  <a:noFill/>
                  <a:miter lim="800000"/>
                  <a:headEnd/>
                  <a:tailEnd/>
                </a:ln>
              </p:spPr>
              <p:txBody>
                <a:bodyPr/>
                <a:lstStyle/>
                <a:p>
                  <a:endParaRPr lang="en-US" dirty="0"/>
                </a:p>
              </p:txBody>
            </p:sp>
            <p:sp>
              <p:nvSpPr>
                <p:cNvPr id="14161" name="Rectangle 849"/>
                <p:cNvSpPr>
                  <a:spLocks noChangeArrowheads="1"/>
                </p:cNvSpPr>
                <p:nvPr/>
              </p:nvSpPr>
              <p:spPr bwMode="auto">
                <a:xfrm>
                  <a:off x="2439" y="283"/>
                  <a:ext cx="15" cy="95"/>
                </a:xfrm>
                <a:prstGeom prst="rect">
                  <a:avLst/>
                </a:prstGeom>
                <a:solidFill>
                  <a:srgbClr val="A3A3FF"/>
                </a:solidFill>
                <a:ln w="9525">
                  <a:noFill/>
                  <a:miter lim="800000"/>
                  <a:headEnd/>
                  <a:tailEnd/>
                </a:ln>
              </p:spPr>
              <p:txBody>
                <a:bodyPr/>
                <a:lstStyle/>
                <a:p>
                  <a:endParaRPr lang="en-US" dirty="0"/>
                </a:p>
              </p:txBody>
            </p:sp>
            <p:sp>
              <p:nvSpPr>
                <p:cNvPr id="14162" name="Rectangle 850"/>
                <p:cNvSpPr>
                  <a:spLocks noChangeArrowheads="1"/>
                </p:cNvSpPr>
                <p:nvPr/>
              </p:nvSpPr>
              <p:spPr bwMode="auto">
                <a:xfrm>
                  <a:off x="2454" y="283"/>
                  <a:ext cx="16" cy="95"/>
                </a:xfrm>
                <a:prstGeom prst="rect">
                  <a:avLst/>
                </a:prstGeom>
                <a:solidFill>
                  <a:srgbClr val="A3A3FF"/>
                </a:solidFill>
                <a:ln w="9525">
                  <a:noFill/>
                  <a:miter lim="800000"/>
                  <a:headEnd/>
                  <a:tailEnd/>
                </a:ln>
              </p:spPr>
              <p:txBody>
                <a:bodyPr/>
                <a:lstStyle/>
                <a:p>
                  <a:endParaRPr lang="en-US" dirty="0"/>
                </a:p>
              </p:txBody>
            </p:sp>
            <p:sp>
              <p:nvSpPr>
                <p:cNvPr id="14163" name="Rectangle 851"/>
                <p:cNvSpPr>
                  <a:spLocks noChangeArrowheads="1"/>
                </p:cNvSpPr>
                <p:nvPr/>
              </p:nvSpPr>
              <p:spPr bwMode="auto">
                <a:xfrm>
                  <a:off x="2470" y="283"/>
                  <a:ext cx="16" cy="95"/>
                </a:xfrm>
                <a:prstGeom prst="rect">
                  <a:avLst/>
                </a:prstGeom>
                <a:solidFill>
                  <a:srgbClr val="A4A4FF"/>
                </a:solidFill>
                <a:ln w="9525">
                  <a:noFill/>
                  <a:miter lim="800000"/>
                  <a:headEnd/>
                  <a:tailEnd/>
                </a:ln>
              </p:spPr>
              <p:txBody>
                <a:bodyPr/>
                <a:lstStyle/>
                <a:p>
                  <a:endParaRPr lang="en-US" dirty="0"/>
                </a:p>
              </p:txBody>
            </p:sp>
            <p:sp>
              <p:nvSpPr>
                <p:cNvPr id="14164" name="Rectangle 852"/>
                <p:cNvSpPr>
                  <a:spLocks noChangeArrowheads="1"/>
                </p:cNvSpPr>
                <p:nvPr/>
              </p:nvSpPr>
              <p:spPr bwMode="auto">
                <a:xfrm>
                  <a:off x="2486" y="283"/>
                  <a:ext cx="16" cy="95"/>
                </a:xfrm>
                <a:prstGeom prst="rect">
                  <a:avLst/>
                </a:prstGeom>
                <a:solidFill>
                  <a:srgbClr val="A4A4FF"/>
                </a:solidFill>
                <a:ln w="9525">
                  <a:noFill/>
                  <a:miter lim="800000"/>
                  <a:headEnd/>
                  <a:tailEnd/>
                </a:ln>
              </p:spPr>
              <p:txBody>
                <a:bodyPr/>
                <a:lstStyle/>
                <a:p>
                  <a:endParaRPr lang="en-US" dirty="0"/>
                </a:p>
              </p:txBody>
            </p:sp>
            <p:sp>
              <p:nvSpPr>
                <p:cNvPr id="14165" name="Rectangle 853"/>
                <p:cNvSpPr>
                  <a:spLocks noChangeArrowheads="1"/>
                </p:cNvSpPr>
                <p:nvPr/>
              </p:nvSpPr>
              <p:spPr bwMode="auto">
                <a:xfrm>
                  <a:off x="2502" y="283"/>
                  <a:ext cx="15" cy="95"/>
                </a:xfrm>
                <a:prstGeom prst="rect">
                  <a:avLst/>
                </a:prstGeom>
                <a:solidFill>
                  <a:srgbClr val="A4A4FF"/>
                </a:solidFill>
                <a:ln w="9525">
                  <a:noFill/>
                  <a:miter lim="800000"/>
                  <a:headEnd/>
                  <a:tailEnd/>
                </a:ln>
              </p:spPr>
              <p:txBody>
                <a:bodyPr/>
                <a:lstStyle/>
                <a:p>
                  <a:endParaRPr lang="en-US" dirty="0"/>
                </a:p>
              </p:txBody>
            </p:sp>
            <p:sp>
              <p:nvSpPr>
                <p:cNvPr id="14166" name="Rectangle 854"/>
                <p:cNvSpPr>
                  <a:spLocks noChangeArrowheads="1"/>
                </p:cNvSpPr>
                <p:nvPr/>
              </p:nvSpPr>
              <p:spPr bwMode="auto">
                <a:xfrm>
                  <a:off x="2517" y="283"/>
                  <a:ext cx="16" cy="95"/>
                </a:xfrm>
                <a:prstGeom prst="rect">
                  <a:avLst/>
                </a:prstGeom>
                <a:solidFill>
                  <a:srgbClr val="A5A5FF"/>
                </a:solidFill>
                <a:ln w="9525">
                  <a:noFill/>
                  <a:miter lim="800000"/>
                  <a:headEnd/>
                  <a:tailEnd/>
                </a:ln>
              </p:spPr>
              <p:txBody>
                <a:bodyPr/>
                <a:lstStyle/>
                <a:p>
                  <a:endParaRPr lang="en-US" dirty="0"/>
                </a:p>
              </p:txBody>
            </p:sp>
            <p:sp>
              <p:nvSpPr>
                <p:cNvPr id="14167" name="Rectangle 855"/>
                <p:cNvSpPr>
                  <a:spLocks noChangeArrowheads="1"/>
                </p:cNvSpPr>
                <p:nvPr/>
              </p:nvSpPr>
              <p:spPr bwMode="auto">
                <a:xfrm>
                  <a:off x="2533" y="283"/>
                  <a:ext cx="16" cy="95"/>
                </a:xfrm>
                <a:prstGeom prst="rect">
                  <a:avLst/>
                </a:prstGeom>
                <a:solidFill>
                  <a:srgbClr val="A5A5FF"/>
                </a:solidFill>
                <a:ln w="9525">
                  <a:noFill/>
                  <a:miter lim="800000"/>
                  <a:headEnd/>
                  <a:tailEnd/>
                </a:ln>
              </p:spPr>
              <p:txBody>
                <a:bodyPr/>
                <a:lstStyle/>
                <a:p>
                  <a:endParaRPr lang="en-US" dirty="0"/>
                </a:p>
              </p:txBody>
            </p:sp>
            <p:sp>
              <p:nvSpPr>
                <p:cNvPr id="14168" name="Rectangle 856"/>
                <p:cNvSpPr>
                  <a:spLocks noChangeArrowheads="1"/>
                </p:cNvSpPr>
                <p:nvPr/>
              </p:nvSpPr>
              <p:spPr bwMode="auto">
                <a:xfrm>
                  <a:off x="2549" y="283"/>
                  <a:ext cx="16" cy="95"/>
                </a:xfrm>
                <a:prstGeom prst="rect">
                  <a:avLst/>
                </a:prstGeom>
                <a:solidFill>
                  <a:srgbClr val="A5A5FF"/>
                </a:solidFill>
                <a:ln w="9525">
                  <a:noFill/>
                  <a:miter lim="800000"/>
                  <a:headEnd/>
                  <a:tailEnd/>
                </a:ln>
              </p:spPr>
              <p:txBody>
                <a:bodyPr/>
                <a:lstStyle/>
                <a:p>
                  <a:endParaRPr lang="en-US" dirty="0"/>
                </a:p>
              </p:txBody>
            </p:sp>
            <p:sp>
              <p:nvSpPr>
                <p:cNvPr id="14169" name="Rectangle 857"/>
                <p:cNvSpPr>
                  <a:spLocks noChangeArrowheads="1"/>
                </p:cNvSpPr>
                <p:nvPr/>
              </p:nvSpPr>
              <p:spPr bwMode="auto">
                <a:xfrm>
                  <a:off x="2565" y="283"/>
                  <a:ext cx="15" cy="95"/>
                </a:xfrm>
                <a:prstGeom prst="rect">
                  <a:avLst/>
                </a:prstGeom>
                <a:solidFill>
                  <a:srgbClr val="A5A5FF"/>
                </a:solidFill>
                <a:ln w="9525">
                  <a:noFill/>
                  <a:miter lim="800000"/>
                  <a:headEnd/>
                  <a:tailEnd/>
                </a:ln>
              </p:spPr>
              <p:txBody>
                <a:bodyPr/>
                <a:lstStyle/>
                <a:p>
                  <a:endParaRPr lang="en-US" dirty="0"/>
                </a:p>
              </p:txBody>
            </p:sp>
            <p:sp>
              <p:nvSpPr>
                <p:cNvPr id="14170" name="Rectangle 858"/>
                <p:cNvSpPr>
                  <a:spLocks noChangeArrowheads="1"/>
                </p:cNvSpPr>
                <p:nvPr/>
              </p:nvSpPr>
              <p:spPr bwMode="auto">
                <a:xfrm>
                  <a:off x="2580" y="283"/>
                  <a:ext cx="16" cy="95"/>
                </a:xfrm>
                <a:prstGeom prst="rect">
                  <a:avLst/>
                </a:prstGeom>
                <a:solidFill>
                  <a:srgbClr val="A6A6FF"/>
                </a:solidFill>
                <a:ln w="9525">
                  <a:noFill/>
                  <a:miter lim="800000"/>
                  <a:headEnd/>
                  <a:tailEnd/>
                </a:ln>
              </p:spPr>
              <p:txBody>
                <a:bodyPr/>
                <a:lstStyle/>
                <a:p>
                  <a:endParaRPr lang="en-US" dirty="0"/>
                </a:p>
              </p:txBody>
            </p:sp>
            <p:sp>
              <p:nvSpPr>
                <p:cNvPr id="14171" name="Rectangle 859"/>
                <p:cNvSpPr>
                  <a:spLocks noChangeArrowheads="1"/>
                </p:cNvSpPr>
                <p:nvPr/>
              </p:nvSpPr>
              <p:spPr bwMode="auto">
                <a:xfrm>
                  <a:off x="2596" y="283"/>
                  <a:ext cx="16" cy="95"/>
                </a:xfrm>
                <a:prstGeom prst="rect">
                  <a:avLst/>
                </a:prstGeom>
                <a:solidFill>
                  <a:srgbClr val="A6A6FF"/>
                </a:solidFill>
                <a:ln w="9525">
                  <a:noFill/>
                  <a:miter lim="800000"/>
                  <a:headEnd/>
                  <a:tailEnd/>
                </a:ln>
              </p:spPr>
              <p:txBody>
                <a:bodyPr/>
                <a:lstStyle/>
                <a:p>
                  <a:endParaRPr lang="en-US" dirty="0"/>
                </a:p>
              </p:txBody>
            </p:sp>
            <p:sp>
              <p:nvSpPr>
                <p:cNvPr id="14172" name="Rectangle 860"/>
                <p:cNvSpPr>
                  <a:spLocks noChangeArrowheads="1"/>
                </p:cNvSpPr>
                <p:nvPr/>
              </p:nvSpPr>
              <p:spPr bwMode="auto">
                <a:xfrm>
                  <a:off x="2612" y="283"/>
                  <a:ext cx="15" cy="95"/>
                </a:xfrm>
                <a:prstGeom prst="rect">
                  <a:avLst/>
                </a:prstGeom>
                <a:solidFill>
                  <a:srgbClr val="A6A6FF"/>
                </a:solidFill>
                <a:ln w="9525">
                  <a:noFill/>
                  <a:miter lim="800000"/>
                  <a:headEnd/>
                  <a:tailEnd/>
                </a:ln>
              </p:spPr>
              <p:txBody>
                <a:bodyPr/>
                <a:lstStyle/>
                <a:p>
                  <a:endParaRPr lang="en-US" dirty="0"/>
                </a:p>
              </p:txBody>
            </p:sp>
            <p:sp>
              <p:nvSpPr>
                <p:cNvPr id="14173" name="Rectangle 861"/>
                <p:cNvSpPr>
                  <a:spLocks noChangeArrowheads="1"/>
                </p:cNvSpPr>
                <p:nvPr/>
              </p:nvSpPr>
              <p:spPr bwMode="auto">
                <a:xfrm>
                  <a:off x="2627" y="283"/>
                  <a:ext cx="16" cy="95"/>
                </a:xfrm>
                <a:prstGeom prst="rect">
                  <a:avLst/>
                </a:prstGeom>
                <a:solidFill>
                  <a:srgbClr val="A6A6FF"/>
                </a:solidFill>
                <a:ln w="9525">
                  <a:noFill/>
                  <a:miter lim="800000"/>
                  <a:headEnd/>
                  <a:tailEnd/>
                </a:ln>
              </p:spPr>
              <p:txBody>
                <a:bodyPr/>
                <a:lstStyle/>
                <a:p>
                  <a:endParaRPr lang="en-US" dirty="0"/>
                </a:p>
              </p:txBody>
            </p:sp>
            <p:sp>
              <p:nvSpPr>
                <p:cNvPr id="14174" name="Rectangle 862"/>
                <p:cNvSpPr>
                  <a:spLocks noChangeArrowheads="1"/>
                </p:cNvSpPr>
                <p:nvPr/>
              </p:nvSpPr>
              <p:spPr bwMode="auto">
                <a:xfrm>
                  <a:off x="2643" y="283"/>
                  <a:ext cx="16" cy="95"/>
                </a:xfrm>
                <a:prstGeom prst="rect">
                  <a:avLst/>
                </a:prstGeom>
                <a:solidFill>
                  <a:srgbClr val="A6A6FF"/>
                </a:solidFill>
                <a:ln w="9525">
                  <a:noFill/>
                  <a:miter lim="800000"/>
                  <a:headEnd/>
                  <a:tailEnd/>
                </a:ln>
              </p:spPr>
              <p:txBody>
                <a:bodyPr/>
                <a:lstStyle/>
                <a:p>
                  <a:endParaRPr lang="en-US" dirty="0"/>
                </a:p>
              </p:txBody>
            </p:sp>
            <p:sp>
              <p:nvSpPr>
                <p:cNvPr id="14175" name="Rectangle 863"/>
                <p:cNvSpPr>
                  <a:spLocks noChangeArrowheads="1"/>
                </p:cNvSpPr>
                <p:nvPr/>
              </p:nvSpPr>
              <p:spPr bwMode="auto">
                <a:xfrm>
                  <a:off x="2659" y="283"/>
                  <a:ext cx="16" cy="95"/>
                </a:xfrm>
                <a:prstGeom prst="rect">
                  <a:avLst/>
                </a:prstGeom>
                <a:solidFill>
                  <a:srgbClr val="A7A7FF"/>
                </a:solidFill>
                <a:ln w="9525">
                  <a:noFill/>
                  <a:miter lim="800000"/>
                  <a:headEnd/>
                  <a:tailEnd/>
                </a:ln>
              </p:spPr>
              <p:txBody>
                <a:bodyPr/>
                <a:lstStyle/>
                <a:p>
                  <a:endParaRPr lang="en-US" dirty="0"/>
                </a:p>
              </p:txBody>
            </p:sp>
            <p:sp>
              <p:nvSpPr>
                <p:cNvPr id="14176" name="Rectangle 864"/>
                <p:cNvSpPr>
                  <a:spLocks noChangeArrowheads="1"/>
                </p:cNvSpPr>
                <p:nvPr/>
              </p:nvSpPr>
              <p:spPr bwMode="auto">
                <a:xfrm>
                  <a:off x="2675" y="283"/>
                  <a:ext cx="15" cy="95"/>
                </a:xfrm>
                <a:prstGeom prst="rect">
                  <a:avLst/>
                </a:prstGeom>
                <a:solidFill>
                  <a:srgbClr val="A7A7FF"/>
                </a:solidFill>
                <a:ln w="9525">
                  <a:noFill/>
                  <a:miter lim="800000"/>
                  <a:headEnd/>
                  <a:tailEnd/>
                </a:ln>
              </p:spPr>
              <p:txBody>
                <a:bodyPr/>
                <a:lstStyle/>
                <a:p>
                  <a:endParaRPr lang="en-US" dirty="0"/>
                </a:p>
              </p:txBody>
            </p:sp>
            <p:sp>
              <p:nvSpPr>
                <p:cNvPr id="14177" name="Rectangle 865"/>
                <p:cNvSpPr>
                  <a:spLocks noChangeArrowheads="1"/>
                </p:cNvSpPr>
                <p:nvPr/>
              </p:nvSpPr>
              <p:spPr bwMode="auto">
                <a:xfrm>
                  <a:off x="2690" y="283"/>
                  <a:ext cx="16" cy="95"/>
                </a:xfrm>
                <a:prstGeom prst="rect">
                  <a:avLst/>
                </a:prstGeom>
                <a:solidFill>
                  <a:srgbClr val="A7A7FF"/>
                </a:solidFill>
                <a:ln w="9525">
                  <a:noFill/>
                  <a:miter lim="800000"/>
                  <a:headEnd/>
                  <a:tailEnd/>
                </a:ln>
              </p:spPr>
              <p:txBody>
                <a:bodyPr/>
                <a:lstStyle/>
                <a:p>
                  <a:endParaRPr lang="en-US" dirty="0"/>
                </a:p>
              </p:txBody>
            </p:sp>
            <p:sp>
              <p:nvSpPr>
                <p:cNvPr id="14178" name="Rectangle 866"/>
                <p:cNvSpPr>
                  <a:spLocks noChangeArrowheads="1"/>
                </p:cNvSpPr>
                <p:nvPr/>
              </p:nvSpPr>
              <p:spPr bwMode="auto">
                <a:xfrm>
                  <a:off x="2706" y="283"/>
                  <a:ext cx="16" cy="95"/>
                </a:xfrm>
                <a:prstGeom prst="rect">
                  <a:avLst/>
                </a:prstGeom>
                <a:solidFill>
                  <a:srgbClr val="A7A7FF"/>
                </a:solidFill>
                <a:ln w="9525">
                  <a:noFill/>
                  <a:miter lim="800000"/>
                  <a:headEnd/>
                  <a:tailEnd/>
                </a:ln>
              </p:spPr>
              <p:txBody>
                <a:bodyPr/>
                <a:lstStyle/>
                <a:p>
                  <a:endParaRPr lang="en-US" dirty="0"/>
                </a:p>
              </p:txBody>
            </p:sp>
            <p:sp>
              <p:nvSpPr>
                <p:cNvPr id="14179" name="Rectangle 867"/>
                <p:cNvSpPr>
                  <a:spLocks noChangeArrowheads="1"/>
                </p:cNvSpPr>
                <p:nvPr/>
              </p:nvSpPr>
              <p:spPr bwMode="auto">
                <a:xfrm>
                  <a:off x="2722" y="283"/>
                  <a:ext cx="16" cy="95"/>
                </a:xfrm>
                <a:prstGeom prst="rect">
                  <a:avLst/>
                </a:prstGeom>
                <a:solidFill>
                  <a:srgbClr val="A7A7FF"/>
                </a:solidFill>
                <a:ln w="9525">
                  <a:noFill/>
                  <a:miter lim="800000"/>
                  <a:headEnd/>
                  <a:tailEnd/>
                </a:ln>
              </p:spPr>
              <p:txBody>
                <a:bodyPr/>
                <a:lstStyle/>
                <a:p>
                  <a:endParaRPr lang="en-US" dirty="0"/>
                </a:p>
              </p:txBody>
            </p:sp>
            <p:sp>
              <p:nvSpPr>
                <p:cNvPr id="14180" name="Rectangle 868"/>
                <p:cNvSpPr>
                  <a:spLocks noChangeArrowheads="1"/>
                </p:cNvSpPr>
                <p:nvPr/>
              </p:nvSpPr>
              <p:spPr bwMode="auto">
                <a:xfrm>
                  <a:off x="2738" y="283"/>
                  <a:ext cx="15" cy="95"/>
                </a:xfrm>
                <a:prstGeom prst="rect">
                  <a:avLst/>
                </a:prstGeom>
                <a:solidFill>
                  <a:srgbClr val="A8A8FF"/>
                </a:solidFill>
                <a:ln w="9525">
                  <a:noFill/>
                  <a:miter lim="800000"/>
                  <a:headEnd/>
                  <a:tailEnd/>
                </a:ln>
              </p:spPr>
              <p:txBody>
                <a:bodyPr/>
                <a:lstStyle/>
                <a:p>
                  <a:endParaRPr lang="en-US" dirty="0"/>
                </a:p>
              </p:txBody>
            </p:sp>
            <p:sp>
              <p:nvSpPr>
                <p:cNvPr id="14181" name="Rectangle 869"/>
                <p:cNvSpPr>
                  <a:spLocks noChangeArrowheads="1"/>
                </p:cNvSpPr>
                <p:nvPr/>
              </p:nvSpPr>
              <p:spPr bwMode="auto">
                <a:xfrm>
                  <a:off x="2753" y="283"/>
                  <a:ext cx="16" cy="95"/>
                </a:xfrm>
                <a:prstGeom prst="rect">
                  <a:avLst/>
                </a:prstGeom>
                <a:solidFill>
                  <a:srgbClr val="A8A8FF"/>
                </a:solidFill>
                <a:ln w="9525">
                  <a:noFill/>
                  <a:miter lim="800000"/>
                  <a:headEnd/>
                  <a:tailEnd/>
                </a:ln>
              </p:spPr>
              <p:txBody>
                <a:bodyPr/>
                <a:lstStyle/>
                <a:p>
                  <a:endParaRPr lang="en-US" dirty="0"/>
                </a:p>
              </p:txBody>
            </p:sp>
            <p:sp>
              <p:nvSpPr>
                <p:cNvPr id="14182" name="Rectangle 870"/>
                <p:cNvSpPr>
                  <a:spLocks noChangeArrowheads="1"/>
                </p:cNvSpPr>
                <p:nvPr/>
              </p:nvSpPr>
              <p:spPr bwMode="auto">
                <a:xfrm>
                  <a:off x="2769" y="283"/>
                  <a:ext cx="16" cy="95"/>
                </a:xfrm>
                <a:prstGeom prst="rect">
                  <a:avLst/>
                </a:prstGeom>
                <a:solidFill>
                  <a:srgbClr val="A8A8FF"/>
                </a:solidFill>
                <a:ln w="9525">
                  <a:noFill/>
                  <a:miter lim="800000"/>
                  <a:headEnd/>
                  <a:tailEnd/>
                </a:ln>
              </p:spPr>
              <p:txBody>
                <a:bodyPr/>
                <a:lstStyle/>
                <a:p>
                  <a:endParaRPr lang="en-US" dirty="0"/>
                </a:p>
              </p:txBody>
            </p:sp>
            <p:sp>
              <p:nvSpPr>
                <p:cNvPr id="14183" name="Rectangle 871"/>
                <p:cNvSpPr>
                  <a:spLocks noChangeArrowheads="1"/>
                </p:cNvSpPr>
                <p:nvPr/>
              </p:nvSpPr>
              <p:spPr bwMode="auto">
                <a:xfrm>
                  <a:off x="2785" y="283"/>
                  <a:ext cx="16" cy="95"/>
                </a:xfrm>
                <a:prstGeom prst="rect">
                  <a:avLst/>
                </a:prstGeom>
                <a:solidFill>
                  <a:srgbClr val="A8A8FF"/>
                </a:solidFill>
                <a:ln w="9525">
                  <a:noFill/>
                  <a:miter lim="800000"/>
                  <a:headEnd/>
                  <a:tailEnd/>
                </a:ln>
              </p:spPr>
              <p:txBody>
                <a:bodyPr/>
                <a:lstStyle/>
                <a:p>
                  <a:endParaRPr lang="en-US" dirty="0"/>
                </a:p>
              </p:txBody>
            </p:sp>
            <p:sp>
              <p:nvSpPr>
                <p:cNvPr id="14184" name="Rectangle 872"/>
                <p:cNvSpPr>
                  <a:spLocks noChangeArrowheads="1"/>
                </p:cNvSpPr>
                <p:nvPr/>
              </p:nvSpPr>
              <p:spPr bwMode="auto">
                <a:xfrm>
                  <a:off x="2801" y="283"/>
                  <a:ext cx="15" cy="95"/>
                </a:xfrm>
                <a:prstGeom prst="rect">
                  <a:avLst/>
                </a:prstGeom>
                <a:solidFill>
                  <a:srgbClr val="A8A8FF"/>
                </a:solidFill>
                <a:ln w="9525">
                  <a:noFill/>
                  <a:miter lim="800000"/>
                  <a:headEnd/>
                  <a:tailEnd/>
                </a:ln>
              </p:spPr>
              <p:txBody>
                <a:bodyPr/>
                <a:lstStyle/>
                <a:p>
                  <a:endParaRPr lang="en-US" dirty="0"/>
                </a:p>
              </p:txBody>
            </p:sp>
            <p:sp>
              <p:nvSpPr>
                <p:cNvPr id="14185" name="Rectangle 873"/>
                <p:cNvSpPr>
                  <a:spLocks noChangeArrowheads="1"/>
                </p:cNvSpPr>
                <p:nvPr/>
              </p:nvSpPr>
              <p:spPr bwMode="auto">
                <a:xfrm>
                  <a:off x="2816" y="283"/>
                  <a:ext cx="16" cy="95"/>
                </a:xfrm>
                <a:prstGeom prst="rect">
                  <a:avLst/>
                </a:prstGeom>
                <a:solidFill>
                  <a:srgbClr val="A8A8FF"/>
                </a:solidFill>
                <a:ln w="9525">
                  <a:noFill/>
                  <a:miter lim="800000"/>
                  <a:headEnd/>
                  <a:tailEnd/>
                </a:ln>
              </p:spPr>
              <p:txBody>
                <a:bodyPr/>
                <a:lstStyle/>
                <a:p>
                  <a:endParaRPr lang="en-US" dirty="0"/>
                </a:p>
              </p:txBody>
            </p:sp>
            <p:sp>
              <p:nvSpPr>
                <p:cNvPr id="14186" name="Rectangle 874"/>
                <p:cNvSpPr>
                  <a:spLocks noChangeArrowheads="1"/>
                </p:cNvSpPr>
                <p:nvPr/>
              </p:nvSpPr>
              <p:spPr bwMode="auto">
                <a:xfrm>
                  <a:off x="2832" y="283"/>
                  <a:ext cx="16" cy="95"/>
                </a:xfrm>
                <a:prstGeom prst="rect">
                  <a:avLst/>
                </a:prstGeom>
                <a:solidFill>
                  <a:srgbClr val="A8A8FF"/>
                </a:solidFill>
                <a:ln w="9525">
                  <a:noFill/>
                  <a:miter lim="800000"/>
                  <a:headEnd/>
                  <a:tailEnd/>
                </a:ln>
              </p:spPr>
              <p:txBody>
                <a:bodyPr/>
                <a:lstStyle/>
                <a:p>
                  <a:endParaRPr lang="en-US" dirty="0"/>
                </a:p>
              </p:txBody>
            </p:sp>
            <p:sp>
              <p:nvSpPr>
                <p:cNvPr id="14187" name="Rectangle 875"/>
                <p:cNvSpPr>
                  <a:spLocks noChangeArrowheads="1"/>
                </p:cNvSpPr>
                <p:nvPr/>
              </p:nvSpPr>
              <p:spPr bwMode="auto">
                <a:xfrm>
                  <a:off x="2848" y="283"/>
                  <a:ext cx="15" cy="95"/>
                </a:xfrm>
                <a:prstGeom prst="rect">
                  <a:avLst/>
                </a:prstGeom>
                <a:solidFill>
                  <a:srgbClr val="A9A9FF"/>
                </a:solidFill>
                <a:ln w="9525">
                  <a:noFill/>
                  <a:miter lim="800000"/>
                  <a:headEnd/>
                  <a:tailEnd/>
                </a:ln>
              </p:spPr>
              <p:txBody>
                <a:bodyPr/>
                <a:lstStyle/>
                <a:p>
                  <a:endParaRPr lang="en-US" dirty="0"/>
                </a:p>
              </p:txBody>
            </p:sp>
            <p:sp>
              <p:nvSpPr>
                <p:cNvPr id="14188" name="Rectangle 876"/>
                <p:cNvSpPr>
                  <a:spLocks noChangeArrowheads="1"/>
                </p:cNvSpPr>
                <p:nvPr/>
              </p:nvSpPr>
              <p:spPr bwMode="auto">
                <a:xfrm>
                  <a:off x="2863" y="283"/>
                  <a:ext cx="15" cy="95"/>
                </a:xfrm>
                <a:prstGeom prst="rect">
                  <a:avLst/>
                </a:prstGeom>
                <a:solidFill>
                  <a:srgbClr val="A9A9FF"/>
                </a:solidFill>
                <a:ln w="9525">
                  <a:noFill/>
                  <a:miter lim="800000"/>
                  <a:headEnd/>
                  <a:tailEnd/>
                </a:ln>
              </p:spPr>
              <p:txBody>
                <a:bodyPr/>
                <a:lstStyle/>
                <a:p>
                  <a:endParaRPr lang="en-US" dirty="0"/>
                </a:p>
              </p:txBody>
            </p:sp>
            <p:sp>
              <p:nvSpPr>
                <p:cNvPr id="14189" name="Rectangle 877"/>
                <p:cNvSpPr>
                  <a:spLocks noChangeArrowheads="1"/>
                </p:cNvSpPr>
                <p:nvPr/>
              </p:nvSpPr>
              <p:spPr bwMode="auto">
                <a:xfrm>
                  <a:off x="2878" y="283"/>
                  <a:ext cx="16" cy="95"/>
                </a:xfrm>
                <a:prstGeom prst="rect">
                  <a:avLst/>
                </a:prstGeom>
                <a:solidFill>
                  <a:srgbClr val="A8A8FF"/>
                </a:solidFill>
                <a:ln w="9525">
                  <a:noFill/>
                  <a:miter lim="800000"/>
                  <a:headEnd/>
                  <a:tailEnd/>
                </a:ln>
              </p:spPr>
              <p:txBody>
                <a:bodyPr/>
                <a:lstStyle/>
                <a:p>
                  <a:endParaRPr lang="en-US" dirty="0"/>
                </a:p>
              </p:txBody>
            </p:sp>
            <p:sp>
              <p:nvSpPr>
                <p:cNvPr id="14190" name="Rectangle 878"/>
                <p:cNvSpPr>
                  <a:spLocks noChangeArrowheads="1"/>
                </p:cNvSpPr>
                <p:nvPr/>
              </p:nvSpPr>
              <p:spPr bwMode="auto">
                <a:xfrm>
                  <a:off x="2894" y="283"/>
                  <a:ext cx="16" cy="95"/>
                </a:xfrm>
                <a:prstGeom prst="rect">
                  <a:avLst/>
                </a:prstGeom>
                <a:solidFill>
                  <a:srgbClr val="A8A8FF"/>
                </a:solidFill>
                <a:ln w="9525">
                  <a:noFill/>
                  <a:miter lim="800000"/>
                  <a:headEnd/>
                  <a:tailEnd/>
                </a:ln>
              </p:spPr>
              <p:txBody>
                <a:bodyPr/>
                <a:lstStyle/>
                <a:p>
                  <a:endParaRPr lang="en-US" dirty="0"/>
                </a:p>
              </p:txBody>
            </p:sp>
            <p:sp>
              <p:nvSpPr>
                <p:cNvPr id="14191" name="Rectangle 879"/>
                <p:cNvSpPr>
                  <a:spLocks noChangeArrowheads="1"/>
                </p:cNvSpPr>
                <p:nvPr/>
              </p:nvSpPr>
              <p:spPr bwMode="auto">
                <a:xfrm>
                  <a:off x="2910" y="283"/>
                  <a:ext cx="15" cy="95"/>
                </a:xfrm>
                <a:prstGeom prst="rect">
                  <a:avLst/>
                </a:prstGeom>
                <a:solidFill>
                  <a:srgbClr val="A8A8FF"/>
                </a:solidFill>
                <a:ln w="9525">
                  <a:noFill/>
                  <a:miter lim="800000"/>
                  <a:headEnd/>
                  <a:tailEnd/>
                </a:ln>
              </p:spPr>
              <p:txBody>
                <a:bodyPr/>
                <a:lstStyle/>
                <a:p>
                  <a:endParaRPr lang="en-US" dirty="0"/>
                </a:p>
              </p:txBody>
            </p:sp>
            <p:sp>
              <p:nvSpPr>
                <p:cNvPr id="14192" name="Rectangle 880"/>
                <p:cNvSpPr>
                  <a:spLocks noChangeArrowheads="1"/>
                </p:cNvSpPr>
                <p:nvPr/>
              </p:nvSpPr>
              <p:spPr bwMode="auto">
                <a:xfrm>
                  <a:off x="2925" y="283"/>
                  <a:ext cx="16" cy="95"/>
                </a:xfrm>
                <a:prstGeom prst="rect">
                  <a:avLst/>
                </a:prstGeom>
                <a:solidFill>
                  <a:srgbClr val="A8A8FF"/>
                </a:solidFill>
                <a:ln w="9525">
                  <a:noFill/>
                  <a:miter lim="800000"/>
                  <a:headEnd/>
                  <a:tailEnd/>
                </a:ln>
              </p:spPr>
              <p:txBody>
                <a:bodyPr/>
                <a:lstStyle/>
                <a:p>
                  <a:endParaRPr lang="en-US" dirty="0"/>
                </a:p>
              </p:txBody>
            </p:sp>
            <p:sp>
              <p:nvSpPr>
                <p:cNvPr id="14193" name="Rectangle 881"/>
                <p:cNvSpPr>
                  <a:spLocks noChangeArrowheads="1"/>
                </p:cNvSpPr>
                <p:nvPr/>
              </p:nvSpPr>
              <p:spPr bwMode="auto">
                <a:xfrm>
                  <a:off x="2941" y="283"/>
                  <a:ext cx="16" cy="95"/>
                </a:xfrm>
                <a:prstGeom prst="rect">
                  <a:avLst/>
                </a:prstGeom>
                <a:solidFill>
                  <a:srgbClr val="A8A8FF"/>
                </a:solidFill>
                <a:ln w="9525">
                  <a:noFill/>
                  <a:miter lim="800000"/>
                  <a:headEnd/>
                  <a:tailEnd/>
                </a:ln>
              </p:spPr>
              <p:txBody>
                <a:bodyPr/>
                <a:lstStyle/>
                <a:p>
                  <a:endParaRPr lang="en-US" dirty="0"/>
                </a:p>
              </p:txBody>
            </p:sp>
            <p:sp>
              <p:nvSpPr>
                <p:cNvPr id="14194" name="Rectangle 882"/>
                <p:cNvSpPr>
                  <a:spLocks noChangeArrowheads="1"/>
                </p:cNvSpPr>
                <p:nvPr/>
              </p:nvSpPr>
              <p:spPr bwMode="auto">
                <a:xfrm>
                  <a:off x="2957" y="283"/>
                  <a:ext cx="16" cy="95"/>
                </a:xfrm>
                <a:prstGeom prst="rect">
                  <a:avLst/>
                </a:prstGeom>
                <a:solidFill>
                  <a:srgbClr val="A8A8FF"/>
                </a:solidFill>
                <a:ln w="9525">
                  <a:noFill/>
                  <a:miter lim="800000"/>
                  <a:headEnd/>
                  <a:tailEnd/>
                </a:ln>
              </p:spPr>
              <p:txBody>
                <a:bodyPr/>
                <a:lstStyle/>
                <a:p>
                  <a:endParaRPr lang="en-US" dirty="0"/>
                </a:p>
              </p:txBody>
            </p:sp>
            <p:sp>
              <p:nvSpPr>
                <p:cNvPr id="14195" name="Rectangle 883"/>
                <p:cNvSpPr>
                  <a:spLocks noChangeArrowheads="1"/>
                </p:cNvSpPr>
                <p:nvPr/>
              </p:nvSpPr>
              <p:spPr bwMode="auto">
                <a:xfrm>
                  <a:off x="2973" y="283"/>
                  <a:ext cx="15" cy="95"/>
                </a:xfrm>
                <a:prstGeom prst="rect">
                  <a:avLst/>
                </a:prstGeom>
                <a:solidFill>
                  <a:srgbClr val="A8A8FF"/>
                </a:solidFill>
                <a:ln w="9525">
                  <a:noFill/>
                  <a:miter lim="800000"/>
                  <a:headEnd/>
                  <a:tailEnd/>
                </a:ln>
              </p:spPr>
              <p:txBody>
                <a:bodyPr/>
                <a:lstStyle/>
                <a:p>
                  <a:endParaRPr lang="en-US" dirty="0"/>
                </a:p>
              </p:txBody>
            </p:sp>
            <p:sp>
              <p:nvSpPr>
                <p:cNvPr id="14196" name="Rectangle 884"/>
                <p:cNvSpPr>
                  <a:spLocks noChangeArrowheads="1"/>
                </p:cNvSpPr>
                <p:nvPr/>
              </p:nvSpPr>
              <p:spPr bwMode="auto">
                <a:xfrm>
                  <a:off x="2988" y="283"/>
                  <a:ext cx="16" cy="95"/>
                </a:xfrm>
                <a:prstGeom prst="rect">
                  <a:avLst/>
                </a:prstGeom>
                <a:solidFill>
                  <a:srgbClr val="A7A7FF"/>
                </a:solidFill>
                <a:ln w="9525">
                  <a:noFill/>
                  <a:miter lim="800000"/>
                  <a:headEnd/>
                  <a:tailEnd/>
                </a:ln>
              </p:spPr>
              <p:txBody>
                <a:bodyPr/>
                <a:lstStyle/>
                <a:p>
                  <a:endParaRPr lang="en-US" dirty="0"/>
                </a:p>
              </p:txBody>
            </p:sp>
            <p:sp>
              <p:nvSpPr>
                <p:cNvPr id="14197" name="Rectangle 885"/>
                <p:cNvSpPr>
                  <a:spLocks noChangeArrowheads="1"/>
                </p:cNvSpPr>
                <p:nvPr/>
              </p:nvSpPr>
              <p:spPr bwMode="auto">
                <a:xfrm>
                  <a:off x="3004" y="283"/>
                  <a:ext cx="16" cy="95"/>
                </a:xfrm>
                <a:prstGeom prst="rect">
                  <a:avLst/>
                </a:prstGeom>
                <a:solidFill>
                  <a:srgbClr val="A7A7FF"/>
                </a:solidFill>
                <a:ln w="9525">
                  <a:noFill/>
                  <a:miter lim="800000"/>
                  <a:headEnd/>
                  <a:tailEnd/>
                </a:ln>
              </p:spPr>
              <p:txBody>
                <a:bodyPr/>
                <a:lstStyle/>
                <a:p>
                  <a:endParaRPr lang="en-US" dirty="0"/>
                </a:p>
              </p:txBody>
            </p:sp>
            <p:sp>
              <p:nvSpPr>
                <p:cNvPr id="14198" name="Rectangle 886"/>
                <p:cNvSpPr>
                  <a:spLocks noChangeArrowheads="1"/>
                </p:cNvSpPr>
                <p:nvPr/>
              </p:nvSpPr>
              <p:spPr bwMode="auto">
                <a:xfrm>
                  <a:off x="3020" y="283"/>
                  <a:ext cx="16" cy="95"/>
                </a:xfrm>
                <a:prstGeom prst="rect">
                  <a:avLst/>
                </a:prstGeom>
                <a:solidFill>
                  <a:srgbClr val="A7A7FF"/>
                </a:solidFill>
                <a:ln w="9525">
                  <a:noFill/>
                  <a:miter lim="800000"/>
                  <a:headEnd/>
                  <a:tailEnd/>
                </a:ln>
              </p:spPr>
              <p:txBody>
                <a:bodyPr/>
                <a:lstStyle/>
                <a:p>
                  <a:endParaRPr lang="en-US" dirty="0"/>
                </a:p>
              </p:txBody>
            </p:sp>
            <p:sp>
              <p:nvSpPr>
                <p:cNvPr id="14199" name="Rectangle 887"/>
                <p:cNvSpPr>
                  <a:spLocks noChangeArrowheads="1"/>
                </p:cNvSpPr>
                <p:nvPr/>
              </p:nvSpPr>
              <p:spPr bwMode="auto">
                <a:xfrm>
                  <a:off x="3036" y="283"/>
                  <a:ext cx="15" cy="95"/>
                </a:xfrm>
                <a:prstGeom prst="rect">
                  <a:avLst/>
                </a:prstGeom>
                <a:solidFill>
                  <a:srgbClr val="A7A7FF"/>
                </a:solidFill>
                <a:ln w="9525">
                  <a:noFill/>
                  <a:miter lim="800000"/>
                  <a:headEnd/>
                  <a:tailEnd/>
                </a:ln>
              </p:spPr>
              <p:txBody>
                <a:bodyPr/>
                <a:lstStyle/>
                <a:p>
                  <a:endParaRPr lang="en-US" dirty="0"/>
                </a:p>
              </p:txBody>
            </p:sp>
            <p:sp>
              <p:nvSpPr>
                <p:cNvPr id="14200" name="Rectangle 888"/>
                <p:cNvSpPr>
                  <a:spLocks noChangeArrowheads="1"/>
                </p:cNvSpPr>
                <p:nvPr/>
              </p:nvSpPr>
              <p:spPr bwMode="auto">
                <a:xfrm>
                  <a:off x="3051" y="283"/>
                  <a:ext cx="16" cy="95"/>
                </a:xfrm>
                <a:prstGeom prst="rect">
                  <a:avLst/>
                </a:prstGeom>
                <a:solidFill>
                  <a:srgbClr val="A7A7FF"/>
                </a:solidFill>
                <a:ln w="9525">
                  <a:noFill/>
                  <a:miter lim="800000"/>
                  <a:headEnd/>
                  <a:tailEnd/>
                </a:ln>
              </p:spPr>
              <p:txBody>
                <a:bodyPr/>
                <a:lstStyle/>
                <a:p>
                  <a:endParaRPr lang="en-US" dirty="0"/>
                </a:p>
              </p:txBody>
            </p:sp>
            <p:sp>
              <p:nvSpPr>
                <p:cNvPr id="14201" name="Rectangle 889"/>
                <p:cNvSpPr>
                  <a:spLocks noChangeArrowheads="1"/>
                </p:cNvSpPr>
                <p:nvPr/>
              </p:nvSpPr>
              <p:spPr bwMode="auto">
                <a:xfrm>
                  <a:off x="3067" y="283"/>
                  <a:ext cx="16" cy="95"/>
                </a:xfrm>
                <a:prstGeom prst="rect">
                  <a:avLst/>
                </a:prstGeom>
                <a:solidFill>
                  <a:srgbClr val="A6A6FF"/>
                </a:solidFill>
                <a:ln w="9525">
                  <a:noFill/>
                  <a:miter lim="800000"/>
                  <a:headEnd/>
                  <a:tailEnd/>
                </a:ln>
              </p:spPr>
              <p:txBody>
                <a:bodyPr/>
                <a:lstStyle/>
                <a:p>
                  <a:endParaRPr lang="en-US" dirty="0"/>
                </a:p>
              </p:txBody>
            </p:sp>
            <p:sp>
              <p:nvSpPr>
                <p:cNvPr id="14202" name="Rectangle 890"/>
                <p:cNvSpPr>
                  <a:spLocks noChangeArrowheads="1"/>
                </p:cNvSpPr>
                <p:nvPr/>
              </p:nvSpPr>
              <p:spPr bwMode="auto">
                <a:xfrm>
                  <a:off x="3083" y="283"/>
                  <a:ext cx="15" cy="95"/>
                </a:xfrm>
                <a:prstGeom prst="rect">
                  <a:avLst/>
                </a:prstGeom>
                <a:solidFill>
                  <a:srgbClr val="A6A6FF"/>
                </a:solidFill>
                <a:ln w="9525">
                  <a:noFill/>
                  <a:miter lim="800000"/>
                  <a:headEnd/>
                  <a:tailEnd/>
                </a:ln>
              </p:spPr>
              <p:txBody>
                <a:bodyPr/>
                <a:lstStyle/>
                <a:p>
                  <a:endParaRPr lang="en-US" dirty="0"/>
                </a:p>
              </p:txBody>
            </p:sp>
            <p:sp>
              <p:nvSpPr>
                <p:cNvPr id="14203" name="Rectangle 891"/>
                <p:cNvSpPr>
                  <a:spLocks noChangeArrowheads="1"/>
                </p:cNvSpPr>
                <p:nvPr/>
              </p:nvSpPr>
              <p:spPr bwMode="auto">
                <a:xfrm>
                  <a:off x="3098" y="283"/>
                  <a:ext cx="16" cy="95"/>
                </a:xfrm>
                <a:prstGeom prst="rect">
                  <a:avLst/>
                </a:prstGeom>
                <a:solidFill>
                  <a:srgbClr val="A6A6FF"/>
                </a:solidFill>
                <a:ln w="9525">
                  <a:noFill/>
                  <a:miter lim="800000"/>
                  <a:headEnd/>
                  <a:tailEnd/>
                </a:ln>
              </p:spPr>
              <p:txBody>
                <a:bodyPr/>
                <a:lstStyle/>
                <a:p>
                  <a:endParaRPr lang="en-US" dirty="0"/>
                </a:p>
              </p:txBody>
            </p:sp>
            <p:sp>
              <p:nvSpPr>
                <p:cNvPr id="14204" name="Rectangle 892"/>
                <p:cNvSpPr>
                  <a:spLocks noChangeArrowheads="1"/>
                </p:cNvSpPr>
                <p:nvPr/>
              </p:nvSpPr>
              <p:spPr bwMode="auto">
                <a:xfrm>
                  <a:off x="3114" y="283"/>
                  <a:ext cx="16" cy="95"/>
                </a:xfrm>
                <a:prstGeom prst="rect">
                  <a:avLst/>
                </a:prstGeom>
                <a:solidFill>
                  <a:srgbClr val="A6A6FF"/>
                </a:solidFill>
                <a:ln w="9525">
                  <a:noFill/>
                  <a:miter lim="800000"/>
                  <a:headEnd/>
                  <a:tailEnd/>
                </a:ln>
              </p:spPr>
              <p:txBody>
                <a:bodyPr/>
                <a:lstStyle/>
                <a:p>
                  <a:endParaRPr lang="en-US" dirty="0"/>
                </a:p>
              </p:txBody>
            </p:sp>
            <p:sp>
              <p:nvSpPr>
                <p:cNvPr id="14205" name="Rectangle 893"/>
                <p:cNvSpPr>
                  <a:spLocks noChangeArrowheads="1"/>
                </p:cNvSpPr>
                <p:nvPr/>
              </p:nvSpPr>
              <p:spPr bwMode="auto">
                <a:xfrm>
                  <a:off x="3130" y="283"/>
                  <a:ext cx="16" cy="95"/>
                </a:xfrm>
                <a:prstGeom prst="rect">
                  <a:avLst/>
                </a:prstGeom>
                <a:solidFill>
                  <a:srgbClr val="A6A6FF"/>
                </a:solidFill>
                <a:ln w="9525">
                  <a:noFill/>
                  <a:miter lim="800000"/>
                  <a:headEnd/>
                  <a:tailEnd/>
                </a:ln>
              </p:spPr>
              <p:txBody>
                <a:bodyPr/>
                <a:lstStyle/>
                <a:p>
                  <a:endParaRPr lang="en-US" dirty="0"/>
                </a:p>
              </p:txBody>
            </p:sp>
            <p:sp>
              <p:nvSpPr>
                <p:cNvPr id="14206" name="Rectangle 894"/>
                <p:cNvSpPr>
                  <a:spLocks noChangeArrowheads="1"/>
                </p:cNvSpPr>
                <p:nvPr/>
              </p:nvSpPr>
              <p:spPr bwMode="auto">
                <a:xfrm>
                  <a:off x="3146" y="283"/>
                  <a:ext cx="15" cy="95"/>
                </a:xfrm>
                <a:prstGeom prst="rect">
                  <a:avLst/>
                </a:prstGeom>
                <a:solidFill>
                  <a:srgbClr val="A5A5FF"/>
                </a:solidFill>
                <a:ln w="9525">
                  <a:noFill/>
                  <a:miter lim="800000"/>
                  <a:headEnd/>
                  <a:tailEnd/>
                </a:ln>
              </p:spPr>
              <p:txBody>
                <a:bodyPr/>
                <a:lstStyle/>
                <a:p>
                  <a:endParaRPr lang="en-US" dirty="0"/>
                </a:p>
              </p:txBody>
            </p:sp>
            <p:sp>
              <p:nvSpPr>
                <p:cNvPr id="14207" name="Rectangle 895"/>
                <p:cNvSpPr>
                  <a:spLocks noChangeArrowheads="1"/>
                </p:cNvSpPr>
                <p:nvPr/>
              </p:nvSpPr>
              <p:spPr bwMode="auto">
                <a:xfrm>
                  <a:off x="3161" y="283"/>
                  <a:ext cx="16" cy="95"/>
                </a:xfrm>
                <a:prstGeom prst="rect">
                  <a:avLst/>
                </a:prstGeom>
                <a:solidFill>
                  <a:srgbClr val="A5A5FF"/>
                </a:solidFill>
                <a:ln w="9525">
                  <a:noFill/>
                  <a:miter lim="800000"/>
                  <a:headEnd/>
                  <a:tailEnd/>
                </a:ln>
              </p:spPr>
              <p:txBody>
                <a:bodyPr/>
                <a:lstStyle/>
                <a:p>
                  <a:endParaRPr lang="en-US" dirty="0"/>
                </a:p>
              </p:txBody>
            </p:sp>
            <p:sp>
              <p:nvSpPr>
                <p:cNvPr id="14208" name="Rectangle 896"/>
                <p:cNvSpPr>
                  <a:spLocks noChangeArrowheads="1"/>
                </p:cNvSpPr>
                <p:nvPr/>
              </p:nvSpPr>
              <p:spPr bwMode="auto">
                <a:xfrm>
                  <a:off x="3177" y="283"/>
                  <a:ext cx="16" cy="95"/>
                </a:xfrm>
                <a:prstGeom prst="rect">
                  <a:avLst/>
                </a:prstGeom>
                <a:solidFill>
                  <a:srgbClr val="A5A5FF"/>
                </a:solidFill>
                <a:ln w="9525">
                  <a:noFill/>
                  <a:miter lim="800000"/>
                  <a:headEnd/>
                  <a:tailEnd/>
                </a:ln>
              </p:spPr>
              <p:txBody>
                <a:bodyPr/>
                <a:lstStyle/>
                <a:p>
                  <a:endParaRPr lang="en-US" dirty="0"/>
                </a:p>
              </p:txBody>
            </p:sp>
            <p:sp>
              <p:nvSpPr>
                <p:cNvPr id="14209" name="Rectangle 897"/>
                <p:cNvSpPr>
                  <a:spLocks noChangeArrowheads="1"/>
                </p:cNvSpPr>
                <p:nvPr/>
              </p:nvSpPr>
              <p:spPr bwMode="auto">
                <a:xfrm>
                  <a:off x="3193" y="283"/>
                  <a:ext cx="16" cy="95"/>
                </a:xfrm>
                <a:prstGeom prst="rect">
                  <a:avLst/>
                </a:prstGeom>
                <a:solidFill>
                  <a:srgbClr val="A5A5FF"/>
                </a:solidFill>
                <a:ln w="9525">
                  <a:noFill/>
                  <a:miter lim="800000"/>
                  <a:headEnd/>
                  <a:tailEnd/>
                </a:ln>
              </p:spPr>
              <p:txBody>
                <a:bodyPr/>
                <a:lstStyle/>
                <a:p>
                  <a:endParaRPr lang="en-US" dirty="0"/>
                </a:p>
              </p:txBody>
            </p:sp>
            <p:sp>
              <p:nvSpPr>
                <p:cNvPr id="14210" name="Rectangle 898"/>
                <p:cNvSpPr>
                  <a:spLocks noChangeArrowheads="1"/>
                </p:cNvSpPr>
                <p:nvPr/>
              </p:nvSpPr>
              <p:spPr bwMode="auto">
                <a:xfrm>
                  <a:off x="3209" y="283"/>
                  <a:ext cx="15" cy="95"/>
                </a:xfrm>
                <a:prstGeom prst="rect">
                  <a:avLst/>
                </a:prstGeom>
                <a:solidFill>
                  <a:srgbClr val="A4A4FF"/>
                </a:solidFill>
                <a:ln w="9525">
                  <a:noFill/>
                  <a:miter lim="800000"/>
                  <a:headEnd/>
                  <a:tailEnd/>
                </a:ln>
              </p:spPr>
              <p:txBody>
                <a:bodyPr/>
                <a:lstStyle/>
                <a:p>
                  <a:endParaRPr lang="en-US" dirty="0"/>
                </a:p>
              </p:txBody>
            </p:sp>
            <p:sp>
              <p:nvSpPr>
                <p:cNvPr id="14211" name="Rectangle 899"/>
                <p:cNvSpPr>
                  <a:spLocks noChangeArrowheads="1"/>
                </p:cNvSpPr>
                <p:nvPr/>
              </p:nvSpPr>
              <p:spPr bwMode="auto">
                <a:xfrm>
                  <a:off x="3224" y="283"/>
                  <a:ext cx="16" cy="95"/>
                </a:xfrm>
                <a:prstGeom prst="rect">
                  <a:avLst/>
                </a:prstGeom>
                <a:solidFill>
                  <a:srgbClr val="A4A4FF"/>
                </a:solidFill>
                <a:ln w="9525">
                  <a:noFill/>
                  <a:miter lim="800000"/>
                  <a:headEnd/>
                  <a:tailEnd/>
                </a:ln>
              </p:spPr>
              <p:txBody>
                <a:bodyPr/>
                <a:lstStyle/>
                <a:p>
                  <a:endParaRPr lang="en-US" dirty="0"/>
                </a:p>
              </p:txBody>
            </p:sp>
            <p:sp>
              <p:nvSpPr>
                <p:cNvPr id="14212" name="Rectangle 900"/>
                <p:cNvSpPr>
                  <a:spLocks noChangeArrowheads="1"/>
                </p:cNvSpPr>
                <p:nvPr/>
              </p:nvSpPr>
              <p:spPr bwMode="auto">
                <a:xfrm>
                  <a:off x="3240" y="283"/>
                  <a:ext cx="16" cy="95"/>
                </a:xfrm>
                <a:prstGeom prst="rect">
                  <a:avLst/>
                </a:prstGeom>
                <a:solidFill>
                  <a:srgbClr val="A4A4FF"/>
                </a:solidFill>
                <a:ln w="9525">
                  <a:noFill/>
                  <a:miter lim="800000"/>
                  <a:headEnd/>
                  <a:tailEnd/>
                </a:ln>
              </p:spPr>
              <p:txBody>
                <a:bodyPr/>
                <a:lstStyle/>
                <a:p>
                  <a:endParaRPr lang="en-US" dirty="0"/>
                </a:p>
              </p:txBody>
            </p:sp>
            <p:sp>
              <p:nvSpPr>
                <p:cNvPr id="14213" name="Rectangle 901"/>
                <p:cNvSpPr>
                  <a:spLocks noChangeArrowheads="1"/>
                </p:cNvSpPr>
                <p:nvPr/>
              </p:nvSpPr>
              <p:spPr bwMode="auto">
                <a:xfrm>
                  <a:off x="3256" y="283"/>
                  <a:ext cx="16" cy="95"/>
                </a:xfrm>
                <a:prstGeom prst="rect">
                  <a:avLst/>
                </a:prstGeom>
                <a:solidFill>
                  <a:srgbClr val="A3A3FF"/>
                </a:solidFill>
                <a:ln w="9525">
                  <a:noFill/>
                  <a:miter lim="800000"/>
                  <a:headEnd/>
                  <a:tailEnd/>
                </a:ln>
              </p:spPr>
              <p:txBody>
                <a:bodyPr/>
                <a:lstStyle/>
                <a:p>
                  <a:endParaRPr lang="en-US" dirty="0"/>
                </a:p>
              </p:txBody>
            </p:sp>
            <p:sp>
              <p:nvSpPr>
                <p:cNvPr id="14214" name="Rectangle 902"/>
                <p:cNvSpPr>
                  <a:spLocks noChangeArrowheads="1"/>
                </p:cNvSpPr>
                <p:nvPr/>
              </p:nvSpPr>
              <p:spPr bwMode="auto">
                <a:xfrm>
                  <a:off x="3272" y="283"/>
                  <a:ext cx="15" cy="95"/>
                </a:xfrm>
                <a:prstGeom prst="rect">
                  <a:avLst/>
                </a:prstGeom>
                <a:solidFill>
                  <a:srgbClr val="A3A3FF"/>
                </a:solidFill>
                <a:ln w="9525">
                  <a:noFill/>
                  <a:miter lim="800000"/>
                  <a:headEnd/>
                  <a:tailEnd/>
                </a:ln>
              </p:spPr>
              <p:txBody>
                <a:bodyPr/>
                <a:lstStyle/>
                <a:p>
                  <a:endParaRPr lang="en-US" dirty="0"/>
                </a:p>
              </p:txBody>
            </p:sp>
            <p:sp>
              <p:nvSpPr>
                <p:cNvPr id="14215" name="Rectangle 903"/>
                <p:cNvSpPr>
                  <a:spLocks noChangeArrowheads="1"/>
                </p:cNvSpPr>
                <p:nvPr/>
              </p:nvSpPr>
              <p:spPr bwMode="auto">
                <a:xfrm>
                  <a:off x="3287" y="283"/>
                  <a:ext cx="16" cy="95"/>
                </a:xfrm>
                <a:prstGeom prst="rect">
                  <a:avLst/>
                </a:prstGeom>
                <a:solidFill>
                  <a:srgbClr val="A3A3FF"/>
                </a:solidFill>
                <a:ln w="9525">
                  <a:noFill/>
                  <a:miter lim="800000"/>
                  <a:headEnd/>
                  <a:tailEnd/>
                </a:ln>
              </p:spPr>
              <p:txBody>
                <a:bodyPr/>
                <a:lstStyle/>
                <a:p>
                  <a:endParaRPr lang="en-US" dirty="0"/>
                </a:p>
              </p:txBody>
            </p:sp>
            <p:sp>
              <p:nvSpPr>
                <p:cNvPr id="14216" name="Rectangle 904"/>
                <p:cNvSpPr>
                  <a:spLocks noChangeArrowheads="1"/>
                </p:cNvSpPr>
                <p:nvPr/>
              </p:nvSpPr>
              <p:spPr bwMode="auto">
                <a:xfrm>
                  <a:off x="3303" y="283"/>
                  <a:ext cx="16" cy="95"/>
                </a:xfrm>
                <a:prstGeom prst="rect">
                  <a:avLst/>
                </a:prstGeom>
                <a:solidFill>
                  <a:srgbClr val="A2A2FF"/>
                </a:solidFill>
                <a:ln w="9525">
                  <a:noFill/>
                  <a:miter lim="800000"/>
                  <a:headEnd/>
                  <a:tailEnd/>
                </a:ln>
              </p:spPr>
              <p:txBody>
                <a:bodyPr/>
                <a:lstStyle/>
                <a:p>
                  <a:endParaRPr lang="en-US" dirty="0"/>
                </a:p>
              </p:txBody>
            </p:sp>
            <p:sp>
              <p:nvSpPr>
                <p:cNvPr id="14217" name="Rectangle 905"/>
                <p:cNvSpPr>
                  <a:spLocks noChangeArrowheads="1"/>
                </p:cNvSpPr>
                <p:nvPr/>
              </p:nvSpPr>
              <p:spPr bwMode="auto">
                <a:xfrm>
                  <a:off x="3319" y="283"/>
                  <a:ext cx="15" cy="95"/>
                </a:xfrm>
                <a:prstGeom prst="rect">
                  <a:avLst/>
                </a:prstGeom>
                <a:solidFill>
                  <a:srgbClr val="A2A2FF"/>
                </a:solidFill>
                <a:ln w="9525">
                  <a:noFill/>
                  <a:miter lim="800000"/>
                  <a:headEnd/>
                  <a:tailEnd/>
                </a:ln>
              </p:spPr>
              <p:txBody>
                <a:bodyPr/>
                <a:lstStyle/>
                <a:p>
                  <a:endParaRPr lang="en-US" dirty="0"/>
                </a:p>
              </p:txBody>
            </p:sp>
          </p:grpSp>
          <p:sp>
            <p:nvSpPr>
              <p:cNvPr id="14218" name="Rectangle 906"/>
              <p:cNvSpPr>
                <a:spLocks noChangeArrowheads="1"/>
              </p:cNvSpPr>
              <p:nvPr/>
            </p:nvSpPr>
            <p:spPr bwMode="auto">
              <a:xfrm>
                <a:off x="3334" y="283"/>
                <a:ext cx="16" cy="95"/>
              </a:xfrm>
              <a:prstGeom prst="rect">
                <a:avLst/>
              </a:prstGeom>
              <a:solidFill>
                <a:srgbClr val="A2A2FF"/>
              </a:solidFill>
              <a:ln w="9525">
                <a:noFill/>
                <a:miter lim="800000"/>
                <a:headEnd/>
                <a:tailEnd/>
              </a:ln>
            </p:spPr>
            <p:txBody>
              <a:bodyPr/>
              <a:lstStyle/>
              <a:p>
                <a:endParaRPr lang="en-US" dirty="0"/>
              </a:p>
            </p:txBody>
          </p:sp>
          <p:sp>
            <p:nvSpPr>
              <p:cNvPr id="14219" name="Rectangle 907"/>
              <p:cNvSpPr>
                <a:spLocks noChangeArrowheads="1"/>
              </p:cNvSpPr>
              <p:nvPr/>
            </p:nvSpPr>
            <p:spPr bwMode="auto">
              <a:xfrm>
                <a:off x="3350" y="283"/>
                <a:ext cx="16" cy="95"/>
              </a:xfrm>
              <a:prstGeom prst="rect">
                <a:avLst/>
              </a:prstGeom>
              <a:solidFill>
                <a:srgbClr val="A1A1FF"/>
              </a:solidFill>
              <a:ln w="9525">
                <a:noFill/>
                <a:miter lim="800000"/>
                <a:headEnd/>
                <a:tailEnd/>
              </a:ln>
            </p:spPr>
            <p:txBody>
              <a:bodyPr/>
              <a:lstStyle/>
              <a:p>
                <a:endParaRPr lang="en-US" dirty="0"/>
              </a:p>
            </p:txBody>
          </p:sp>
          <p:sp>
            <p:nvSpPr>
              <p:cNvPr id="14220" name="Rectangle 908"/>
              <p:cNvSpPr>
                <a:spLocks noChangeArrowheads="1"/>
              </p:cNvSpPr>
              <p:nvPr/>
            </p:nvSpPr>
            <p:spPr bwMode="auto">
              <a:xfrm>
                <a:off x="3366" y="283"/>
                <a:ext cx="16" cy="95"/>
              </a:xfrm>
              <a:prstGeom prst="rect">
                <a:avLst/>
              </a:prstGeom>
              <a:solidFill>
                <a:srgbClr val="A1A1FF"/>
              </a:solidFill>
              <a:ln w="9525">
                <a:noFill/>
                <a:miter lim="800000"/>
                <a:headEnd/>
                <a:tailEnd/>
              </a:ln>
            </p:spPr>
            <p:txBody>
              <a:bodyPr/>
              <a:lstStyle/>
              <a:p>
                <a:endParaRPr lang="en-US" dirty="0"/>
              </a:p>
            </p:txBody>
          </p:sp>
          <p:sp>
            <p:nvSpPr>
              <p:cNvPr id="14221" name="Rectangle 909"/>
              <p:cNvSpPr>
                <a:spLocks noChangeArrowheads="1"/>
              </p:cNvSpPr>
              <p:nvPr/>
            </p:nvSpPr>
            <p:spPr bwMode="auto">
              <a:xfrm>
                <a:off x="3382" y="283"/>
                <a:ext cx="15" cy="95"/>
              </a:xfrm>
              <a:prstGeom prst="rect">
                <a:avLst/>
              </a:prstGeom>
              <a:solidFill>
                <a:srgbClr val="A0A0FF"/>
              </a:solidFill>
              <a:ln w="9525">
                <a:noFill/>
                <a:miter lim="800000"/>
                <a:headEnd/>
                <a:tailEnd/>
              </a:ln>
            </p:spPr>
            <p:txBody>
              <a:bodyPr/>
              <a:lstStyle/>
              <a:p>
                <a:endParaRPr lang="en-US" dirty="0"/>
              </a:p>
            </p:txBody>
          </p:sp>
          <p:sp>
            <p:nvSpPr>
              <p:cNvPr id="14222" name="Rectangle 910"/>
              <p:cNvSpPr>
                <a:spLocks noChangeArrowheads="1"/>
              </p:cNvSpPr>
              <p:nvPr/>
            </p:nvSpPr>
            <p:spPr bwMode="auto">
              <a:xfrm>
                <a:off x="3397" y="283"/>
                <a:ext cx="16" cy="95"/>
              </a:xfrm>
              <a:prstGeom prst="rect">
                <a:avLst/>
              </a:prstGeom>
              <a:solidFill>
                <a:srgbClr val="A0A0FF"/>
              </a:solidFill>
              <a:ln w="9525">
                <a:noFill/>
                <a:miter lim="800000"/>
                <a:headEnd/>
                <a:tailEnd/>
              </a:ln>
            </p:spPr>
            <p:txBody>
              <a:bodyPr/>
              <a:lstStyle/>
              <a:p>
                <a:endParaRPr lang="en-US" dirty="0"/>
              </a:p>
            </p:txBody>
          </p:sp>
          <p:sp>
            <p:nvSpPr>
              <p:cNvPr id="14223" name="Rectangle 911"/>
              <p:cNvSpPr>
                <a:spLocks noChangeArrowheads="1"/>
              </p:cNvSpPr>
              <p:nvPr/>
            </p:nvSpPr>
            <p:spPr bwMode="auto">
              <a:xfrm>
                <a:off x="3413" y="283"/>
                <a:ext cx="16" cy="95"/>
              </a:xfrm>
              <a:prstGeom prst="rect">
                <a:avLst/>
              </a:prstGeom>
              <a:solidFill>
                <a:srgbClr val="A0A0FF"/>
              </a:solidFill>
              <a:ln w="9525">
                <a:noFill/>
                <a:miter lim="800000"/>
                <a:headEnd/>
                <a:tailEnd/>
              </a:ln>
            </p:spPr>
            <p:txBody>
              <a:bodyPr/>
              <a:lstStyle/>
              <a:p>
                <a:endParaRPr lang="en-US" dirty="0"/>
              </a:p>
            </p:txBody>
          </p:sp>
          <p:sp>
            <p:nvSpPr>
              <p:cNvPr id="14224" name="Rectangle 912"/>
              <p:cNvSpPr>
                <a:spLocks noChangeArrowheads="1"/>
              </p:cNvSpPr>
              <p:nvPr/>
            </p:nvSpPr>
            <p:spPr bwMode="auto">
              <a:xfrm>
                <a:off x="3429" y="283"/>
                <a:ext cx="16" cy="95"/>
              </a:xfrm>
              <a:prstGeom prst="rect">
                <a:avLst/>
              </a:prstGeom>
              <a:solidFill>
                <a:srgbClr val="9F9FFF"/>
              </a:solidFill>
              <a:ln w="9525">
                <a:noFill/>
                <a:miter lim="800000"/>
                <a:headEnd/>
                <a:tailEnd/>
              </a:ln>
            </p:spPr>
            <p:txBody>
              <a:bodyPr/>
              <a:lstStyle/>
              <a:p>
                <a:endParaRPr lang="en-US" dirty="0"/>
              </a:p>
            </p:txBody>
          </p:sp>
          <p:sp>
            <p:nvSpPr>
              <p:cNvPr id="14225" name="Rectangle 913"/>
              <p:cNvSpPr>
                <a:spLocks noChangeArrowheads="1"/>
              </p:cNvSpPr>
              <p:nvPr/>
            </p:nvSpPr>
            <p:spPr bwMode="auto">
              <a:xfrm>
                <a:off x="3445" y="283"/>
                <a:ext cx="15" cy="95"/>
              </a:xfrm>
              <a:prstGeom prst="rect">
                <a:avLst/>
              </a:prstGeom>
              <a:solidFill>
                <a:srgbClr val="9F9FFF"/>
              </a:solidFill>
              <a:ln w="9525">
                <a:noFill/>
                <a:miter lim="800000"/>
                <a:headEnd/>
                <a:tailEnd/>
              </a:ln>
            </p:spPr>
            <p:txBody>
              <a:bodyPr/>
              <a:lstStyle/>
              <a:p>
                <a:endParaRPr lang="en-US" dirty="0"/>
              </a:p>
            </p:txBody>
          </p:sp>
          <p:sp>
            <p:nvSpPr>
              <p:cNvPr id="14226" name="Rectangle 914"/>
              <p:cNvSpPr>
                <a:spLocks noChangeArrowheads="1"/>
              </p:cNvSpPr>
              <p:nvPr/>
            </p:nvSpPr>
            <p:spPr bwMode="auto">
              <a:xfrm>
                <a:off x="3460" y="283"/>
                <a:ext cx="16" cy="95"/>
              </a:xfrm>
              <a:prstGeom prst="rect">
                <a:avLst/>
              </a:prstGeom>
              <a:solidFill>
                <a:srgbClr val="9E9EFF"/>
              </a:solidFill>
              <a:ln w="9525">
                <a:noFill/>
                <a:miter lim="800000"/>
                <a:headEnd/>
                <a:tailEnd/>
              </a:ln>
            </p:spPr>
            <p:txBody>
              <a:bodyPr/>
              <a:lstStyle/>
              <a:p>
                <a:endParaRPr lang="en-US" dirty="0"/>
              </a:p>
            </p:txBody>
          </p:sp>
          <p:sp>
            <p:nvSpPr>
              <p:cNvPr id="14227" name="Rectangle 915"/>
              <p:cNvSpPr>
                <a:spLocks noChangeArrowheads="1"/>
              </p:cNvSpPr>
              <p:nvPr/>
            </p:nvSpPr>
            <p:spPr bwMode="auto">
              <a:xfrm>
                <a:off x="3476" y="283"/>
                <a:ext cx="16" cy="95"/>
              </a:xfrm>
              <a:prstGeom prst="rect">
                <a:avLst/>
              </a:prstGeom>
              <a:solidFill>
                <a:srgbClr val="9E9EFF"/>
              </a:solidFill>
              <a:ln w="9525">
                <a:noFill/>
                <a:miter lim="800000"/>
                <a:headEnd/>
                <a:tailEnd/>
              </a:ln>
            </p:spPr>
            <p:txBody>
              <a:bodyPr/>
              <a:lstStyle/>
              <a:p>
                <a:endParaRPr lang="en-US" dirty="0"/>
              </a:p>
            </p:txBody>
          </p:sp>
          <p:sp>
            <p:nvSpPr>
              <p:cNvPr id="14228" name="Rectangle 916"/>
              <p:cNvSpPr>
                <a:spLocks noChangeArrowheads="1"/>
              </p:cNvSpPr>
              <p:nvPr/>
            </p:nvSpPr>
            <p:spPr bwMode="auto">
              <a:xfrm>
                <a:off x="3492" y="283"/>
                <a:ext cx="16" cy="95"/>
              </a:xfrm>
              <a:prstGeom prst="rect">
                <a:avLst/>
              </a:prstGeom>
              <a:solidFill>
                <a:srgbClr val="9D9DFF"/>
              </a:solidFill>
              <a:ln w="9525">
                <a:noFill/>
                <a:miter lim="800000"/>
                <a:headEnd/>
                <a:tailEnd/>
              </a:ln>
            </p:spPr>
            <p:txBody>
              <a:bodyPr/>
              <a:lstStyle/>
              <a:p>
                <a:endParaRPr lang="en-US" dirty="0"/>
              </a:p>
            </p:txBody>
          </p:sp>
          <p:sp>
            <p:nvSpPr>
              <p:cNvPr id="14229" name="Rectangle 917"/>
              <p:cNvSpPr>
                <a:spLocks noChangeArrowheads="1"/>
              </p:cNvSpPr>
              <p:nvPr/>
            </p:nvSpPr>
            <p:spPr bwMode="auto">
              <a:xfrm>
                <a:off x="3508" y="283"/>
                <a:ext cx="15" cy="95"/>
              </a:xfrm>
              <a:prstGeom prst="rect">
                <a:avLst/>
              </a:prstGeom>
              <a:solidFill>
                <a:srgbClr val="9D9DFF"/>
              </a:solidFill>
              <a:ln w="9525">
                <a:noFill/>
                <a:miter lim="800000"/>
                <a:headEnd/>
                <a:tailEnd/>
              </a:ln>
            </p:spPr>
            <p:txBody>
              <a:bodyPr/>
              <a:lstStyle/>
              <a:p>
                <a:endParaRPr lang="en-US" dirty="0"/>
              </a:p>
            </p:txBody>
          </p:sp>
          <p:sp>
            <p:nvSpPr>
              <p:cNvPr id="14230" name="Rectangle 918"/>
              <p:cNvSpPr>
                <a:spLocks noChangeArrowheads="1"/>
              </p:cNvSpPr>
              <p:nvPr/>
            </p:nvSpPr>
            <p:spPr bwMode="auto">
              <a:xfrm>
                <a:off x="3523" y="283"/>
                <a:ext cx="16" cy="95"/>
              </a:xfrm>
              <a:prstGeom prst="rect">
                <a:avLst/>
              </a:prstGeom>
              <a:solidFill>
                <a:srgbClr val="9C9CFF"/>
              </a:solidFill>
              <a:ln w="9525">
                <a:noFill/>
                <a:miter lim="800000"/>
                <a:headEnd/>
                <a:tailEnd/>
              </a:ln>
            </p:spPr>
            <p:txBody>
              <a:bodyPr/>
              <a:lstStyle/>
              <a:p>
                <a:endParaRPr lang="en-US" dirty="0"/>
              </a:p>
            </p:txBody>
          </p:sp>
          <p:sp>
            <p:nvSpPr>
              <p:cNvPr id="14231" name="Rectangle 919"/>
              <p:cNvSpPr>
                <a:spLocks noChangeArrowheads="1"/>
              </p:cNvSpPr>
              <p:nvPr/>
            </p:nvSpPr>
            <p:spPr bwMode="auto">
              <a:xfrm>
                <a:off x="3539" y="283"/>
                <a:ext cx="16" cy="95"/>
              </a:xfrm>
              <a:prstGeom prst="rect">
                <a:avLst/>
              </a:prstGeom>
              <a:solidFill>
                <a:srgbClr val="9C9CFF"/>
              </a:solidFill>
              <a:ln w="9525">
                <a:noFill/>
                <a:miter lim="800000"/>
                <a:headEnd/>
                <a:tailEnd/>
              </a:ln>
            </p:spPr>
            <p:txBody>
              <a:bodyPr/>
              <a:lstStyle/>
              <a:p>
                <a:endParaRPr lang="en-US" dirty="0"/>
              </a:p>
            </p:txBody>
          </p:sp>
          <p:sp>
            <p:nvSpPr>
              <p:cNvPr id="14232" name="Rectangle 920"/>
              <p:cNvSpPr>
                <a:spLocks noChangeArrowheads="1"/>
              </p:cNvSpPr>
              <p:nvPr/>
            </p:nvSpPr>
            <p:spPr bwMode="auto">
              <a:xfrm>
                <a:off x="3555" y="283"/>
                <a:ext cx="15" cy="95"/>
              </a:xfrm>
              <a:prstGeom prst="rect">
                <a:avLst/>
              </a:prstGeom>
              <a:solidFill>
                <a:srgbClr val="9B9BFF"/>
              </a:solidFill>
              <a:ln w="9525">
                <a:noFill/>
                <a:miter lim="800000"/>
                <a:headEnd/>
                <a:tailEnd/>
              </a:ln>
            </p:spPr>
            <p:txBody>
              <a:bodyPr/>
              <a:lstStyle/>
              <a:p>
                <a:endParaRPr lang="en-US" dirty="0"/>
              </a:p>
            </p:txBody>
          </p:sp>
          <p:sp>
            <p:nvSpPr>
              <p:cNvPr id="14233" name="Rectangle 921"/>
              <p:cNvSpPr>
                <a:spLocks noChangeArrowheads="1"/>
              </p:cNvSpPr>
              <p:nvPr/>
            </p:nvSpPr>
            <p:spPr bwMode="auto">
              <a:xfrm>
                <a:off x="3570" y="283"/>
                <a:ext cx="16" cy="95"/>
              </a:xfrm>
              <a:prstGeom prst="rect">
                <a:avLst/>
              </a:prstGeom>
              <a:solidFill>
                <a:srgbClr val="9A9AFF"/>
              </a:solidFill>
              <a:ln w="9525">
                <a:noFill/>
                <a:miter lim="800000"/>
                <a:headEnd/>
                <a:tailEnd/>
              </a:ln>
            </p:spPr>
            <p:txBody>
              <a:bodyPr/>
              <a:lstStyle/>
              <a:p>
                <a:endParaRPr lang="en-US" dirty="0"/>
              </a:p>
            </p:txBody>
          </p:sp>
          <p:sp>
            <p:nvSpPr>
              <p:cNvPr id="14234" name="Rectangle 922"/>
              <p:cNvSpPr>
                <a:spLocks noChangeArrowheads="1"/>
              </p:cNvSpPr>
              <p:nvPr/>
            </p:nvSpPr>
            <p:spPr bwMode="auto">
              <a:xfrm>
                <a:off x="3586" y="283"/>
                <a:ext cx="16" cy="95"/>
              </a:xfrm>
              <a:prstGeom prst="rect">
                <a:avLst/>
              </a:prstGeom>
              <a:solidFill>
                <a:srgbClr val="9A9AFF"/>
              </a:solidFill>
              <a:ln w="9525">
                <a:noFill/>
                <a:miter lim="800000"/>
                <a:headEnd/>
                <a:tailEnd/>
              </a:ln>
            </p:spPr>
            <p:txBody>
              <a:bodyPr/>
              <a:lstStyle/>
              <a:p>
                <a:endParaRPr lang="en-US" dirty="0"/>
              </a:p>
            </p:txBody>
          </p:sp>
          <p:sp>
            <p:nvSpPr>
              <p:cNvPr id="14235" name="Rectangle 923"/>
              <p:cNvSpPr>
                <a:spLocks noChangeArrowheads="1"/>
              </p:cNvSpPr>
              <p:nvPr/>
            </p:nvSpPr>
            <p:spPr bwMode="auto">
              <a:xfrm>
                <a:off x="3602" y="283"/>
                <a:ext cx="16" cy="95"/>
              </a:xfrm>
              <a:prstGeom prst="rect">
                <a:avLst/>
              </a:prstGeom>
              <a:solidFill>
                <a:srgbClr val="9999FF"/>
              </a:solidFill>
              <a:ln w="9525">
                <a:noFill/>
                <a:miter lim="800000"/>
                <a:headEnd/>
                <a:tailEnd/>
              </a:ln>
            </p:spPr>
            <p:txBody>
              <a:bodyPr/>
              <a:lstStyle/>
              <a:p>
                <a:endParaRPr lang="en-US" dirty="0"/>
              </a:p>
            </p:txBody>
          </p:sp>
          <p:sp>
            <p:nvSpPr>
              <p:cNvPr id="14236" name="Rectangle 924"/>
              <p:cNvSpPr>
                <a:spLocks noChangeArrowheads="1"/>
              </p:cNvSpPr>
              <p:nvPr/>
            </p:nvSpPr>
            <p:spPr bwMode="auto">
              <a:xfrm>
                <a:off x="3618" y="283"/>
                <a:ext cx="15" cy="95"/>
              </a:xfrm>
              <a:prstGeom prst="rect">
                <a:avLst/>
              </a:prstGeom>
              <a:solidFill>
                <a:srgbClr val="9898FF"/>
              </a:solidFill>
              <a:ln w="9525">
                <a:noFill/>
                <a:miter lim="800000"/>
                <a:headEnd/>
                <a:tailEnd/>
              </a:ln>
            </p:spPr>
            <p:txBody>
              <a:bodyPr/>
              <a:lstStyle/>
              <a:p>
                <a:endParaRPr lang="en-US" dirty="0"/>
              </a:p>
            </p:txBody>
          </p:sp>
          <p:sp>
            <p:nvSpPr>
              <p:cNvPr id="14237" name="Rectangle 925"/>
              <p:cNvSpPr>
                <a:spLocks noChangeArrowheads="1"/>
              </p:cNvSpPr>
              <p:nvPr/>
            </p:nvSpPr>
            <p:spPr bwMode="auto">
              <a:xfrm>
                <a:off x="3633" y="283"/>
                <a:ext cx="16" cy="95"/>
              </a:xfrm>
              <a:prstGeom prst="rect">
                <a:avLst/>
              </a:prstGeom>
              <a:solidFill>
                <a:srgbClr val="9898FF"/>
              </a:solidFill>
              <a:ln w="9525">
                <a:noFill/>
                <a:miter lim="800000"/>
                <a:headEnd/>
                <a:tailEnd/>
              </a:ln>
            </p:spPr>
            <p:txBody>
              <a:bodyPr/>
              <a:lstStyle/>
              <a:p>
                <a:endParaRPr lang="en-US" dirty="0"/>
              </a:p>
            </p:txBody>
          </p:sp>
          <p:sp>
            <p:nvSpPr>
              <p:cNvPr id="14238" name="Rectangle 926"/>
              <p:cNvSpPr>
                <a:spLocks noChangeArrowheads="1"/>
              </p:cNvSpPr>
              <p:nvPr/>
            </p:nvSpPr>
            <p:spPr bwMode="auto">
              <a:xfrm>
                <a:off x="3649" y="283"/>
                <a:ext cx="16" cy="95"/>
              </a:xfrm>
              <a:prstGeom prst="rect">
                <a:avLst/>
              </a:prstGeom>
              <a:solidFill>
                <a:srgbClr val="9797FF"/>
              </a:solidFill>
              <a:ln w="9525">
                <a:noFill/>
                <a:miter lim="800000"/>
                <a:headEnd/>
                <a:tailEnd/>
              </a:ln>
            </p:spPr>
            <p:txBody>
              <a:bodyPr/>
              <a:lstStyle/>
              <a:p>
                <a:endParaRPr lang="en-US" dirty="0"/>
              </a:p>
            </p:txBody>
          </p:sp>
          <p:sp>
            <p:nvSpPr>
              <p:cNvPr id="14239" name="Rectangle 927"/>
              <p:cNvSpPr>
                <a:spLocks noChangeArrowheads="1"/>
              </p:cNvSpPr>
              <p:nvPr/>
            </p:nvSpPr>
            <p:spPr bwMode="auto">
              <a:xfrm>
                <a:off x="3665" y="283"/>
                <a:ext cx="16" cy="95"/>
              </a:xfrm>
              <a:prstGeom prst="rect">
                <a:avLst/>
              </a:prstGeom>
              <a:solidFill>
                <a:srgbClr val="9797FF"/>
              </a:solidFill>
              <a:ln w="9525">
                <a:noFill/>
                <a:miter lim="800000"/>
                <a:headEnd/>
                <a:tailEnd/>
              </a:ln>
            </p:spPr>
            <p:txBody>
              <a:bodyPr/>
              <a:lstStyle/>
              <a:p>
                <a:endParaRPr lang="en-US" dirty="0"/>
              </a:p>
            </p:txBody>
          </p:sp>
          <p:sp>
            <p:nvSpPr>
              <p:cNvPr id="14240" name="Rectangle 928"/>
              <p:cNvSpPr>
                <a:spLocks noChangeArrowheads="1"/>
              </p:cNvSpPr>
              <p:nvPr/>
            </p:nvSpPr>
            <p:spPr bwMode="auto">
              <a:xfrm>
                <a:off x="3681" y="283"/>
                <a:ext cx="15" cy="95"/>
              </a:xfrm>
              <a:prstGeom prst="rect">
                <a:avLst/>
              </a:prstGeom>
              <a:solidFill>
                <a:srgbClr val="9696FF"/>
              </a:solidFill>
              <a:ln w="9525">
                <a:noFill/>
                <a:miter lim="800000"/>
                <a:headEnd/>
                <a:tailEnd/>
              </a:ln>
            </p:spPr>
            <p:txBody>
              <a:bodyPr/>
              <a:lstStyle/>
              <a:p>
                <a:endParaRPr lang="en-US" dirty="0"/>
              </a:p>
            </p:txBody>
          </p:sp>
          <p:sp>
            <p:nvSpPr>
              <p:cNvPr id="14241" name="Rectangle 929"/>
              <p:cNvSpPr>
                <a:spLocks noChangeArrowheads="1"/>
              </p:cNvSpPr>
              <p:nvPr/>
            </p:nvSpPr>
            <p:spPr bwMode="auto">
              <a:xfrm>
                <a:off x="3696" y="283"/>
                <a:ext cx="16" cy="95"/>
              </a:xfrm>
              <a:prstGeom prst="rect">
                <a:avLst/>
              </a:prstGeom>
              <a:solidFill>
                <a:srgbClr val="9595FF"/>
              </a:solidFill>
              <a:ln w="9525">
                <a:noFill/>
                <a:miter lim="800000"/>
                <a:headEnd/>
                <a:tailEnd/>
              </a:ln>
            </p:spPr>
            <p:txBody>
              <a:bodyPr/>
              <a:lstStyle/>
              <a:p>
                <a:endParaRPr lang="en-US" dirty="0"/>
              </a:p>
            </p:txBody>
          </p:sp>
          <p:sp>
            <p:nvSpPr>
              <p:cNvPr id="14242" name="Rectangle 930"/>
              <p:cNvSpPr>
                <a:spLocks noChangeArrowheads="1"/>
              </p:cNvSpPr>
              <p:nvPr/>
            </p:nvSpPr>
            <p:spPr bwMode="auto">
              <a:xfrm>
                <a:off x="3712" y="283"/>
                <a:ext cx="16" cy="95"/>
              </a:xfrm>
              <a:prstGeom prst="rect">
                <a:avLst/>
              </a:prstGeom>
              <a:solidFill>
                <a:srgbClr val="9494FF"/>
              </a:solidFill>
              <a:ln w="9525">
                <a:noFill/>
                <a:miter lim="800000"/>
                <a:headEnd/>
                <a:tailEnd/>
              </a:ln>
            </p:spPr>
            <p:txBody>
              <a:bodyPr/>
              <a:lstStyle/>
              <a:p>
                <a:endParaRPr lang="en-US" dirty="0"/>
              </a:p>
            </p:txBody>
          </p:sp>
          <p:sp>
            <p:nvSpPr>
              <p:cNvPr id="14243" name="Rectangle 931"/>
              <p:cNvSpPr>
                <a:spLocks noChangeArrowheads="1"/>
              </p:cNvSpPr>
              <p:nvPr/>
            </p:nvSpPr>
            <p:spPr bwMode="auto">
              <a:xfrm>
                <a:off x="3728" y="283"/>
                <a:ext cx="16" cy="95"/>
              </a:xfrm>
              <a:prstGeom prst="rect">
                <a:avLst/>
              </a:prstGeom>
              <a:solidFill>
                <a:srgbClr val="9494FF"/>
              </a:solidFill>
              <a:ln w="9525">
                <a:noFill/>
                <a:miter lim="800000"/>
                <a:headEnd/>
                <a:tailEnd/>
              </a:ln>
            </p:spPr>
            <p:txBody>
              <a:bodyPr/>
              <a:lstStyle/>
              <a:p>
                <a:endParaRPr lang="en-US" dirty="0"/>
              </a:p>
            </p:txBody>
          </p:sp>
          <p:sp>
            <p:nvSpPr>
              <p:cNvPr id="14244" name="Rectangle 932"/>
              <p:cNvSpPr>
                <a:spLocks noChangeArrowheads="1"/>
              </p:cNvSpPr>
              <p:nvPr/>
            </p:nvSpPr>
            <p:spPr bwMode="auto">
              <a:xfrm>
                <a:off x="3744" y="283"/>
                <a:ext cx="15" cy="95"/>
              </a:xfrm>
              <a:prstGeom prst="rect">
                <a:avLst/>
              </a:prstGeom>
              <a:solidFill>
                <a:srgbClr val="9393FF"/>
              </a:solidFill>
              <a:ln w="9525">
                <a:noFill/>
                <a:miter lim="800000"/>
                <a:headEnd/>
                <a:tailEnd/>
              </a:ln>
            </p:spPr>
            <p:txBody>
              <a:bodyPr/>
              <a:lstStyle/>
              <a:p>
                <a:endParaRPr lang="en-US" dirty="0"/>
              </a:p>
            </p:txBody>
          </p:sp>
          <p:sp>
            <p:nvSpPr>
              <p:cNvPr id="14245" name="Rectangle 933"/>
              <p:cNvSpPr>
                <a:spLocks noChangeArrowheads="1"/>
              </p:cNvSpPr>
              <p:nvPr/>
            </p:nvSpPr>
            <p:spPr bwMode="auto">
              <a:xfrm>
                <a:off x="3759" y="283"/>
                <a:ext cx="16" cy="95"/>
              </a:xfrm>
              <a:prstGeom prst="rect">
                <a:avLst/>
              </a:prstGeom>
              <a:solidFill>
                <a:srgbClr val="9292FF"/>
              </a:solidFill>
              <a:ln w="9525">
                <a:noFill/>
                <a:miter lim="800000"/>
                <a:headEnd/>
                <a:tailEnd/>
              </a:ln>
            </p:spPr>
            <p:txBody>
              <a:bodyPr/>
              <a:lstStyle/>
              <a:p>
                <a:endParaRPr lang="en-US" dirty="0"/>
              </a:p>
            </p:txBody>
          </p:sp>
          <p:sp>
            <p:nvSpPr>
              <p:cNvPr id="14246" name="Rectangle 934"/>
              <p:cNvSpPr>
                <a:spLocks noChangeArrowheads="1"/>
              </p:cNvSpPr>
              <p:nvPr/>
            </p:nvSpPr>
            <p:spPr bwMode="auto">
              <a:xfrm>
                <a:off x="3775" y="283"/>
                <a:ext cx="16" cy="95"/>
              </a:xfrm>
              <a:prstGeom prst="rect">
                <a:avLst/>
              </a:prstGeom>
              <a:solidFill>
                <a:srgbClr val="9191FF"/>
              </a:solidFill>
              <a:ln w="9525">
                <a:noFill/>
                <a:miter lim="800000"/>
                <a:headEnd/>
                <a:tailEnd/>
              </a:ln>
            </p:spPr>
            <p:txBody>
              <a:bodyPr/>
              <a:lstStyle/>
              <a:p>
                <a:endParaRPr lang="en-US" dirty="0"/>
              </a:p>
            </p:txBody>
          </p:sp>
          <p:sp>
            <p:nvSpPr>
              <p:cNvPr id="14247" name="Rectangle 935"/>
              <p:cNvSpPr>
                <a:spLocks noChangeArrowheads="1"/>
              </p:cNvSpPr>
              <p:nvPr/>
            </p:nvSpPr>
            <p:spPr bwMode="auto">
              <a:xfrm>
                <a:off x="3791" y="283"/>
                <a:ext cx="15" cy="95"/>
              </a:xfrm>
              <a:prstGeom prst="rect">
                <a:avLst/>
              </a:prstGeom>
              <a:solidFill>
                <a:srgbClr val="9191FF"/>
              </a:solidFill>
              <a:ln w="9525">
                <a:noFill/>
                <a:miter lim="800000"/>
                <a:headEnd/>
                <a:tailEnd/>
              </a:ln>
            </p:spPr>
            <p:txBody>
              <a:bodyPr/>
              <a:lstStyle/>
              <a:p>
                <a:endParaRPr lang="en-US" dirty="0"/>
              </a:p>
            </p:txBody>
          </p:sp>
          <p:sp>
            <p:nvSpPr>
              <p:cNvPr id="14248" name="Rectangle 936"/>
              <p:cNvSpPr>
                <a:spLocks noChangeArrowheads="1"/>
              </p:cNvSpPr>
              <p:nvPr/>
            </p:nvSpPr>
            <p:spPr bwMode="auto">
              <a:xfrm>
                <a:off x="3806" y="283"/>
                <a:ext cx="16" cy="95"/>
              </a:xfrm>
              <a:prstGeom prst="rect">
                <a:avLst/>
              </a:prstGeom>
              <a:solidFill>
                <a:srgbClr val="9090FF"/>
              </a:solidFill>
              <a:ln w="9525">
                <a:noFill/>
                <a:miter lim="800000"/>
                <a:headEnd/>
                <a:tailEnd/>
              </a:ln>
            </p:spPr>
            <p:txBody>
              <a:bodyPr/>
              <a:lstStyle/>
              <a:p>
                <a:endParaRPr lang="en-US" dirty="0"/>
              </a:p>
            </p:txBody>
          </p:sp>
          <p:sp>
            <p:nvSpPr>
              <p:cNvPr id="14249" name="Rectangle 937"/>
              <p:cNvSpPr>
                <a:spLocks noChangeArrowheads="1"/>
              </p:cNvSpPr>
              <p:nvPr/>
            </p:nvSpPr>
            <p:spPr bwMode="auto">
              <a:xfrm>
                <a:off x="3822" y="283"/>
                <a:ext cx="16" cy="95"/>
              </a:xfrm>
              <a:prstGeom prst="rect">
                <a:avLst/>
              </a:prstGeom>
              <a:solidFill>
                <a:srgbClr val="8F8FFF"/>
              </a:solidFill>
              <a:ln w="9525">
                <a:noFill/>
                <a:miter lim="800000"/>
                <a:headEnd/>
                <a:tailEnd/>
              </a:ln>
            </p:spPr>
            <p:txBody>
              <a:bodyPr/>
              <a:lstStyle/>
              <a:p>
                <a:endParaRPr lang="en-US" dirty="0"/>
              </a:p>
            </p:txBody>
          </p:sp>
          <p:sp>
            <p:nvSpPr>
              <p:cNvPr id="14250" name="Rectangle 938"/>
              <p:cNvSpPr>
                <a:spLocks noChangeArrowheads="1"/>
              </p:cNvSpPr>
              <p:nvPr/>
            </p:nvSpPr>
            <p:spPr bwMode="auto">
              <a:xfrm>
                <a:off x="3838" y="283"/>
                <a:ext cx="16" cy="95"/>
              </a:xfrm>
              <a:prstGeom prst="rect">
                <a:avLst/>
              </a:prstGeom>
              <a:solidFill>
                <a:srgbClr val="8E8EFF"/>
              </a:solidFill>
              <a:ln w="9525">
                <a:noFill/>
                <a:miter lim="800000"/>
                <a:headEnd/>
                <a:tailEnd/>
              </a:ln>
            </p:spPr>
            <p:txBody>
              <a:bodyPr/>
              <a:lstStyle/>
              <a:p>
                <a:endParaRPr lang="en-US" dirty="0"/>
              </a:p>
            </p:txBody>
          </p:sp>
          <p:sp>
            <p:nvSpPr>
              <p:cNvPr id="14251" name="Rectangle 939"/>
              <p:cNvSpPr>
                <a:spLocks noChangeArrowheads="1"/>
              </p:cNvSpPr>
              <p:nvPr/>
            </p:nvSpPr>
            <p:spPr bwMode="auto">
              <a:xfrm>
                <a:off x="3854" y="283"/>
                <a:ext cx="15" cy="95"/>
              </a:xfrm>
              <a:prstGeom prst="rect">
                <a:avLst/>
              </a:prstGeom>
              <a:solidFill>
                <a:srgbClr val="8D8DFF"/>
              </a:solidFill>
              <a:ln w="9525">
                <a:noFill/>
                <a:miter lim="800000"/>
                <a:headEnd/>
                <a:tailEnd/>
              </a:ln>
            </p:spPr>
            <p:txBody>
              <a:bodyPr/>
              <a:lstStyle/>
              <a:p>
                <a:endParaRPr lang="en-US" dirty="0"/>
              </a:p>
            </p:txBody>
          </p:sp>
          <p:sp>
            <p:nvSpPr>
              <p:cNvPr id="14252" name="Rectangle 940"/>
              <p:cNvSpPr>
                <a:spLocks noChangeArrowheads="1"/>
              </p:cNvSpPr>
              <p:nvPr/>
            </p:nvSpPr>
            <p:spPr bwMode="auto">
              <a:xfrm>
                <a:off x="3869" y="283"/>
                <a:ext cx="16" cy="95"/>
              </a:xfrm>
              <a:prstGeom prst="rect">
                <a:avLst/>
              </a:prstGeom>
              <a:solidFill>
                <a:srgbClr val="8C8CFF"/>
              </a:solidFill>
              <a:ln w="9525">
                <a:noFill/>
                <a:miter lim="800000"/>
                <a:headEnd/>
                <a:tailEnd/>
              </a:ln>
            </p:spPr>
            <p:txBody>
              <a:bodyPr/>
              <a:lstStyle/>
              <a:p>
                <a:endParaRPr lang="en-US" dirty="0"/>
              </a:p>
            </p:txBody>
          </p:sp>
          <p:sp>
            <p:nvSpPr>
              <p:cNvPr id="14253" name="Rectangle 941"/>
              <p:cNvSpPr>
                <a:spLocks noChangeArrowheads="1"/>
              </p:cNvSpPr>
              <p:nvPr/>
            </p:nvSpPr>
            <p:spPr bwMode="auto">
              <a:xfrm>
                <a:off x="3885" y="283"/>
                <a:ext cx="16" cy="95"/>
              </a:xfrm>
              <a:prstGeom prst="rect">
                <a:avLst/>
              </a:prstGeom>
              <a:solidFill>
                <a:srgbClr val="8C8CFF"/>
              </a:solidFill>
              <a:ln w="9525">
                <a:noFill/>
                <a:miter lim="800000"/>
                <a:headEnd/>
                <a:tailEnd/>
              </a:ln>
            </p:spPr>
            <p:txBody>
              <a:bodyPr/>
              <a:lstStyle/>
              <a:p>
                <a:endParaRPr lang="en-US" dirty="0"/>
              </a:p>
            </p:txBody>
          </p:sp>
          <p:sp>
            <p:nvSpPr>
              <p:cNvPr id="14254" name="Rectangle 942"/>
              <p:cNvSpPr>
                <a:spLocks noChangeArrowheads="1"/>
              </p:cNvSpPr>
              <p:nvPr/>
            </p:nvSpPr>
            <p:spPr bwMode="auto">
              <a:xfrm>
                <a:off x="3901" y="283"/>
                <a:ext cx="16" cy="95"/>
              </a:xfrm>
              <a:prstGeom prst="rect">
                <a:avLst/>
              </a:prstGeom>
              <a:solidFill>
                <a:srgbClr val="8A8AFF"/>
              </a:solidFill>
              <a:ln w="9525">
                <a:noFill/>
                <a:miter lim="800000"/>
                <a:headEnd/>
                <a:tailEnd/>
              </a:ln>
            </p:spPr>
            <p:txBody>
              <a:bodyPr/>
              <a:lstStyle/>
              <a:p>
                <a:endParaRPr lang="en-US" dirty="0"/>
              </a:p>
            </p:txBody>
          </p:sp>
          <p:sp>
            <p:nvSpPr>
              <p:cNvPr id="14255" name="Rectangle 943"/>
              <p:cNvSpPr>
                <a:spLocks noChangeArrowheads="1"/>
              </p:cNvSpPr>
              <p:nvPr/>
            </p:nvSpPr>
            <p:spPr bwMode="auto">
              <a:xfrm>
                <a:off x="3917" y="283"/>
                <a:ext cx="15" cy="95"/>
              </a:xfrm>
              <a:prstGeom prst="rect">
                <a:avLst/>
              </a:prstGeom>
              <a:solidFill>
                <a:srgbClr val="8A8AFF"/>
              </a:solidFill>
              <a:ln w="9525">
                <a:noFill/>
                <a:miter lim="800000"/>
                <a:headEnd/>
                <a:tailEnd/>
              </a:ln>
            </p:spPr>
            <p:txBody>
              <a:bodyPr/>
              <a:lstStyle/>
              <a:p>
                <a:endParaRPr lang="en-US" dirty="0"/>
              </a:p>
            </p:txBody>
          </p:sp>
          <p:sp>
            <p:nvSpPr>
              <p:cNvPr id="14256" name="Rectangle 944"/>
              <p:cNvSpPr>
                <a:spLocks noChangeArrowheads="1"/>
              </p:cNvSpPr>
              <p:nvPr/>
            </p:nvSpPr>
            <p:spPr bwMode="auto">
              <a:xfrm>
                <a:off x="3932" y="283"/>
                <a:ext cx="16" cy="95"/>
              </a:xfrm>
              <a:prstGeom prst="rect">
                <a:avLst/>
              </a:prstGeom>
              <a:solidFill>
                <a:srgbClr val="8888FF"/>
              </a:solidFill>
              <a:ln w="9525">
                <a:noFill/>
                <a:miter lim="800000"/>
                <a:headEnd/>
                <a:tailEnd/>
              </a:ln>
            </p:spPr>
            <p:txBody>
              <a:bodyPr/>
              <a:lstStyle/>
              <a:p>
                <a:endParaRPr lang="en-US" dirty="0"/>
              </a:p>
            </p:txBody>
          </p:sp>
          <p:sp>
            <p:nvSpPr>
              <p:cNvPr id="14257" name="Rectangle 945"/>
              <p:cNvSpPr>
                <a:spLocks noChangeArrowheads="1"/>
              </p:cNvSpPr>
              <p:nvPr/>
            </p:nvSpPr>
            <p:spPr bwMode="auto">
              <a:xfrm>
                <a:off x="3948" y="283"/>
                <a:ext cx="16" cy="95"/>
              </a:xfrm>
              <a:prstGeom prst="rect">
                <a:avLst/>
              </a:prstGeom>
              <a:solidFill>
                <a:srgbClr val="8888FF"/>
              </a:solidFill>
              <a:ln w="9525">
                <a:noFill/>
                <a:miter lim="800000"/>
                <a:headEnd/>
                <a:tailEnd/>
              </a:ln>
            </p:spPr>
            <p:txBody>
              <a:bodyPr/>
              <a:lstStyle/>
              <a:p>
                <a:endParaRPr lang="en-US" dirty="0"/>
              </a:p>
            </p:txBody>
          </p:sp>
          <p:sp>
            <p:nvSpPr>
              <p:cNvPr id="14258" name="Rectangle 946"/>
              <p:cNvSpPr>
                <a:spLocks noChangeArrowheads="1"/>
              </p:cNvSpPr>
              <p:nvPr/>
            </p:nvSpPr>
            <p:spPr bwMode="auto">
              <a:xfrm>
                <a:off x="3964" y="283"/>
                <a:ext cx="16" cy="95"/>
              </a:xfrm>
              <a:prstGeom prst="rect">
                <a:avLst/>
              </a:prstGeom>
              <a:solidFill>
                <a:srgbClr val="8787FF"/>
              </a:solidFill>
              <a:ln w="9525">
                <a:noFill/>
                <a:miter lim="800000"/>
                <a:headEnd/>
                <a:tailEnd/>
              </a:ln>
            </p:spPr>
            <p:txBody>
              <a:bodyPr/>
              <a:lstStyle/>
              <a:p>
                <a:endParaRPr lang="en-US" dirty="0"/>
              </a:p>
            </p:txBody>
          </p:sp>
          <p:sp>
            <p:nvSpPr>
              <p:cNvPr id="14259" name="Rectangle 947"/>
              <p:cNvSpPr>
                <a:spLocks noChangeArrowheads="1"/>
              </p:cNvSpPr>
              <p:nvPr/>
            </p:nvSpPr>
            <p:spPr bwMode="auto">
              <a:xfrm>
                <a:off x="3980" y="283"/>
                <a:ext cx="15" cy="95"/>
              </a:xfrm>
              <a:prstGeom prst="rect">
                <a:avLst/>
              </a:prstGeom>
              <a:solidFill>
                <a:srgbClr val="8686FF"/>
              </a:solidFill>
              <a:ln w="9525">
                <a:noFill/>
                <a:miter lim="800000"/>
                <a:headEnd/>
                <a:tailEnd/>
              </a:ln>
            </p:spPr>
            <p:txBody>
              <a:bodyPr/>
              <a:lstStyle/>
              <a:p>
                <a:endParaRPr lang="en-US" dirty="0"/>
              </a:p>
            </p:txBody>
          </p:sp>
          <p:sp>
            <p:nvSpPr>
              <p:cNvPr id="14260" name="Rectangle 948"/>
              <p:cNvSpPr>
                <a:spLocks noChangeArrowheads="1"/>
              </p:cNvSpPr>
              <p:nvPr/>
            </p:nvSpPr>
            <p:spPr bwMode="auto">
              <a:xfrm>
                <a:off x="3995" y="283"/>
                <a:ext cx="16" cy="95"/>
              </a:xfrm>
              <a:prstGeom prst="rect">
                <a:avLst/>
              </a:prstGeom>
              <a:solidFill>
                <a:srgbClr val="8585FF"/>
              </a:solidFill>
              <a:ln w="9525">
                <a:noFill/>
                <a:miter lim="800000"/>
                <a:headEnd/>
                <a:tailEnd/>
              </a:ln>
            </p:spPr>
            <p:txBody>
              <a:bodyPr/>
              <a:lstStyle/>
              <a:p>
                <a:endParaRPr lang="en-US" dirty="0"/>
              </a:p>
            </p:txBody>
          </p:sp>
          <p:sp>
            <p:nvSpPr>
              <p:cNvPr id="14261" name="Rectangle 949"/>
              <p:cNvSpPr>
                <a:spLocks noChangeArrowheads="1"/>
              </p:cNvSpPr>
              <p:nvPr/>
            </p:nvSpPr>
            <p:spPr bwMode="auto">
              <a:xfrm>
                <a:off x="4011" y="283"/>
                <a:ext cx="16" cy="95"/>
              </a:xfrm>
              <a:prstGeom prst="rect">
                <a:avLst/>
              </a:prstGeom>
              <a:solidFill>
                <a:srgbClr val="8484FF"/>
              </a:solidFill>
              <a:ln w="9525">
                <a:noFill/>
                <a:miter lim="800000"/>
                <a:headEnd/>
                <a:tailEnd/>
              </a:ln>
            </p:spPr>
            <p:txBody>
              <a:bodyPr/>
              <a:lstStyle/>
              <a:p>
                <a:endParaRPr lang="en-US" dirty="0"/>
              </a:p>
            </p:txBody>
          </p:sp>
          <p:sp>
            <p:nvSpPr>
              <p:cNvPr id="14262" name="Rectangle 950"/>
              <p:cNvSpPr>
                <a:spLocks noChangeArrowheads="1"/>
              </p:cNvSpPr>
              <p:nvPr/>
            </p:nvSpPr>
            <p:spPr bwMode="auto">
              <a:xfrm>
                <a:off x="4027" y="283"/>
                <a:ext cx="15" cy="95"/>
              </a:xfrm>
              <a:prstGeom prst="rect">
                <a:avLst/>
              </a:prstGeom>
              <a:solidFill>
                <a:srgbClr val="8282FF"/>
              </a:solidFill>
              <a:ln w="9525">
                <a:noFill/>
                <a:miter lim="800000"/>
                <a:headEnd/>
                <a:tailEnd/>
              </a:ln>
            </p:spPr>
            <p:txBody>
              <a:bodyPr/>
              <a:lstStyle/>
              <a:p>
                <a:endParaRPr lang="en-US" dirty="0"/>
              </a:p>
            </p:txBody>
          </p:sp>
          <p:sp>
            <p:nvSpPr>
              <p:cNvPr id="14263" name="Rectangle 951"/>
              <p:cNvSpPr>
                <a:spLocks noChangeArrowheads="1"/>
              </p:cNvSpPr>
              <p:nvPr/>
            </p:nvSpPr>
            <p:spPr bwMode="auto">
              <a:xfrm>
                <a:off x="4042" y="283"/>
                <a:ext cx="16" cy="95"/>
              </a:xfrm>
              <a:prstGeom prst="rect">
                <a:avLst/>
              </a:prstGeom>
              <a:solidFill>
                <a:srgbClr val="8282FF"/>
              </a:solidFill>
              <a:ln w="9525">
                <a:noFill/>
                <a:miter lim="800000"/>
                <a:headEnd/>
                <a:tailEnd/>
              </a:ln>
            </p:spPr>
            <p:txBody>
              <a:bodyPr/>
              <a:lstStyle/>
              <a:p>
                <a:endParaRPr lang="en-US" dirty="0"/>
              </a:p>
            </p:txBody>
          </p:sp>
          <p:sp>
            <p:nvSpPr>
              <p:cNvPr id="14264" name="Rectangle 952"/>
              <p:cNvSpPr>
                <a:spLocks noChangeArrowheads="1"/>
              </p:cNvSpPr>
              <p:nvPr/>
            </p:nvSpPr>
            <p:spPr bwMode="auto">
              <a:xfrm>
                <a:off x="4058" y="283"/>
                <a:ext cx="16" cy="95"/>
              </a:xfrm>
              <a:prstGeom prst="rect">
                <a:avLst/>
              </a:prstGeom>
              <a:solidFill>
                <a:srgbClr val="8080FF"/>
              </a:solidFill>
              <a:ln w="9525">
                <a:noFill/>
                <a:miter lim="800000"/>
                <a:headEnd/>
                <a:tailEnd/>
              </a:ln>
            </p:spPr>
            <p:txBody>
              <a:bodyPr/>
              <a:lstStyle/>
              <a:p>
                <a:endParaRPr lang="en-US" dirty="0"/>
              </a:p>
            </p:txBody>
          </p:sp>
          <p:sp>
            <p:nvSpPr>
              <p:cNvPr id="14265" name="Rectangle 953"/>
              <p:cNvSpPr>
                <a:spLocks noChangeArrowheads="1"/>
              </p:cNvSpPr>
              <p:nvPr/>
            </p:nvSpPr>
            <p:spPr bwMode="auto">
              <a:xfrm>
                <a:off x="4074" y="283"/>
                <a:ext cx="16" cy="95"/>
              </a:xfrm>
              <a:prstGeom prst="rect">
                <a:avLst/>
              </a:prstGeom>
              <a:solidFill>
                <a:srgbClr val="8080FF"/>
              </a:solidFill>
              <a:ln w="9525">
                <a:noFill/>
                <a:miter lim="800000"/>
                <a:headEnd/>
                <a:tailEnd/>
              </a:ln>
            </p:spPr>
            <p:txBody>
              <a:bodyPr/>
              <a:lstStyle/>
              <a:p>
                <a:endParaRPr lang="en-US" dirty="0"/>
              </a:p>
            </p:txBody>
          </p:sp>
          <p:sp>
            <p:nvSpPr>
              <p:cNvPr id="14266" name="Rectangle 954"/>
              <p:cNvSpPr>
                <a:spLocks noChangeArrowheads="1"/>
              </p:cNvSpPr>
              <p:nvPr/>
            </p:nvSpPr>
            <p:spPr bwMode="auto">
              <a:xfrm>
                <a:off x="4090" y="283"/>
                <a:ext cx="15" cy="95"/>
              </a:xfrm>
              <a:prstGeom prst="rect">
                <a:avLst/>
              </a:prstGeom>
              <a:solidFill>
                <a:srgbClr val="7E7EFF"/>
              </a:solidFill>
              <a:ln w="9525">
                <a:noFill/>
                <a:miter lim="800000"/>
                <a:headEnd/>
                <a:tailEnd/>
              </a:ln>
            </p:spPr>
            <p:txBody>
              <a:bodyPr/>
              <a:lstStyle/>
              <a:p>
                <a:endParaRPr lang="en-US" dirty="0"/>
              </a:p>
            </p:txBody>
          </p:sp>
          <p:sp>
            <p:nvSpPr>
              <p:cNvPr id="14267" name="Rectangle 955"/>
              <p:cNvSpPr>
                <a:spLocks noChangeArrowheads="1"/>
              </p:cNvSpPr>
              <p:nvPr/>
            </p:nvSpPr>
            <p:spPr bwMode="auto">
              <a:xfrm>
                <a:off x="4105" y="283"/>
                <a:ext cx="16" cy="95"/>
              </a:xfrm>
              <a:prstGeom prst="rect">
                <a:avLst/>
              </a:prstGeom>
              <a:solidFill>
                <a:srgbClr val="7D7DFF"/>
              </a:solidFill>
              <a:ln w="9525">
                <a:noFill/>
                <a:miter lim="800000"/>
                <a:headEnd/>
                <a:tailEnd/>
              </a:ln>
            </p:spPr>
            <p:txBody>
              <a:bodyPr/>
              <a:lstStyle/>
              <a:p>
                <a:endParaRPr lang="en-US" dirty="0"/>
              </a:p>
            </p:txBody>
          </p:sp>
          <p:sp>
            <p:nvSpPr>
              <p:cNvPr id="14268" name="Rectangle 956"/>
              <p:cNvSpPr>
                <a:spLocks noChangeArrowheads="1"/>
              </p:cNvSpPr>
              <p:nvPr/>
            </p:nvSpPr>
            <p:spPr bwMode="auto">
              <a:xfrm>
                <a:off x="4121" y="283"/>
                <a:ext cx="16" cy="95"/>
              </a:xfrm>
              <a:prstGeom prst="rect">
                <a:avLst/>
              </a:prstGeom>
              <a:solidFill>
                <a:srgbClr val="7C7CFF"/>
              </a:solidFill>
              <a:ln w="9525">
                <a:noFill/>
                <a:miter lim="800000"/>
                <a:headEnd/>
                <a:tailEnd/>
              </a:ln>
            </p:spPr>
            <p:txBody>
              <a:bodyPr/>
              <a:lstStyle/>
              <a:p>
                <a:endParaRPr lang="en-US" dirty="0"/>
              </a:p>
            </p:txBody>
          </p:sp>
          <p:sp>
            <p:nvSpPr>
              <p:cNvPr id="14269" name="Rectangle 957"/>
              <p:cNvSpPr>
                <a:spLocks noChangeArrowheads="1"/>
              </p:cNvSpPr>
              <p:nvPr/>
            </p:nvSpPr>
            <p:spPr bwMode="auto">
              <a:xfrm>
                <a:off x="4137" y="283"/>
                <a:ext cx="16" cy="95"/>
              </a:xfrm>
              <a:prstGeom prst="rect">
                <a:avLst/>
              </a:prstGeom>
              <a:solidFill>
                <a:srgbClr val="7B7BFF"/>
              </a:solidFill>
              <a:ln w="9525">
                <a:noFill/>
                <a:miter lim="800000"/>
                <a:headEnd/>
                <a:tailEnd/>
              </a:ln>
            </p:spPr>
            <p:txBody>
              <a:bodyPr/>
              <a:lstStyle/>
              <a:p>
                <a:endParaRPr lang="en-US" dirty="0"/>
              </a:p>
            </p:txBody>
          </p:sp>
          <p:sp>
            <p:nvSpPr>
              <p:cNvPr id="14270" name="Rectangle 958"/>
              <p:cNvSpPr>
                <a:spLocks noChangeArrowheads="1"/>
              </p:cNvSpPr>
              <p:nvPr/>
            </p:nvSpPr>
            <p:spPr bwMode="auto">
              <a:xfrm>
                <a:off x="4153" y="283"/>
                <a:ext cx="15" cy="95"/>
              </a:xfrm>
              <a:prstGeom prst="rect">
                <a:avLst/>
              </a:prstGeom>
              <a:solidFill>
                <a:srgbClr val="7A7AFF"/>
              </a:solidFill>
              <a:ln w="9525">
                <a:noFill/>
                <a:miter lim="800000"/>
                <a:headEnd/>
                <a:tailEnd/>
              </a:ln>
            </p:spPr>
            <p:txBody>
              <a:bodyPr/>
              <a:lstStyle/>
              <a:p>
                <a:endParaRPr lang="en-US" dirty="0"/>
              </a:p>
            </p:txBody>
          </p:sp>
          <p:sp>
            <p:nvSpPr>
              <p:cNvPr id="14271" name="Rectangle 959"/>
              <p:cNvSpPr>
                <a:spLocks noChangeArrowheads="1"/>
              </p:cNvSpPr>
              <p:nvPr/>
            </p:nvSpPr>
            <p:spPr bwMode="auto">
              <a:xfrm>
                <a:off x="4168" y="283"/>
                <a:ext cx="16" cy="95"/>
              </a:xfrm>
              <a:prstGeom prst="rect">
                <a:avLst/>
              </a:prstGeom>
              <a:solidFill>
                <a:srgbClr val="7979FF"/>
              </a:solidFill>
              <a:ln w="9525">
                <a:noFill/>
                <a:miter lim="800000"/>
                <a:headEnd/>
                <a:tailEnd/>
              </a:ln>
            </p:spPr>
            <p:txBody>
              <a:bodyPr/>
              <a:lstStyle/>
              <a:p>
                <a:endParaRPr lang="en-US" dirty="0"/>
              </a:p>
            </p:txBody>
          </p:sp>
          <p:sp>
            <p:nvSpPr>
              <p:cNvPr id="14272" name="Rectangle 960"/>
              <p:cNvSpPr>
                <a:spLocks noChangeArrowheads="1"/>
              </p:cNvSpPr>
              <p:nvPr/>
            </p:nvSpPr>
            <p:spPr bwMode="auto">
              <a:xfrm>
                <a:off x="4184" y="283"/>
                <a:ext cx="16" cy="95"/>
              </a:xfrm>
              <a:prstGeom prst="rect">
                <a:avLst/>
              </a:prstGeom>
              <a:solidFill>
                <a:srgbClr val="7777FF"/>
              </a:solidFill>
              <a:ln w="9525">
                <a:noFill/>
                <a:miter lim="800000"/>
                <a:headEnd/>
                <a:tailEnd/>
              </a:ln>
            </p:spPr>
            <p:txBody>
              <a:bodyPr/>
              <a:lstStyle/>
              <a:p>
                <a:endParaRPr lang="en-US" dirty="0"/>
              </a:p>
            </p:txBody>
          </p:sp>
          <p:sp>
            <p:nvSpPr>
              <p:cNvPr id="14273" name="Rectangle 961"/>
              <p:cNvSpPr>
                <a:spLocks noChangeArrowheads="1"/>
              </p:cNvSpPr>
              <p:nvPr/>
            </p:nvSpPr>
            <p:spPr bwMode="auto">
              <a:xfrm>
                <a:off x="4200" y="283"/>
                <a:ext cx="16" cy="95"/>
              </a:xfrm>
              <a:prstGeom prst="rect">
                <a:avLst/>
              </a:prstGeom>
              <a:solidFill>
                <a:srgbClr val="7777FF"/>
              </a:solidFill>
              <a:ln w="9525">
                <a:noFill/>
                <a:miter lim="800000"/>
                <a:headEnd/>
                <a:tailEnd/>
              </a:ln>
            </p:spPr>
            <p:txBody>
              <a:bodyPr/>
              <a:lstStyle/>
              <a:p>
                <a:endParaRPr lang="en-US" dirty="0"/>
              </a:p>
            </p:txBody>
          </p:sp>
          <p:sp>
            <p:nvSpPr>
              <p:cNvPr id="14274" name="Rectangle 962"/>
              <p:cNvSpPr>
                <a:spLocks noChangeArrowheads="1"/>
              </p:cNvSpPr>
              <p:nvPr/>
            </p:nvSpPr>
            <p:spPr bwMode="auto">
              <a:xfrm>
                <a:off x="4216" y="283"/>
                <a:ext cx="15" cy="95"/>
              </a:xfrm>
              <a:prstGeom prst="rect">
                <a:avLst/>
              </a:prstGeom>
              <a:solidFill>
                <a:srgbClr val="7575FF"/>
              </a:solidFill>
              <a:ln w="9525">
                <a:noFill/>
                <a:miter lim="800000"/>
                <a:headEnd/>
                <a:tailEnd/>
              </a:ln>
            </p:spPr>
            <p:txBody>
              <a:bodyPr/>
              <a:lstStyle/>
              <a:p>
                <a:endParaRPr lang="en-US" dirty="0"/>
              </a:p>
            </p:txBody>
          </p:sp>
          <p:sp>
            <p:nvSpPr>
              <p:cNvPr id="14275" name="Rectangle 963"/>
              <p:cNvSpPr>
                <a:spLocks noChangeArrowheads="1"/>
              </p:cNvSpPr>
              <p:nvPr/>
            </p:nvSpPr>
            <p:spPr bwMode="auto">
              <a:xfrm>
                <a:off x="4231" y="283"/>
                <a:ext cx="16" cy="95"/>
              </a:xfrm>
              <a:prstGeom prst="rect">
                <a:avLst/>
              </a:prstGeom>
              <a:solidFill>
                <a:srgbClr val="7474FF"/>
              </a:solidFill>
              <a:ln w="9525">
                <a:noFill/>
                <a:miter lim="800000"/>
                <a:headEnd/>
                <a:tailEnd/>
              </a:ln>
            </p:spPr>
            <p:txBody>
              <a:bodyPr/>
              <a:lstStyle/>
              <a:p>
                <a:endParaRPr lang="en-US" dirty="0"/>
              </a:p>
            </p:txBody>
          </p:sp>
          <p:sp>
            <p:nvSpPr>
              <p:cNvPr id="14276" name="Rectangle 964"/>
              <p:cNvSpPr>
                <a:spLocks noChangeArrowheads="1"/>
              </p:cNvSpPr>
              <p:nvPr/>
            </p:nvSpPr>
            <p:spPr bwMode="auto">
              <a:xfrm>
                <a:off x="4247" y="283"/>
                <a:ext cx="16" cy="95"/>
              </a:xfrm>
              <a:prstGeom prst="rect">
                <a:avLst/>
              </a:prstGeom>
              <a:solidFill>
                <a:srgbClr val="7373FF"/>
              </a:solidFill>
              <a:ln w="9525">
                <a:noFill/>
                <a:miter lim="800000"/>
                <a:headEnd/>
                <a:tailEnd/>
              </a:ln>
            </p:spPr>
            <p:txBody>
              <a:bodyPr/>
              <a:lstStyle/>
              <a:p>
                <a:endParaRPr lang="en-US" dirty="0"/>
              </a:p>
            </p:txBody>
          </p:sp>
          <p:sp>
            <p:nvSpPr>
              <p:cNvPr id="14277" name="Rectangle 965"/>
              <p:cNvSpPr>
                <a:spLocks noChangeArrowheads="1"/>
              </p:cNvSpPr>
              <p:nvPr/>
            </p:nvSpPr>
            <p:spPr bwMode="auto">
              <a:xfrm>
                <a:off x="4263" y="283"/>
                <a:ext cx="15" cy="95"/>
              </a:xfrm>
              <a:prstGeom prst="rect">
                <a:avLst/>
              </a:prstGeom>
              <a:solidFill>
                <a:srgbClr val="7272FF"/>
              </a:solidFill>
              <a:ln w="9525">
                <a:noFill/>
                <a:miter lim="800000"/>
                <a:headEnd/>
                <a:tailEnd/>
              </a:ln>
            </p:spPr>
            <p:txBody>
              <a:bodyPr/>
              <a:lstStyle/>
              <a:p>
                <a:endParaRPr lang="en-US" dirty="0"/>
              </a:p>
            </p:txBody>
          </p:sp>
          <p:sp>
            <p:nvSpPr>
              <p:cNvPr id="14278" name="Rectangle 966"/>
              <p:cNvSpPr>
                <a:spLocks noChangeArrowheads="1"/>
              </p:cNvSpPr>
              <p:nvPr/>
            </p:nvSpPr>
            <p:spPr bwMode="auto">
              <a:xfrm>
                <a:off x="4278" y="283"/>
                <a:ext cx="16" cy="95"/>
              </a:xfrm>
              <a:prstGeom prst="rect">
                <a:avLst/>
              </a:prstGeom>
              <a:solidFill>
                <a:srgbClr val="7070FF"/>
              </a:solidFill>
              <a:ln w="9525">
                <a:noFill/>
                <a:miter lim="800000"/>
                <a:headEnd/>
                <a:tailEnd/>
              </a:ln>
            </p:spPr>
            <p:txBody>
              <a:bodyPr/>
              <a:lstStyle/>
              <a:p>
                <a:endParaRPr lang="en-US" dirty="0"/>
              </a:p>
            </p:txBody>
          </p:sp>
          <p:sp>
            <p:nvSpPr>
              <p:cNvPr id="14279" name="Rectangle 967"/>
              <p:cNvSpPr>
                <a:spLocks noChangeArrowheads="1"/>
              </p:cNvSpPr>
              <p:nvPr/>
            </p:nvSpPr>
            <p:spPr bwMode="auto">
              <a:xfrm>
                <a:off x="4294" y="283"/>
                <a:ext cx="16" cy="95"/>
              </a:xfrm>
              <a:prstGeom prst="rect">
                <a:avLst/>
              </a:prstGeom>
              <a:solidFill>
                <a:srgbClr val="6F6FFF"/>
              </a:solidFill>
              <a:ln w="9525">
                <a:noFill/>
                <a:miter lim="800000"/>
                <a:headEnd/>
                <a:tailEnd/>
              </a:ln>
            </p:spPr>
            <p:txBody>
              <a:bodyPr/>
              <a:lstStyle/>
              <a:p>
                <a:endParaRPr lang="en-US" dirty="0"/>
              </a:p>
            </p:txBody>
          </p:sp>
          <p:sp>
            <p:nvSpPr>
              <p:cNvPr id="14280" name="Rectangle 968"/>
              <p:cNvSpPr>
                <a:spLocks noChangeArrowheads="1"/>
              </p:cNvSpPr>
              <p:nvPr/>
            </p:nvSpPr>
            <p:spPr bwMode="auto">
              <a:xfrm>
                <a:off x="4310" y="283"/>
                <a:ext cx="16" cy="95"/>
              </a:xfrm>
              <a:prstGeom prst="rect">
                <a:avLst/>
              </a:prstGeom>
              <a:solidFill>
                <a:srgbClr val="6E6EFF"/>
              </a:solidFill>
              <a:ln w="9525">
                <a:noFill/>
                <a:miter lim="800000"/>
                <a:headEnd/>
                <a:tailEnd/>
              </a:ln>
            </p:spPr>
            <p:txBody>
              <a:bodyPr/>
              <a:lstStyle/>
              <a:p>
                <a:endParaRPr lang="en-US" dirty="0"/>
              </a:p>
            </p:txBody>
          </p:sp>
          <p:sp>
            <p:nvSpPr>
              <p:cNvPr id="14281" name="Rectangle 969"/>
              <p:cNvSpPr>
                <a:spLocks noChangeArrowheads="1"/>
              </p:cNvSpPr>
              <p:nvPr/>
            </p:nvSpPr>
            <p:spPr bwMode="auto">
              <a:xfrm>
                <a:off x="4326" y="283"/>
                <a:ext cx="15" cy="95"/>
              </a:xfrm>
              <a:prstGeom prst="rect">
                <a:avLst/>
              </a:prstGeom>
              <a:solidFill>
                <a:srgbClr val="6D6DFF"/>
              </a:solidFill>
              <a:ln w="9525">
                <a:noFill/>
                <a:miter lim="800000"/>
                <a:headEnd/>
                <a:tailEnd/>
              </a:ln>
            </p:spPr>
            <p:txBody>
              <a:bodyPr/>
              <a:lstStyle/>
              <a:p>
                <a:endParaRPr lang="en-US" dirty="0"/>
              </a:p>
            </p:txBody>
          </p:sp>
          <p:sp>
            <p:nvSpPr>
              <p:cNvPr id="14282" name="Rectangle 970"/>
              <p:cNvSpPr>
                <a:spLocks noChangeArrowheads="1"/>
              </p:cNvSpPr>
              <p:nvPr/>
            </p:nvSpPr>
            <p:spPr bwMode="auto">
              <a:xfrm>
                <a:off x="4341" y="283"/>
                <a:ext cx="16" cy="95"/>
              </a:xfrm>
              <a:prstGeom prst="rect">
                <a:avLst/>
              </a:prstGeom>
              <a:solidFill>
                <a:srgbClr val="6B6BFF"/>
              </a:solidFill>
              <a:ln w="9525">
                <a:noFill/>
                <a:miter lim="800000"/>
                <a:headEnd/>
                <a:tailEnd/>
              </a:ln>
            </p:spPr>
            <p:txBody>
              <a:bodyPr/>
              <a:lstStyle/>
              <a:p>
                <a:endParaRPr lang="en-US" dirty="0"/>
              </a:p>
            </p:txBody>
          </p:sp>
          <p:sp>
            <p:nvSpPr>
              <p:cNvPr id="14283" name="Rectangle 971"/>
              <p:cNvSpPr>
                <a:spLocks noChangeArrowheads="1"/>
              </p:cNvSpPr>
              <p:nvPr/>
            </p:nvSpPr>
            <p:spPr bwMode="auto">
              <a:xfrm>
                <a:off x="4357" y="283"/>
                <a:ext cx="16" cy="95"/>
              </a:xfrm>
              <a:prstGeom prst="rect">
                <a:avLst/>
              </a:prstGeom>
              <a:solidFill>
                <a:srgbClr val="6A6AFF"/>
              </a:solidFill>
              <a:ln w="9525">
                <a:noFill/>
                <a:miter lim="800000"/>
                <a:headEnd/>
                <a:tailEnd/>
              </a:ln>
            </p:spPr>
            <p:txBody>
              <a:bodyPr/>
              <a:lstStyle/>
              <a:p>
                <a:endParaRPr lang="en-US" dirty="0"/>
              </a:p>
            </p:txBody>
          </p:sp>
          <p:sp>
            <p:nvSpPr>
              <p:cNvPr id="14284" name="Rectangle 972"/>
              <p:cNvSpPr>
                <a:spLocks noChangeArrowheads="1"/>
              </p:cNvSpPr>
              <p:nvPr/>
            </p:nvSpPr>
            <p:spPr bwMode="auto">
              <a:xfrm>
                <a:off x="4373" y="283"/>
                <a:ext cx="16" cy="95"/>
              </a:xfrm>
              <a:prstGeom prst="rect">
                <a:avLst/>
              </a:prstGeom>
              <a:solidFill>
                <a:srgbClr val="6969FF"/>
              </a:solidFill>
              <a:ln w="9525">
                <a:noFill/>
                <a:miter lim="800000"/>
                <a:headEnd/>
                <a:tailEnd/>
              </a:ln>
            </p:spPr>
            <p:txBody>
              <a:bodyPr/>
              <a:lstStyle/>
              <a:p>
                <a:endParaRPr lang="en-US" dirty="0"/>
              </a:p>
            </p:txBody>
          </p:sp>
          <p:sp>
            <p:nvSpPr>
              <p:cNvPr id="14285" name="Rectangle 973"/>
              <p:cNvSpPr>
                <a:spLocks noChangeArrowheads="1"/>
              </p:cNvSpPr>
              <p:nvPr/>
            </p:nvSpPr>
            <p:spPr bwMode="auto">
              <a:xfrm>
                <a:off x="4389" y="283"/>
                <a:ext cx="15" cy="95"/>
              </a:xfrm>
              <a:prstGeom prst="rect">
                <a:avLst/>
              </a:prstGeom>
              <a:solidFill>
                <a:srgbClr val="6868FF"/>
              </a:solidFill>
              <a:ln w="9525">
                <a:noFill/>
                <a:miter lim="800000"/>
                <a:headEnd/>
                <a:tailEnd/>
              </a:ln>
            </p:spPr>
            <p:txBody>
              <a:bodyPr/>
              <a:lstStyle/>
              <a:p>
                <a:endParaRPr lang="en-US" dirty="0"/>
              </a:p>
            </p:txBody>
          </p:sp>
          <p:sp>
            <p:nvSpPr>
              <p:cNvPr id="14286" name="Rectangle 974"/>
              <p:cNvSpPr>
                <a:spLocks noChangeArrowheads="1"/>
              </p:cNvSpPr>
              <p:nvPr/>
            </p:nvSpPr>
            <p:spPr bwMode="auto">
              <a:xfrm>
                <a:off x="4404" y="283"/>
                <a:ext cx="16" cy="95"/>
              </a:xfrm>
              <a:prstGeom prst="rect">
                <a:avLst/>
              </a:prstGeom>
              <a:solidFill>
                <a:srgbClr val="6666FF"/>
              </a:solidFill>
              <a:ln w="9525">
                <a:noFill/>
                <a:miter lim="800000"/>
                <a:headEnd/>
                <a:tailEnd/>
              </a:ln>
            </p:spPr>
            <p:txBody>
              <a:bodyPr/>
              <a:lstStyle/>
              <a:p>
                <a:endParaRPr lang="en-US" dirty="0"/>
              </a:p>
            </p:txBody>
          </p:sp>
          <p:sp>
            <p:nvSpPr>
              <p:cNvPr id="14287" name="Rectangle 975"/>
              <p:cNvSpPr>
                <a:spLocks noChangeArrowheads="1"/>
              </p:cNvSpPr>
              <p:nvPr/>
            </p:nvSpPr>
            <p:spPr bwMode="auto">
              <a:xfrm>
                <a:off x="4420" y="283"/>
                <a:ext cx="16" cy="95"/>
              </a:xfrm>
              <a:prstGeom prst="rect">
                <a:avLst/>
              </a:prstGeom>
              <a:solidFill>
                <a:srgbClr val="6565FF"/>
              </a:solidFill>
              <a:ln w="9525">
                <a:noFill/>
                <a:miter lim="800000"/>
                <a:headEnd/>
                <a:tailEnd/>
              </a:ln>
            </p:spPr>
            <p:txBody>
              <a:bodyPr/>
              <a:lstStyle/>
              <a:p>
                <a:endParaRPr lang="en-US" dirty="0"/>
              </a:p>
            </p:txBody>
          </p:sp>
          <p:sp>
            <p:nvSpPr>
              <p:cNvPr id="14288" name="Rectangle 976"/>
              <p:cNvSpPr>
                <a:spLocks noChangeArrowheads="1"/>
              </p:cNvSpPr>
              <p:nvPr/>
            </p:nvSpPr>
            <p:spPr bwMode="auto">
              <a:xfrm>
                <a:off x="4436" y="283"/>
                <a:ext cx="16" cy="95"/>
              </a:xfrm>
              <a:prstGeom prst="rect">
                <a:avLst/>
              </a:prstGeom>
              <a:solidFill>
                <a:srgbClr val="6363FF"/>
              </a:solidFill>
              <a:ln w="9525">
                <a:noFill/>
                <a:miter lim="800000"/>
                <a:headEnd/>
                <a:tailEnd/>
              </a:ln>
            </p:spPr>
            <p:txBody>
              <a:bodyPr/>
              <a:lstStyle/>
              <a:p>
                <a:endParaRPr lang="en-US" dirty="0"/>
              </a:p>
            </p:txBody>
          </p:sp>
          <p:sp>
            <p:nvSpPr>
              <p:cNvPr id="14289" name="Rectangle 977"/>
              <p:cNvSpPr>
                <a:spLocks noChangeArrowheads="1"/>
              </p:cNvSpPr>
              <p:nvPr/>
            </p:nvSpPr>
            <p:spPr bwMode="auto">
              <a:xfrm>
                <a:off x="4452" y="283"/>
                <a:ext cx="15" cy="95"/>
              </a:xfrm>
              <a:prstGeom prst="rect">
                <a:avLst/>
              </a:prstGeom>
              <a:solidFill>
                <a:srgbClr val="6363FF"/>
              </a:solidFill>
              <a:ln w="9525">
                <a:noFill/>
                <a:miter lim="800000"/>
                <a:headEnd/>
                <a:tailEnd/>
              </a:ln>
            </p:spPr>
            <p:txBody>
              <a:bodyPr/>
              <a:lstStyle/>
              <a:p>
                <a:endParaRPr lang="en-US" dirty="0"/>
              </a:p>
            </p:txBody>
          </p:sp>
          <p:sp>
            <p:nvSpPr>
              <p:cNvPr id="14290" name="Rectangle 978"/>
              <p:cNvSpPr>
                <a:spLocks noChangeArrowheads="1"/>
              </p:cNvSpPr>
              <p:nvPr/>
            </p:nvSpPr>
            <p:spPr bwMode="auto">
              <a:xfrm>
                <a:off x="4467" y="283"/>
                <a:ext cx="16" cy="95"/>
              </a:xfrm>
              <a:prstGeom prst="rect">
                <a:avLst/>
              </a:prstGeom>
              <a:solidFill>
                <a:srgbClr val="6161FF"/>
              </a:solidFill>
              <a:ln w="9525">
                <a:noFill/>
                <a:miter lim="800000"/>
                <a:headEnd/>
                <a:tailEnd/>
              </a:ln>
            </p:spPr>
            <p:txBody>
              <a:bodyPr/>
              <a:lstStyle/>
              <a:p>
                <a:endParaRPr lang="en-US" dirty="0"/>
              </a:p>
            </p:txBody>
          </p:sp>
          <p:sp>
            <p:nvSpPr>
              <p:cNvPr id="14291" name="Rectangle 979"/>
              <p:cNvSpPr>
                <a:spLocks noChangeArrowheads="1"/>
              </p:cNvSpPr>
              <p:nvPr/>
            </p:nvSpPr>
            <p:spPr bwMode="auto">
              <a:xfrm>
                <a:off x="4483" y="283"/>
                <a:ext cx="16" cy="95"/>
              </a:xfrm>
              <a:prstGeom prst="rect">
                <a:avLst/>
              </a:prstGeom>
              <a:solidFill>
                <a:srgbClr val="6060FF"/>
              </a:solidFill>
              <a:ln w="9525">
                <a:noFill/>
                <a:miter lim="800000"/>
                <a:headEnd/>
                <a:tailEnd/>
              </a:ln>
            </p:spPr>
            <p:txBody>
              <a:bodyPr/>
              <a:lstStyle/>
              <a:p>
                <a:endParaRPr lang="en-US" dirty="0"/>
              </a:p>
            </p:txBody>
          </p:sp>
          <p:sp>
            <p:nvSpPr>
              <p:cNvPr id="14292" name="Rectangle 980"/>
              <p:cNvSpPr>
                <a:spLocks noChangeArrowheads="1"/>
              </p:cNvSpPr>
              <p:nvPr/>
            </p:nvSpPr>
            <p:spPr bwMode="auto">
              <a:xfrm>
                <a:off x="4499" y="283"/>
                <a:ext cx="15" cy="95"/>
              </a:xfrm>
              <a:prstGeom prst="rect">
                <a:avLst/>
              </a:prstGeom>
              <a:solidFill>
                <a:srgbClr val="5E5EFF"/>
              </a:solidFill>
              <a:ln w="9525">
                <a:noFill/>
                <a:miter lim="800000"/>
                <a:headEnd/>
                <a:tailEnd/>
              </a:ln>
            </p:spPr>
            <p:txBody>
              <a:bodyPr/>
              <a:lstStyle/>
              <a:p>
                <a:endParaRPr lang="en-US" dirty="0"/>
              </a:p>
            </p:txBody>
          </p:sp>
          <p:sp>
            <p:nvSpPr>
              <p:cNvPr id="14293" name="Rectangle 981"/>
              <p:cNvSpPr>
                <a:spLocks noChangeArrowheads="1"/>
              </p:cNvSpPr>
              <p:nvPr/>
            </p:nvSpPr>
            <p:spPr bwMode="auto">
              <a:xfrm>
                <a:off x="4514" y="283"/>
                <a:ext cx="16" cy="95"/>
              </a:xfrm>
              <a:prstGeom prst="rect">
                <a:avLst/>
              </a:prstGeom>
              <a:solidFill>
                <a:srgbClr val="5D5DFF"/>
              </a:solidFill>
              <a:ln w="9525">
                <a:noFill/>
                <a:miter lim="800000"/>
                <a:headEnd/>
                <a:tailEnd/>
              </a:ln>
            </p:spPr>
            <p:txBody>
              <a:bodyPr/>
              <a:lstStyle/>
              <a:p>
                <a:endParaRPr lang="en-US" dirty="0"/>
              </a:p>
            </p:txBody>
          </p:sp>
          <p:sp>
            <p:nvSpPr>
              <p:cNvPr id="14294" name="Rectangle 982"/>
              <p:cNvSpPr>
                <a:spLocks noChangeArrowheads="1"/>
              </p:cNvSpPr>
              <p:nvPr/>
            </p:nvSpPr>
            <p:spPr bwMode="auto">
              <a:xfrm>
                <a:off x="4530" y="283"/>
                <a:ext cx="16" cy="95"/>
              </a:xfrm>
              <a:prstGeom prst="rect">
                <a:avLst/>
              </a:prstGeom>
              <a:solidFill>
                <a:srgbClr val="5B5BFF"/>
              </a:solidFill>
              <a:ln w="9525">
                <a:noFill/>
                <a:miter lim="800000"/>
                <a:headEnd/>
                <a:tailEnd/>
              </a:ln>
            </p:spPr>
            <p:txBody>
              <a:bodyPr/>
              <a:lstStyle/>
              <a:p>
                <a:endParaRPr lang="en-US" dirty="0"/>
              </a:p>
            </p:txBody>
          </p:sp>
          <p:sp>
            <p:nvSpPr>
              <p:cNvPr id="14295" name="Rectangle 983"/>
              <p:cNvSpPr>
                <a:spLocks noChangeArrowheads="1"/>
              </p:cNvSpPr>
              <p:nvPr/>
            </p:nvSpPr>
            <p:spPr bwMode="auto">
              <a:xfrm>
                <a:off x="4546" y="283"/>
                <a:ext cx="16" cy="95"/>
              </a:xfrm>
              <a:prstGeom prst="rect">
                <a:avLst/>
              </a:prstGeom>
              <a:solidFill>
                <a:srgbClr val="5B5BFF"/>
              </a:solidFill>
              <a:ln w="9525">
                <a:noFill/>
                <a:miter lim="800000"/>
                <a:headEnd/>
                <a:tailEnd/>
              </a:ln>
            </p:spPr>
            <p:txBody>
              <a:bodyPr/>
              <a:lstStyle/>
              <a:p>
                <a:endParaRPr lang="en-US" dirty="0"/>
              </a:p>
            </p:txBody>
          </p:sp>
          <p:sp>
            <p:nvSpPr>
              <p:cNvPr id="14296" name="Rectangle 984"/>
              <p:cNvSpPr>
                <a:spLocks noChangeArrowheads="1"/>
              </p:cNvSpPr>
              <p:nvPr/>
            </p:nvSpPr>
            <p:spPr bwMode="auto">
              <a:xfrm>
                <a:off x="4562" y="283"/>
                <a:ext cx="15" cy="95"/>
              </a:xfrm>
              <a:prstGeom prst="rect">
                <a:avLst/>
              </a:prstGeom>
              <a:solidFill>
                <a:srgbClr val="5959FF"/>
              </a:solidFill>
              <a:ln w="9525">
                <a:noFill/>
                <a:miter lim="800000"/>
                <a:headEnd/>
                <a:tailEnd/>
              </a:ln>
            </p:spPr>
            <p:txBody>
              <a:bodyPr/>
              <a:lstStyle/>
              <a:p>
                <a:endParaRPr lang="en-US" dirty="0"/>
              </a:p>
            </p:txBody>
          </p:sp>
          <p:sp>
            <p:nvSpPr>
              <p:cNvPr id="14297" name="Rectangle 985"/>
              <p:cNvSpPr>
                <a:spLocks noChangeArrowheads="1"/>
              </p:cNvSpPr>
              <p:nvPr/>
            </p:nvSpPr>
            <p:spPr bwMode="auto">
              <a:xfrm>
                <a:off x="4577" y="283"/>
                <a:ext cx="16" cy="95"/>
              </a:xfrm>
              <a:prstGeom prst="rect">
                <a:avLst/>
              </a:prstGeom>
              <a:solidFill>
                <a:srgbClr val="5858FF"/>
              </a:solidFill>
              <a:ln w="9525">
                <a:noFill/>
                <a:miter lim="800000"/>
                <a:headEnd/>
                <a:tailEnd/>
              </a:ln>
            </p:spPr>
            <p:txBody>
              <a:bodyPr/>
              <a:lstStyle/>
              <a:p>
                <a:endParaRPr lang="en-US" dirty="0"/>
              </a:p>
            </p:txBody>
          </p:sp>
          <p:sp>
            <p:nvSpPr>
              <p:cNvPr id="14298" name="Rectangle 986"/>
              <p:cNvSpPr>
                <a:spLocks noChangeArrowheads="1"/>
              </p:cNvSpPr>
              <p:nvPr/>
            </p:nvSpPr>
            <p:spPr bwMode="auto">
              <a:xfrm>
                <a:off x="4593" y="283"/>
                <a:ext cx="16" cy="95"/>
              </a:xfrm>
              <a:prstGeom prst="rect">
                <a:avLst/>
              </a:prstGeom>
              <a:solidFill>
                <a:srgbClr val="5656FF"/>
              </a:solidFill>
              <a:ln w="9525">
                <a:noFill/>
                <a:miter lim="800000"/>
                <a:headEnd/>
                <a:tailEnd/>
              </a:ln>
            </p:spPr>
            <p:txBody>
              <a:bodyPr/>
              <a:lstStyle/>
              <a:p>
                <a:endParaRPr lang="en-US" dirty="0"/>
              </a:p>
            </p:txBody>
          </p:sp>
          <p:sp>
            <p:nvSpPr>
              <p:cNvPr id="14299" name="Rectangle 987"/>
              <p:cNvSpPr>
                <a:spLocks noChangeArrowheads="1"/>
              </p:cNvSpPr>
              <p:nvPr/>
            </p:nvSpPr>
            <p:spPr bwMode="auto">
              <a:xfrm>
                <a:off x="4609" y="283"/>
                <a:ext cx="16" cy="95"/>
              </a:xfrm>
              <a:prstGeom prst="rect">
                <a:avLst/>
              </a:prstGeom>
              <a:solidFill>
                <a:srgbClr val="5555FF"/>
              </a:solidFill>
              <a:ln w="9525">
                <a:noFill/>
                <a:miter lim="800000"/>
                <a:headEnd/>
                <a:tailEnd/>
              </a:ln>
            </p:spPr>
            <p:txBody>
              <a:bodyPr/>
              <a:lstStyle/>
              <a:p>
                <a:endParaRPr lang="en-US" dirty="0"/>
              </a:p>
            </p:txBody>
          </p:sp>
          <p:sp>
            <p:nvSpPr>
              <p:cNvPr id="14300" name="Rectangle 988"/>
              <p:cNvSpPr>
                <a:spLocks noChangeArrowheads="1"/>
              </p:cNvSpPr>
              <p:nvPr/>
            </p:nvSpPr>
            <p:spPr bwMode="auto">
              <a:xfrm>
                <a:off x="4625" y="283"/>
                <a:ext cx="15" cy="95"/>
              </a:xfrm>
              <a:prstGeom prst="rect">
                <a:avLst/>
              </a:prstGeom>
              <a:solidFill>
                <a:srgbClr val="5353FF"/>
              </a:solidFill>
              <a:ln w="9525">
                <a:noFill/>
                <a:miter lim="800000"/>
                <a:headEnd/>
                <a:tailEnd/>
              </a:ln>
            </p:spPr>
            <p:txBody>
              <a:bodyPr/>
              <a:lstStyle/>
              <a:p>
                <a:endParaRPr lang="en-US" dirty="0"/>
              </a:p>
            </p:txBody>
          </p:sp>
          <p:sp>
            <p:nvSpPr>
              <p:cNvPr id="14301" name="Rectangle 989"/>
              <p:cNvSpPr>
                <a:spLocks noChangeArrowheads="1"/>
              </p:cNvSpPr>
              <p:nvPr/>
            </p:nvSpPr>
            <p:spPr bwMode="auto">
              <a:xfrm>
                <a:off x="4640" y="283"/>
                <a:ext cx="16" cy="95"/>
              </a:xfrm>
              <a:prstGeom prst="rect">
                <a:avLst/>
              </a:prstGeom>
              <a:solidFill>
                <a:srgbClr val="5252FF"/>
              </a:solidFill>
              <a:ln w="9525">
                <a:noFill/>
                <a:miter lim="800000"/>
                <a:headEnd/>
                <a:tailEnd/>
              </a:ln>
            </p:spPr>
            <p:txBody>
              <a:bodyPr/>
              <a:lstStyle/>
              <a:p>
                <a:endParaRPr lang="en-US" dirty="0"/>
              </a:p>
            </p:txBody>
          </p:sp>
          <p:sp>
            <p:nvSpPr>
              <p:cNvPr id="14302" name="Rectangle 990"/>
              <p:cNvSpPr>
                <a:spLocks noChangeArrowheads="1"/>
              </p:cNvSpPr>
              <p:nvPr/>
            </p:nvSpPr>
            <p:spPr bwMode="auto">
              <a:xfrm>
                <a:off x="4656" y="283"/>
                <a:ext cx="16" cy="95"/>
              </a:xfrm>
              <a:prstGeom prst="rect">
                <a:avLst/>
              </a:prstGeom>
              <a:solidFill>
                <a:srgbClr val="5151FF"/>
              </a:solidFill>
              <a:ln w="9525">
                <a:noFill/>
                <a:miter lim="800000"/>
                <a:headEnd/>
                <a:tailEnd/>
              </a:ln>
            </p:spPr>
            <p:txBody>
              <a:bodyPr/>
              <a:lstStyle/>
              <a:p>
                <a:endParaRPr lang="en-US" dirty="0"/>
              </a:p>
            </p:txBody>
          </p:sp>
          <p:sp>
            <p:nvSpPr>
              <p:cNvPr id="14303" name="Rectangle 991"/>
              <p:cNvSpPr>
                <a:spLocks noChangeArrowheads="1"/>
              </p:cNvSpPr>
              <p:nvPr/>
            </p:nvSpPr>
            <p:spPr bwMode="auto">
              <a:xfrm>
                <a:off x="4672" y="283"/>
                <a:ext cx="16" cy="95"/>
              </a:xfrm>
              <a:prstGeom prst="rect">
                <a:avLst/>
              </a:prstGeom>
              <a:solidFill>
                <a:srgbClr val="5050FF"/>
              </a:solidFill>
              <a:ln w="9525">
                <a:noFill/>
                <a:miter lim="800000"/>
                <a:headEnd/>
                <a:tailEnd/>
              </a:ln>
            </p:spPr>
            <p:txBody>
              <a:bodyPr/>
              <a:lstStyle/>
              <a:p>
                <a:endParaRPr lang="en-US" dirty="0"/>
              </a:p>
            </p:txBody>
          </p:sp>
          <p:sp>
            <p:nvSpPr>
              <p:cNvPr id="14304" name="Rectangle 992"/>
              <p:cNvSpPr>
                <a:spLocks noChangeArrowheads="1"/>
              </p:cNvSpPr>
              <p:nvPr/>
            </p:nvSpPr>
            <p:spPr bwMode="auto">
              <a:xfrm>
                <a:off x="4688" y="283"/>
                <a:ext cx="15" cy="95"/>
              </a:xfrm>
              <a:prstGeom prst="rect">
                <a:avLst/>
              </a:prstGeom>
              <a:solidFill>
                <a:srgbClr val="4E4EFF"/>
              </a:solidFill>
              <a:ln w="9525">
                <a:noFill/>
                <a:miter lim="800000"/>
                <a:headEnd/>
                <a:tailEnd/>
              </a:ln>
            </p:spPr>
            <p:txBody>
              <a:bodyPr/>
              <a:lstStyle/>
              <a:p>
                <a:endParaRPr lang="en-US" dirty="0"/>
              </a:p>
            </p:txBody>
          </p:sp>
          <p:sp>
            <p:nvSpPr>
              <p:cNvPr id="14305" name="Rectangle 993"/>
              <p:cNvSpPr>
                <a:spLocks noChangeArrowheads="1"/>
              </p:cNvSpPr>
              <p:nvPr/>
            </p:nvSpPr>
            <p:spPr bwMode="auto">
              <a:xfrm>
                <a:off x="4703" y="283"/>
                <a:ext cx="16" cy="95"/>
              </a:xfrm>
              <a:prstGeom prst="rect">
                <a:avLst/>
              </a:prstGeom>
              <a:solidFill>
                <a:srgbClr val="4D4DFF"/>
              </a:solidFill>
              <a:ln w="9525">
                <a:noFill/>
                <a:miter lim="800000"/>
                <a:headEnd/>
                <a:tailEnd/>
              </a:ln>
            </p:spPr>
            <p:txBody>
              <a:bodyPr/>
              <a:lstStyle/>
              <a:p>
                <a:endParaRPr lang="en-US" dirty="0"/>
              </a:p>
            </p:txBody>
          </p:sp>
          <p:sp>
            <p:nvSpPr>
              <p:cNvPr id="14306" name="Rectangle 994"/>
              <p:cNvSpPr>
                <a:spLocks noChangeArrowheads="1"/>
              </p:cNvSpPr>
              <p:nvPr/>
            </p:nvSpPr>
            <p:spPr bwMode="auto">
              <a:xfrm>
                <a:off x="4719" y="283"/>
                <a:ext cx="16" cy="95"/>
              </a:xfrm>
              <a:prstGeom prst="rect">
                <a:avLst/>
              </a:prstGeom>
              <a:solidFill>
                <a:srgbClr val="4B4BFF"/>
              </a:solidFill>
              <a:ln w="9525">
                <a:noFill/>
                <a:miter lim="800000"/>
                <a:headEnd/>
                <a:tailEnd/>
              </a:ln>
            </p:spPr>
            <p:txBody>
              <a:bodyPr/>
              <a:lstStyle/>
              <a:p>
                <a:endParaRPr lang="en-US" dirty="0"/>
              </a:p>
            </p:txBody>
          </p:sp>
          <p:sp>
            <p:nvSpPr>
              <p:cNvPr id="14307" name="Rectangle 995"/>
              <p:cNvSpPr>
                <a:spLocks noChangeArrowheads="1"/>
              </p:cNvSpPr>
              <p:nvPr/>
            </p:nvSpPr>
            <p:spPr bwMode="auto">
              <a:xfrm>
                <a:off x="4735" y="283"/>
                <a:ext cx="15" cy="95"/>
              </a:xfrm>
              <a:prstGeom prst="rect">
                <a:avLst/>
              </a:prstGeom>
              <a:solidFill>
                <a:srgbClr val="4A4AFF"/>
              </a:solidFill>
              <a:ln w="9525">
                <a:noFill/>
                <a:miter lim="800000"/>
                <a:headEnd/>
                <a:tailEnd/>
              </a:ln>
            </p:spPr>
            <p:txBody>
              <a:bodyPr/>
              <a:lstStyle/>
              <a:p>
                <a:endParaRPr lang="en-US" dirty="0"/>
              </a:p>
            </p:txBody>
          </p:sp>
          <p:sp>
            <p:nvSpPr>
              <p:cNvPr id="14308" name="Rectangle 996"/>
              <p:cNvSpPr>
                <a:spLocks noChangeArrowheads="1"/>
              </p:cNvSpPr>
              <p:nvPr/>
            </p:nvSpPr>
            <p:spPr bwMode="auto">
              <a:xfrm>
                <a:off x="4750" y="283"/>
                <a:ext cx="16" cy="95"/>
              </a:xfrm>
              <a:prstGeom prst="rect">
                <a:avLst/>
              </a:prstGeom>
              <a:solidFill>
                <a:srgbClr val="4848FF"/>
              </a:solidFill>
              <a:ln w="9525">
                <a:noFill/>
                <a:miter lim="800000"/>
                <a:headEnd/>
                <a:tailEnd/>
              </a:ln>
            </p:spPr>
            <p:txBody>
              <a:bodyPr/>
              <a:lstStyle/>
              <a:p>
                <a:endParaRPr lang="en-US" dirty="0"/>
              </a:p>
            </p:txBody>
          </p:sp>
          <p:sp>
            <p:nvSpPr>
              <p:cNvPr id="14309" name="Rectangle 997"/>
              <p:cNvSpPr>
                <a:spLocks noChangeArrowheads="1"/>
              </p:cNvSpPr>
              <p:nvPr/>
            </p:nvSpPr>
            <p:spPr bwMode="auto">
              <a:xfrm>
                <a:off x="4766" y="283"/>
                <a:ext cx="16" cy="95"/>
              </a:xfrm>
              <a:prstGeom prst="rect">
                <a:avLst/>
              </a:prstGeom>
              <a:solidFill>
                <a:srgbClr val="4848FF"/>
              </a:solidFill>
              <a:ln w="9525">
                <a:noFill/>
                <a:miter lim="800000"/>
                <a:headEnd/>
                <a:tailEnd/>
              </a:ln>
            </p:spPr>
            <p:txBody>
              <a:bodyPr/>
              <a:lstStyle/>
              <a:p>
                <a:endParaRPr lang="en-US" dirty="0"/>
              </a:p>
            </p:txBody>
          </p:sp>
          <p:sp>
            <p:nvSpPr>
              <p:cNvPr id="14310" name="Rectangle 998"/>
              <p:cNvSpPr>
                <a:spLocks noChangeArrowheads="1"/>
              </p:cNvSpPr>
              <p:nvPr/>
            </p:nvSpPr>
            <p:spPr bwMode="auto">
              <a:xfrm>
                <a:off x="4782" y="283"/>
                <a:ext cx="16" cy="95"/>
              </a:xfrm>
              <a:prstGeom prst="rect">
                <a:avLst/>
              </a:prstGeom>
              <a:solidFill>
                <a:srgbClr val="4646FF"/>
              </a:solidFill>
              <a:ln w="9525">
                <a:noFill/>
                <a:miter lim="800000"/>
                <a:headEnd/>
                <a:tailEnd/>
              </a:ln>
            </p:spPr>
            <p:txBody>
              <a:bodyPr/>
              <a:lstStyle/>
              <a:p>
                <a:endParaRPr lang="en-US" dirty="0"/>
              </a:p>
            </p:txBody>
          </p:sp>
          <p:sp>
            <p:nvSpPr>
              <p:cNvPr id="14311" name="Rectangle 999"/>
              <p:cNvSpPr>
                <a:spLocks noChangeArrowheads="1"/>
              </p:cNvSpPr>
              <p:nvPr/>
            </p:nvSpPr>
            <p:spPr bwMode="auto">
              <a:xfrm>
                <a:off x="4798" y="283"/>
                <a:ext cx="15" cy="95"/>
              </a:xfrm>
              <a:prstGeom prst="rect">
                <a:avLst/>
              </a:prstGeom>
              <a:solidFill>
                <a:srgbClr val="4545FF"/>
              </a:solidFill>
              <a:ln w="9525">
                <a:noFill/>
                <a:miter lim="800000"/>
                <a:headEnd/>
                <a:tailEnd/>
              </a:ln>
            </p:spPr>
            <p:txBody>
              <a:bodyPr/>
              <a:lstStyle/>
              <a:p>
                <a:endParaRPr lang="en-US" dirty="0"/>
              </a:p>
            </p:txBody>
          </p:sp>
          <p:sp>
            <p:nvSpPr>
              <p:cNvPr id="14312" name="Rectangle 1000"/>
              <p:cNvSpPr>
                <a:spLocks noChangeArrowheads="1"/>
              </p:cNvSpPr>
              <p:nvPr/>
            </p:nvSpPr>
            <p:spPr bwMode="auto">
              <a:xfrm>
                <a:off x="4813" y="283"/>
                <a:ext cx="16" cy="95"/>
              </a:xfrm>
              <a:prstGeom prst="rect">
                <a:avLst/>
              </a:prstGeom>
              <a:solidFill>
                <a:srgbClr val="4343FF"/>
              </a:solidFill>
              <a:ln w="9525">
                <a:noFill/>
                <a:miter lim="800000"/>
                <a:headEnd/>
                <a:tailEnd/>
              </a:ln>
            </p:spPr>
            <p:txBody>
              <a:bodyPr/>
              <a:lstStyle/>
              <a:p>
                <a:endParaRPr lang="en-US" dirty="0"/>
              </a:p>
            </p:txBody>
          </p:sp>
          <p:sp>
            <p:nvSpPr>
              <p:cNvPr id="14313" name="Rectangle 1001"/>
              <p:cNvSpPr>
                <a:spLocks noChangeArrowheads="1"/>
              </p:cNvSpPr>
              <p:nvPr/>
            </p:nvSpPr>
            <p:spPr bwMode="auto">
              <a:xfrm>
                <a:off x="4829" y="283"/>
                <a:ext cx="16" cy="95"/>
              </a:xfrm>
              <a:prstGeom prst="rect">
                <a:avLst/>
              </a:prstGeom>
              <a:solidFill>
                <a:srgbClr val="4242FF"/>
              </a:solidFill>
              <a:ln w="9525">
                <a:noFill/>
                <a:miter lim="800000"/>
                <a:headEnd/>
                <a:tailEnd/>
              </a:ln>
            </p:spPr>
            <p:txBody>
              <a:bodyPr/>
              <a:lstStyle/>
              <a:p>
                <a:endParaRPr lang="en-US" dirty="0"/>
              </a:p>
            </p:txBody>
          </p:sp>
          <p:sp>
            <p:nvSpPr>
              <p:cNvPr id="14314" name="Rectangle 1002"/>
              <p:cNvSpPr>
                <a:spLocks noChangeArrowheads="1"/>
              </p:cNvSpPr>
              <p:nvPr/>
            </p:nvSpPr>
            <p:spPr bwMode="auto">
              <a:xfrm>
                <a:off x="4845" y="283"/>
                <a:ext cx="16" cy="95"/>
              </a:xfrm>
              <a:prstGeom prst="rect">
                <a:avLst/>
              </a:prstGeom>
              <a:solidFill>
                <a:srgbClr val="4040FF"/>
              </a:solidFill>
              <a:ln w="9525">
                <a:noFill/>
                <a:miter lim="800000"/>
                <a:headEnd/>
                <a:tailEnd/>
              </a:ln>
            </p:spPr>
            <p:txBody>
              <a:bodyPr/>
              <a:lstStyle/>
              <a:p>
                <a:endParaRPr lang="en-US" dirty="0"/>
              </a:p>
            </p:txBody>
          </p:sp>
          <p:sp>
            <p:nvSpPr>
              <p:cNvPr id="14315" name="Rectangle 1003"/>
              <p:cNvSpPr>
                <a:spLocks noChangeArrowheads="1"/>
              </p:cNvSpPr>
              <p:nvPr/>
            </p:nvSpPr>
            <p:spPr bwMode="auto">
              <a:xfrm>
                <a:off x="4861" y="283"/>
                <a:ext cx="15" cy="95"/>
              </a:xfrm>
              <a:prstGeom prst="rect">
                <a:avLst/>
              </a:prstGeom>
              <a:solidFill>
                <a:srgbClr val="3F3FFF"/>
              </a:solidFill>
              <a:ln w="9525">
                <a:noFill/>
                <a:miter lim="800000"/>
                <a:headEnd/>
                <a:tailEnd/>
              </a:ln>
            </p:spPr>
            <p:txBody>
              <a:bodyPr/>
              <a:lstStyle/>
              <a:p>
                <a:endParaRPr lang="en-US" dirty="0"/>
              </a:p>
            </p:txBody>
          </p:sp>
          <p:sp>
            <p:nvSpPr>
              <p:cNvPr id="14316" name="Rectangle 1004"/>
              <p:cNvSpPr>
                <a:spLocks noChangeArrowheads="1"/>
              </p:cNvSpPr>
              <p:nvPr/>
            </p:nvSpPr>
            <p:spPr bwMode="auto">
              <a:xfrm>
                <a:off x="4876" y="283"/>
                <a:ext cx="16" cy="95"/>
              </a:xfrm>
              <a:prstGeom prst="rect">
                <a:avLst/>
              </a:prstGeom>
              <a:solidFill>
                <a:srgbClr val="3E3EFF"/>
              </a:solidFill>
              <a:ln w="9525">
                <a:noFill/>
                <a:miter lim="800000"/>
                <a:headEnd/>
                <a:tailEnd/>
              </a:ln>
            </p:spPr>
            <p:txBody>
              <a:bodyPr/>
              <a:lstStyle/>
              <a:p>
                <a:endParaRPr lang="en-US" dirty="0"/>
              </a:p>
            </p:txBody>
          </p:sp>
          <p:sp>
            <p:nvSpPr>
              <p:cNvPr id="14317" name="Rectangle 1005"/>
              <p:cNvSpPr>
                <a:spLocks noChangeArrowheads="1"/>
              </p:cNvSpPr>
              <p:nvPr/>
            </p:nvSpPr>
            <p:spPr bwMode="auto">
              <a:xfrm>
                <a:off x="4892" y="283"/>
                <a:ext cx="16" cy="95"/>
              </a:xfrm>
              <a:prstGeom prst="rect">
                <a:avLst/>
              </a:prstGeom>
              <a:solidFill>
                <a:srgbClr val="3C3CFF"/>
              </a:solidFill>
              <a:ln w="9525">
                <a:noFill/>
                <a:miter lim="800000"/>
                <a:headEnd/>
                <a:tailEnd/>
              </a:ln>
            </p:spPr>
            <p:txBody>
              <a:bodyPr/>
              <a:lstStyle/>
              <a:p>
                <a:endParaRPr lang="en-US" dirty="0"/>
              </a:p>
            </p:txBody>
          </p:sp>
          <p:sp>
            <p:nvSpPr>
              <p:cNvPr id="14318" name="Rectangle 1006"/>
              <p:cNvSpPr>
                <a:spLocks noChangeArrowheads="1"/>
              </p:cNvSpPr>
              <p:nvPr/>
            </p:nvSpPr>
            <p:spPr bwMode="auto">
              <a:xfrm>
                <a:off x="4908" y="283"/>
                <a:ext cx="16" cy="95"/>
              </a:xfrm>
              <a:prstGeom prst="rect">
                <a:avLst/>
              </a:prstGeom>
              <a:solidFill>
                <a:srgbClr val="3B3BFF"/>
              </a:solidFill>
              <a:ln w="9525">
                <a:noFill/>
                <a:miter lim="800000"/>
                <a:headEnd/>
                <a:tailEnd/>
              </a:ln>
            </p:spPr>
            <p:txBody>
              <a:bodyPr/>
              <a:lstStyle/>
              <a:p>
                <a:endParaRPr lang="en-US" dirty="0"/>
              </a:p>
            </p:txBody>
          </p:sp>
          <p:sp>
            <p:nvSpPr>
              <p:cNvPr id="14319" name="Rectangle 1007"/>
              <p:cNvSpPr>
                <a:spLocks noChangeArrowheads="1"/>
              </p:cNvSpPr>
              <p:nvPr/>
            </p:nvSpPr>
            <p:spPr bwMode="auto">
              <a:xfrm>
                <a:off x="4924" y="283"/>
                <a:ext cx="15" cy="95"/>
              </a:xfrm>
              <a:prstGeom prst="rect">
                <a:avLst/>
              </a:prstGeom>
              <a:solidFill>
                <a:srgbClr val="3939FF"/>
              </a:solidFill>
              <a:ln w="9525">
                <a:noFill/>
                <a:miter lim="800000"/>
                <a:headEnd/>
                <a:tailEnd/>
              </a:ln>
            </p:spPr>
            <p:txBody>
              <a:bodyPr/>
              <a:lstStyle/>
              <a:p>
                <a:endParaRPr lang="en-US" dirty="0"/>
              </a:p>
            </p:txBody>
          </p:sp>
          <p:sp>
            <p:nvSpPr>
              <p:cNvPr id="14320" name="Rectangle 1008"/>
              <p:cNvSpPr>
                <a:spLocks noChangeArrowheads="1"/>
              </p:cNvSpPr>
              <p:nvPr/>
            </p:nvSpPr>
            <p:spPr bwMode="auto">
              <a:xfrm>
                <a:off x="4939" y="283"/>
                <a:ext cx="16" cy="95"/>
              </a:xfrm>
              <a:prstGeom prst="rect">
                <a:avLst/>
              </a:prstGeom>
              <a:solidFill>
                <a:srgbClr val="3838FF"/>
              </a:solidFill>
              <a:ln w="9525">
                <a:noFill/>
                <a:miter lim="800000"/>
                <a:headEnd/>
                <a:tailEnd/>
              </a:ln>
            </p:spPr>
            <p:txBody>
              <a:bodyPr/>
              <a:lstStyle/>
              <a:p>
                <a:endParaRPr lang="en-US" dirty="0"/>
              </a:p>
            </p:txBody>
          </p:sp>
          <p:sp>
            <p:nvSpPr>
              <p:cNvPr id="14321" name="Rectangle 1009"/>
              <p:cNvSpPr>
                <a:spLocks noChangeArrowheads="1"/>
              </p:cNvSpPr>
              <p:nvPr/>
            </p:nvSpPr>
            <p:spPr bwMode="auto">
              <a:xfrm>
                <a:off x="4955" y="283"/>
                <a:ext cx="16" cy="95"/>
              </a:xfrm>
              <a:prstGeom prst="rect">
                <a:avLst/>
              </a:prstGeom>
              <a:solidFill>
                <a:srgbClr val="3737FF"/>
              </a:solidFill>
              <a:ln w="9525">
                <a:noFill/>
                <a:miter lim="800000"/>
                <a:headEnd/>
                <a:tailEnd/>
              </a:ln>
            </p:spPr>
            <p:txBody>
              <a:bodyPr/>
              <a:lstStyle/>
              <a:p>
                <a:endParaRPr lang="en-US" dirty="0"/>
              </a:p>
            </p:txBody>
          </p:sp>
          <p:sp>
            <p:nvSpPr>
              <p:cNvPr id="14322" name="Rectangle 1010"/>
              <p:cNvSpPr>
                <a:spLocks noChangeArrowheads="1"/>
              </p:cNvSpPr>
              <p:nvPr/>
            </p:nvSpPr>
            <p:spPr bwMode="auto">
              <a:xfrm>
                <a:off x="4971" y="283"/>
                <a:ext cx="15" cy="95"/>
              </a:xfrm>
              <a:prstGeom prst="rect">
                <a:avLst/>
              </a:prstGeom>
              <a:solidFill>
                <a:srgbClr val="3636FF"/>
              </a:solidFill>
              <a:ln w="9525">
                <a:noFill/>
                <a:miter lim="800000"/>
                <a:headEnd/>
                <a:tailEnd/>
              </a:ln>
            </p:spPr>
            <p:txBody>
              <a:bodyPr/>
              <a:lstStyle/>
              <a:p>
                <a:endParaRPr lang="en-US" dirty="0"/>
              </a:p>
            </p:txBody>
          </p:sp>
          <p:sp>
            <p:nvSpPr>
              <p:cNvPr id="14323" name="Rectangle 1011"/>
              <p:cNvSpPr>
                <a:spLocks noChangeArrowheads="1"/>
              </p:cNvSpPr>
              <p:nvPr/>
            </p:nvSpPr>
            <p:spPr bwMode="auto">
              <a:xfrm>
                <a:off x="4986" y="283"/>
                <a:ext cx="16" cy="95"/>
              </a:xfrm>
              <a:prstGeom prst="rect">
                <a:avLst/>
              </a:prstGeom>
              <a:solidFill>
                <a:srgbClr val="3434FF"/>
              </a:solidFill>
              <a:ln w="9525">
                <a:noFill/>
                <a:miter lim="800000"/>
                <a:headEnd/>
                <a:tailEnd/>
              </a:ln>
            </p:spPr>
            <p:txBody>
              <a:bodyPr/>
              <a:lstStyle/>
              <a:p>
                <a:endParaRPr lang="en-US" dirty="0"/>
              </a:p>
            </p:txBody>
          </p:sp>
          <p:sp>
            <p:nvSpPr>
              <p:cNvPr id="14324" name="Rectangle 1012"/>
              <p:cNvSpPr>
                <a:spLocks noChangeArrowheads="1"/>
              </p:cNvSpPr>
              <p:nvPr/>
            </p:nvSpPr>
            <p:spPr bwMode="auto">
              <a:xfrm>
                <a:off x="5002" y="283"/>
                <a:ext cx="16" cy="95"/>
              </a:xfrm>
              <a:prstGeom prst="rect">
                <a:avLst/>
              </a:prstGeom>
              <a:solidFill>
                <a:srgbClr val="3333FF"/>
              </a:solidFill>
              <a:ln w="9525">
                <a:noFill/>
                <a:miter lim="800000"/>
                <a:headEnd/>
                <a:tailEnd/>
              </a:ln>
            </p:spPr>
            <p:txBody>
              <a:bodyPr/>
              <a:lstStyle/>
              <a:p>
                <a:endParaRPr lang="en-US" dirty="0"/>
              </a:p>
            </p:txBody>
          </p:sp>
          <p:sp>
            <p:nvSpPr>
              <p:cNvPr id="14325" name="Rectangle 1013"/>
              <p:cNvSpPr>
                <a:spLocks noChangeArrowheads="1"/>
              </p:cNvSpPr>
              <p:nvPr/>
            </p:nvSpPr>
            <p:spPr bwMode="auto">
              <a:xfrm>
                <a:off x="5018" y="283"/>
                <a:ext cx="16" cy="95"/>
              </a:xfrm>
              <a:prstGeom prst="rect">
                <a:avLst/>
              </a:prstGeom>
              <a:solidFill>
                <a:srgbClr val="3131FF"/>
              </a:solidFill>
              <a:ln w="9525">
                <a:noFill/>
                <a:miter lim="800000"/>
                <a:headEnd/>
                <a:tailEnd/>
              </a:ln>
            </p:spPr>
            <p:txBody>
              <a:bodyPr/>
              <a:lstStyle/>
              <a:p>
                <a:endParaRPr lang="en-US" dirty="0"/>
              </a:p>
            </p:txBody>
          </p:sp>
          <p:sp>
            <p:nvSpPr>
              <p:cNvPr id="14326" name="Rectangle 1014"/>
              <p:cNvSpPr>
                <a:spLocks noChangeArrowheads="1"/>
              </p:cNvSpPr>
              <p:nvPr/>
            </p:nvSpPr>
            <p:spPr bwMode="auto">
              <a:xfrm>
                <a:off x="5034" y="283"/>
                <a:ext cx="15" cy="95"/>
              </a:xfrm>
              <a:prstGeom prst="rect">
                <a:avLst/>
              </a:prstGeom>
              <a:solidFill>
                <a:srgbClr val="3131FF"/>
              </a:solidFill>
              <a:ln w="9525">
                <a:noFill/>
                <a:miter lim="800000"/>
                <a:headEnd/>
                <a:tailEnd/>
              </a:ln>
            </p:spPr>
            <p:txBody>
              <a:bodyPr/>
              <a:lstStyle/>
              <a:p>
                <a:endParaRPr lang="en-US" dirty="0"/>
              </a:p>
            </p:txBody>
          </p:sp>
          <p:sp>
            <p:nvSpPr>
              <p:cNvPr id="14327" name="Rectangle 1015"/>
              <p:cNvSpPr>
                <a:spLocks noChangeArrowheads="1"/>
              </p:cNvSpPr>
              <p:nvPr/>
            </p:nvSpPr>
            <p:spPr bwMode="auto">
              <a:xfrm>
                <a:off x="5049" y="283"/>
                <a:ext cx="16" cy="95"/>
              </a:xfrm>
              <a:prstGeom prst="rect">
                <a:avLst/>
              </a:prstGeom>
              <a:solidFill>
                <a:srgbClr val="2F2FFF"/>
              </a:solidFill>
              <a:ln w="9525">
                <a:noFill/>
                <a:miter lim="800000"/>
                <a:headEnd/>
                <a:tailEnd/>
              </a:ln>
            </p:spPr>
            <p:txBody>
              <a:bodyPr/>
              <a:lstStyle/>
              <a:p>
                <a:endParaRPr lang="en-US" dirty="0"/>
              </a:p>
            </p:txBody>
          </p:sp>
          <p:sp>
            <p:nvSpPr>
              <p:cNvPr id="14328" name="Rectangle 1016"/>
              <p:cNvSpPr>
                <a:spLocks noChangeArrowheads="1"/>
              </p:cNvSpPr>
              <p:nvPr/>
            </p:nvSpPr>
            <p:spPr bwMode="auto">
              <a:xfrm>
                <a:off x="5065" y="283"/>
                <a:ext cx="16" cy="95"/>
              </a:xfrm>
              <a:prstGeom prst="rect">
                <a:avLst/>
              </a:prstGeom>
              <a:solidFill>
                <a:srgbClr val="2E2EFF"/>
              </a:solidFill>
              <a:ln w="9525">
                <a:noFill/>
                <a:miter lim="800000"/>
                <a:headEnd/>
                <a:tailEnd/>
              </a:ln>
            </p:spPr>
            <p:txBody>
              <a:bodyPr/>
              <a:lstStyle/>
              <a:p>
                <a:endParaRPr lang="en-US" dirty="0"/>
              </a:p>
            </p:txBody>
          </p:sp>
          <p:sp>
            <p:nvSpPr>
              <p:cNvPr id="14329" name="Rectangle 1017"/>
              <p:cNvSpPr>
                <a:spLocks noChangeArrowheads="1"/>
              </p:cNvSpPr>
              <p:nvPr/>
            </p:nvSpPr>
            <p:spPr bwMode="auto">
              <a:xfrm>
                <a:off x="5081" y="283"/>
                <a:ext cx="16" cy="95"/>
              </a:xfrm>
              <a:prstGeom prst="rect">
                <a:avLst/>
              </a:prstGeom>
              <a:solidFill>
                <a:srgbClr val="2C2CFF"/>
              </a:solidFill>
              <a:ln w="9525">
                <a:noFill/>
                <a:miter lim="800000"/>
                <a:headEnd/>
                <a:tailEnd/>
              </a:ln>
            </p:spPr>
            <p:txBody>
              <a:bodyPr/>
              <a:lstStyle/>
              <a:p>
                <a:endParaRPr lang="en-US" dirty="0"/>
              </a:p>
            </p:txBody>
          </p:sp>
          <p:sp>
            <p:nvSpPr>
              <p:cNvPr id="14330" name="Rectangle 1018"/>
              <p:cNvSpPr>
                <a:spLocks noChangeArrowheads="1"/>
              </p:cNvSpPr>
              <p:nvPr/>
            </p:nvSpPr>
            <p:spPr bwMode="auto">
              <a:xfrm>
                <a:off x="5097" y="283"/>
                <a:ext cx="15" cy="95"/>
              </a:xfrm>
              <a:prstGeom prst="rect">
                <a:avLst/>
              </a:prstGeom>
              <a:solidFill>
                <a:srgbClr val="2B2BFF"/>
              </a:solidFill>
              <a:ln w="9525">
                <a:noFill/>
                <a:miter lim="800000"/>
                <a:headEnd/>
                <a:tailEnd/>
              </a:ln>
            </p:spPr>
            <p:txBody>
              <a:bodyPr/>
              <a:lstStyle/>
              <a:p>
                <a:endParaRPr lang="en-US" dirty="0"/>
              </a:p>
            </p:txBody>
          </p:sp>
          <p:sp>
            <p:nvSpPr>
              <p:cNvPr id="14331" name="Rectangle 1019"/>
              <p:cNvSpPr>
                <a:spLocks noChangeArrowheads="1"/>
              </p:cNvSpPr>
              <p:nvPr/>
            </p:nvSpPr>
            <p:spPr bwMode="auto">
              <a:xfrm>
                <a:off x="5112" y="283"/>
                <a:ext cx="16" cy="95"/>
              </a:xfrm>
              <a:prstGeom prst="rect">
                <a:avLst/>
              </a:prstGeom>
              <a:solidFill>
                <a:srgbClr val="2A2AFF"/>
              </a:solidFill>
              <a:ln w="9525">
                <a:noFill/>
                <a:miter lim="800000"/>
                <a:headEnd/>
                <a:tailEnd/>
              </a:ln>
            </p:spPr>
            <p:txBody>
              <a:bodyPr/>
              <a:lstStyle/>
              <a:p>
                <a:endParaRPr lang="en-US" dirty="0"/>
              </a:p>
            </p:txBody>
          </p:sp>
          <p:sp>
            <p:nvSpPr>
              <p:cNvPr id="14332" name="Rectangle 1020"/>
              <p:cNvSpPr>
                <a:spLocks noChangeArrowheads="1"/>
              </p:cNvSpPr>
              <p:nvPr/>
            </p:nvSpPr>
            <p:spPr bwMode="auto">
              <a:xfrm>
                <a:off x="5128" y="283"/>
                <a:ext cx="16" cy="95"/>
              </a:xfrm>
              <a:prstGeom prst="rect">
                <a:avLst/>
              </a:prstGeom>
              <a:solidFill>
                <a:srgbClr val="2929FF"/>
              </a:solidFill>
              <a:ln w="9525">
                <a:noFill/>
                <a:miter lim="800000"/>
                <a:headEnd/>
                <a:tailEnd/>
              </a:ln>
            </p:spPr>
            <p:txBody>
              <a:bodyPr/>
              <a:lstStyle/>
              <a:p>
                <a:endParaRPr lang="en-US" dirty="0"/>
              </a:p>
            </p:txBody>
          </p:sp>
          <p:sp>
            <p:nvSpPr>
              <p:cNvPr id="14333" name="Rectangle 1021"/>
              <p:cNvSpPr>
                <a:spLocks noChangeArrowheads="1"/>
              </p:cNvSpPr>
              <p:nvPr/>
            </p:nvSpPr>
            <p:spPr bwMode="auto">
              <a:xfrm>
                <a:off x="5144" y="283"/>
                <a:ext cx="16" cy="95"/>
              </a:xfrm>
              <a:prstGeom prst="rect">
                <a:avLst/>
              </a:prstGeom>
              <a:solidFill>
                <a:srgbClr val="2727FF"/>
              </a:solidFill>
              <a:ln w="9525">
                <a:noFill/>
                <a:miter lim="800000"/>
                <a:headEnd/>
                <a:tailEnd/>
              </a:ln>
            </p:spPr>
            <p:txBody>
              <a:bodyPr/>
              <a:lstStyle/>
              <a:p>
                <a:endParaRPr lang="en-US" dirty="0"/>
              </a:p>
            </p:txBody>
          </p:sp>
          <p:sp>
            <p:nvSpPr>
              <p:cNvPr id="14334" name="Rectangle 1022"/>
              <p:cNvSpPr>
                <a:spLocks noChangeArrowheads="1"/>
              </p:cNvSpPr>
              <p:nvPr/>
            </p:nvSpPr>
            <p:spPr bwMode="auto">
              <a:xfrm>
                <a:off x="5160" y="283"/>
                <a:ext cx="15" cy="95"/>
              </a:xfrm>
              <a:prstGeom prst="rect">
                <a:avLst/>
              </a:prstGeom>
              <a:solidFill>
                <a:srgbClr val="2626FF"/>
              </a:solidFill>
              <a:ln w="9525">
                <a:noFill/>
                <a:miter lim="800000"/>
                <a:headEnd/>
                <a:tailEnd/>
              </a:ln>
            </p:spPr>
            <p:txBody>
              <a:bodyPr/>
              <a:lstStyle/>
              <a:p>
                <a:endParaRPr lang="en-US" dirty="0"/>
              </a:p>
            </p:txBody>
          </p:sp>
          <p:sp>
            <p:nvSpPr>
              <p:cNvPr id="14335" name="Rectangle 1023"/>
              <p:cNvSpPr>
                <a:spLocks noChangeArrowheads="1"/>
              </p:cNvSpPr>
              <p:nvPr/>
            </p:nvSpPr>
            <p:spPr bwMode="auto">
              <a:xfrm>
                <a:off x="5175" y="283"/>
                <a:ext cx="16" cy="95"/>
              </a:xfrm>
              <a:prstGeom prst="rect">
                <a:avLst/>
              </a:prstGeom>
              <a:solidFill>
                <a:srgbClr val="2525FF"/>
              </a:solidFill>
              <a:ln w="9525">
                <a:noFill/>
                <a:miter lim="800000"/>
                <a:headEnd/>
                <a:tailEnd/>
              </a:ln>
            </p:spPr>
            <p:txBody>
              <a:bodyPr/>
              <a:lstStyle/>
              <a:p>
                <a:endParaRPr lang="en-US" dirty="0"/>
              </a:p>
            </p:txBody>
          </p:sp>
          <p:sp>
            <p:nvSpPr>
              <p:cNvPr id="50176" name="Rectangle 1024"/>
              <p:cNvSpPr>
                <a:spLocks noChangeArrowheads="1"/>
              </p:cNvSpPr>
              <p:nvPr/>
            </p:nvSpPr>
            <p:spPr bwMode="auto">
              <a:xfrm>
                <a:off x="5191" y="283"/>
                <a:ext cx="16" cy="95"/>
              </a:xfrm>
              <a:prstGeom prst="rect">
                <a:avLst/>
              </a:prstGeom>
              <a:solidFill>
                <a:srgbClr val="2424FF"/>
              </a:solidFill>
              <a:ln w="9525">
                <a:noFill/>
                <a:miter lim="800000"/>
                <a:headEnd/>
                <a:tailEnd/>
              </a:ln>
            </p:spPr>
            <p:txBody>
              <a:bodyPr/>
              <a:lstStyle/>
              <a:p>
                <a:endParaRPr lang="en-US" dirty="0"/>
              </a:p>
            </p:txBody>
          </p:sp>
          <p:sp>
            <p:nvSpPr>
              <p:cNvPr id="50177" name="Rectangle 1025"/>
              <p:cNvSpPr>
                <a:spLocks noChangeArrowheads="1"/>
              </p:cNvSpPr>
              <p:nvPr/>
            </p:nvSpPr>
            <p:spPr bwMode="auto">
              <a:xfrm>
                <a:off x="5207" y="283"/>
                <a:ext cx="15" cy="95"/>
              </a:xfrm>
              <a:prstGeom prst="rect">
                <a:avLst/>
              </a:prstGeom>
              <a:solidFill>
                <a:srgbClr val="2222FF"/>
              </a:solidFill>
              <a:ln w="9525">
                <a:noFill/>
                <a:miter lim="800000"/>
                <a:headEnd/>
                <a:tailEnd/>
              </a:ln>
            </p:spPr>
            <p:txBody>
              <a:bodyPr/>
              <a:lstStyle/>
              <a:p>
                <a:endParaRPr lang="en-US" dirty="0"/>
              </a:p>
            </p:txBody>
          </p:sp>
          <p:sp>
            <p:nvSpPr>
              <p:cNvPr id="50178" name="Rectangle 1026"/>
              <p:cNvSpPr>
                <a:spLocks noChangeArrowheads="1"/>
              </p:cNvSpPr>
              <p:nvPr/>
            </p:nvSpPr>
            <p:spPr bwMode="auto">
              <a:xfrm>
                <a:off x="5222" y="283"/>
                <a:ext cx="16" cy="95"/>
              </a:xfrm>
              <a:prstGeom prst="rect">
                <a:avLst/>
              </a:prstGeom>
              <a:solidFill>
                <a:srgbClr val="2121FF"/>
              </a:solidFill>
              <a:ln w="9525">
                <a:noFill/>
                <a:miter lim="800000"/>
                <a:headEnd/>
                <a:tailEnd/>
              </a:ln>
            </p:spPr>
            <p:txBody>
              <a:bodyPr/>
              <a:lstStyle/>
              <a:p>
                <a:endParaRPr lang="en-US" dirty="0"/>
              </a:p>
            </p:txBody>
          </p:sp>
          <p:sp>
            <p:nvSpPr>
              <p:cNvPr id="50179" name="Rectangle 1027"/>
              <p:cNvSpPr>
                <a:spLocks noChangeArrowheads="1"/>
              </p:cNvSpPr>
              <p:nvPr/>
            </p:nvSpPr>
            <p:spPr bwMode="auto">
              <a:xfrm>
                <a:off x="5238" y="283"/>
                <a:ext cx="16" cy="95"/>
              </a:xfrm>
              <a:prstGeom prst="rect">
                <a:avLst/>
              </a:prstGeom>
              <a:solidFill>
                <a:srgbClr val="2020FF"/>
              </a:solidFill>
              <a:ln w="9525">
                <a:noFill/>
                <a:miter lim="800000"/>
                <a:headEnd/>
                <a:tailEnd/>
              </a:ln>
            </p:spPr>
            <p:txBody>
              <a:bodyPr/>
              <a:lstStyle/>
              <a:p>
                <a:endParaRPr lang="en-US" dirty="0"/>
              </a:p>
            </p:txBody>
          </p:sp>
          <p:sp>
            <p:nvSpPr>
              <p:cNvPr id="50180" name="Rectangle 1028"/>
              <p:cNvSpPr>
                <a:spLocks noChangeArrowheads="1"/>
              </p:cNvSpPr>
              <p:nvPr/>
            </p:nvSpPr>
            <p:spPr bwMode="auto">
              <a:xfrm>
                <a:off x="5254" y="283"/>
                <a:ext cx="16" cy="95"/>
              </a:xfrm>
              <a:prstGeom prst="rect">
                <a:avLst/>
              </a:prstGeom>
              <a:solidFill>
                <a:srgbClr val="1F1FFF"/>
              </a:solidFill>
              <a:ln w="9525">
                <a:noFill/>
                <a:miter lim="800000"/>
                <a:headEnd/>
                <a:tailEnd/>
              </a:ln>
            </p:spPr>
            <p:txBody>
              <a:bodyPr/>
              <a:lstStyle/>
              <a:p>
                <a:endParaRPr lang="en-US" dirty="0"/>
              </a:p>
            </p:txBody>
          </p:sp>
          <p:sp>
            <p:nvSpPr>
              <p:cNvPr id="50181" name="Rectangle 1029"/>
              <p:cNvSpPr>
                <a:spLocks noChangeArrowheads="1"/>
              </p:cNvSpPr>
              <p:nvPr/>
            </p:nvSpPr>
            <p:spPr bwMode="auto">
              <a:xfrm>
                <a:off x="5270" y="283"/>
                <a:ext cx="15" cy="95"/>
              </a:xfrm>
              <a:prstGeom prst="rect">
                <a:avLst/>
              </a:prstGeom>
              <a:solidFill>
                <a:srgbClr val="1D1DFF"/>
              </a:solidFill>
              <a:ln w="9525">
                <a:noFill/>
                <a:miter lim="800000"/>
                <a:headEnd/>
                <a:tailEnd/>
              </a:ln>
            </p:spPr>
            <p:txBody>
              <a:bodyPr/>
              <a:lstStyle/>
              <a:p>
                <a:endParaRPr lang="en-US" dirty="0"/>
              </a:p>
            </p:txBody>
          </p:sp>
          <p:sp>
            <p:nvSpPr>
              <p:cNvPr id="50182" name="Rectangle 1030"/>
              <p:cNvSpPr>
                <a:spLocks noChangeArrowheads="1"/>
              </p:cNvSpPr>
              <p:nvPr/>
            </p:nvSpPr>
            <p:spPr bwMode="auto">
              <a:xfrm>
                <a:off x="5285" y="283"/>
                <a:ext cx="16" cy="95"/>
              </a:xfrm>
              <a:prstGeom prst="rect">
                <a:avLst/>
              </a:prstGeom>
              <a:solidFill>
                <a:srgbClr val="1C1CFF"/>
              </a:solidFill>
              <a:ln w="9525">
                <a:noFill/>
                <a:miter lim="800000"/>
                <a:headEnd/>
                <a:tailEnd/>
              </a:ln>
            </p:spPr>
            <p:txBody>
              <a:bodyPr/>
              <a:lstStyle/>
              <a:p>
                <a:endParaRPr lang="en-US" dirty="0"/>
              </a:p>
            </p:txBody>
          </p:sp>
          <p:sp>
            <p:nvSpPr>
              <p:cNvPr id="50183" name="Rectangle 1031"/>
              <p:cNvSpPr>
                <a:spLocks noChangeArrowheads="1"/>
              </p:cNvSpPr>
              <p:nvPr/>
            </p:nvSpPr>
            <p:spPr bwMode="auto">
              <a:xfrm>
                <a:off x="5301" y="283"/>
                <a:ext cx="16" cy="95"/>
              </a:xfrm>
              <a:prstGeom prst="rect">
                <a:avLst/>
              </a:prstGeom>
              <a:solidFill>
                <a:srgbClr val="1B1BFF"/>
              </a:solidFill>
              <a:ln w="9525">
                <a:noFill/>
                <a:miter lim="800000"/>
                <a:headEnd/>
                <a:tailEnd/>
              </a:ln>
            </p:spPr>
            <p:txBody>
              <a:bodyPr/>
              <a:lstStyle/>
              <a:p>
                <a:endParaRPr lang="en-US" dirty="0"/>
              </a:p>
            </p:txBody>
          </p:sp>
          <p:sp>
            <p:nvSpPr>
              <p:cNvPr id="50184" name="Rectangle 1032"/>
              <p:cNvSpPr>
                <a:spLocks noChangeArrowheads="1"/>
              </p:cNvSpPr>
              <p:nvPr/>
            </p:nvSpPr>
            <p:spPr bwMode="auto">
              <a:xfrm>
                <a:off x="5317" y="283"/>
                <a:ext cx="16" cy="95"/>
              </a:xfrm>
              <a:prstGeom prst="rect">
                <a:avLst/>
              </a:prstGeom>
              <a:solidFill>
                <a:srgbClr val="1A1AFF"/>
              </a:solidFill>
              <a:ln w="9525">
                <a:noFill/>
                <a:miter lim="800000"/>
                <a:headEnd/>
                <a:tailEnd/>
              </a:ln>
            </p:spPr>
            <p:txBody>
              <a:bodyPr/>
              <a:lstStyle/>
              <a:p>
                <a:endParaRPr lang="en-US" dirty="0"/>
              </a:p>
            </p:txBody>
          </p:sp>
          <p:sp>
            <p:nvSpPr>
              <p:cNvPr id="50185" name="Rectangle 1033"/>
              <p:cNvSpPr>
                <a:spLocks noChangeArrowheads="1"/>
              </p:cNvSpPr>
              <p:nvPr/>
            </p:nvSpPr>
            <p:spPr bwMode="auto">
              <a:xfrm>
                <a:off x="5333" y="283"/>
                <a:ext cx="15" cy="95"/>
              </a:xfrm>
              <a:prstGeom prst="rect">
                <a:avLst/>
              </a:prstGeom>
              <a:solidFill>
                <a:srgbClr val="1818FF"/>
              </a:solidFill>
              <a:ln w="9525">
                <a:noFill/>
                <a:miter lim="800000"/>
                <a:headEnd/>
                <a:tailEnd/>
              </a:ln>
            </p:spPr>
            <p:txBody>
              <a:bodyPr/>
              <a:lstStyle/>
              <a:p>
                <a:endParaRPr lang="en-US" dirty="0"/>
              </a:p>
            </p:txBody>
          </p:sp>
          <p:sp>
            <p:nvSpPr>
              <p:cNvPr id="50186" name="Rectangle 1034"/>
              <p:cNvSpPr>
                <a:spLocks noChangeArrowheads="1"/>
              </p:cNvSpPr>
              <p:nvPr/>
            </p:nvSpPr>
            <p:spPr bwMode="auto">
              <a:xfrm>
                <a:off x="5348" y="283"/>
                <a:ext cx="16" cy="95"/>
              </a:xfrm>
              <a:prstGeom prst="rect">
                <a:avLst/>
              </a:prstGeom>
              <a:solidFill>
                <a:srgbClr val="1717FF"/>
              </a:solidFill>
              <a:ln w="9525">
                <a:noFill/>
                <a:miter lim="800000"/>
                <a:headEnd/>
                <a:tailEnd/>
              </a:ln>
            </p:spPr>
            <p:txBody>
              <a:bodyPr/>
              <a:lstStyle/>
              <a:p>
                <a:endParaRPr lang="en-US" dirty="0"/>
              </a:p>
            </p:txBody>
          </p:sp>
          <p:sp>
            <p:nvSpPr>
              <p:cNvPr id="50187" name="Rectangle 1035"/>
              <p:cNvSpPr>
                <a:spLocks noChangeArrowheads="1"/>
              </p:cNvSpPr>
              <p:nvPr/>
            </p:nvSpPr>
            <p:spPr bwMode="auto">
              <a:xfrm>
                <a:off x="5364" y="283"/>
                <a:ext cx="16" cy="95"/>
              </a:xfrm>
              <a:prstGeom prst="rect">
                <a:avLst/>
              </a:prstGeom>
              <a:solidFill>
                <a:srgbClr val="1515FF"/>
              </a:solidFill>
              <a:ln w="9525">
                <a:noFill/>
                <a:miter lim="800000"/>
                <a:headEnd/>
                <a:tailEnd/>
              </a:ln>
            </p:spPr>
            <p:txBody>
              <a:bodyPr/>
              <a:lstStyle/>
              <a:p>
                <a:endParaRPr lang="en-US" dirty="0"/>
              </a:p>
            </p:txBody>
          </p:sp>
          <p:sp>
            <p:nvSpPr>
              <p:cNvPr id="50188" name="Rectangle 1036"/>
              <p:cNvSpPr>
                <a:spLocks noChangeArrowheads="1"/>
              </p:cNvSpPr>
              <p:nvPr/>
            </p:nvSpPr>
            <p:spPr bwMode="auto">
              <a:xfrm>
                <a:off x="5380" y="283"/>
                <a:ext cx="16" cy="95"/>
              </a:xfrm>
              <a:prstGeom prst="rect">
                <a:avLst/>
              </a:prstGeom>
              <a:solidFill>
                <a:srgbClr val="1515FF"/>
              </a:solidFill>
              <a:ln w="9525">
                <a:noFill/>
                <a:miter lim="800000"/>
                <a:headEnd/>
                <a:tailEnd/>
              </a:ln>
            </p:spPr>
            <p:txBody>
              <a:bodyPr/>
              <a:lstStyle/>
              <a:p>
                <a:endParaRPr lang="en-US" dirty="0"/>
              </a:p>
            </p:txBody>
          </p:sp>
          <p:sp>
            <p:nvSpPr>
              <p:cNvPr id="50189" name="Rectangle 1037"/>
              <p:cNvSpPr>
                <a:spLocks noChangeArrowheads="1"/>
              </p:cNvSpPr>
              <p:nvPr/>
            </p:nvSpPr>
            <p:spPr bwMode="auto">
              <a:xfrm>
                <a:off x="5396" y="283"/>
                <a:ext cx="15" cy="95"/>
              </a:xfrm>
              <a:prstGeom prst="rect">
                <a:avLst/>
              </a:prstGeom>
              <a:solidFill>
                <a:srgbClr val="1313FF"/>
              </a:solidFill>
              <a:ln w="9525">
                <a:noFill/>
                <a:miter lim="800000"/>
                <a:headEnd/>
                <a:tailEnd/>
              </a:ln>
            </p:spPr>
            <p:txBody>
              <a:bodyPr/>
              <a:lstStyle/>
              <a:p>
                <a:endParaRPr lang="en-US" dirty="0"/>
              </a:p>
            </p:txBody>
          </p:sp>
          <p:sp>
            <p:nvSpPr>
              <p:cNvPr id="50190" name="Rectangle 1038"/>
              <p:cNvSpPr>
                <a:spLocks noChangeArrowheads="1"/>
              </p:cNvSpPr>
              <p:nvPr/>
            </p:nvSpPr>
            <p:spPr bwMode="auto">
              <a:xfrm>
                <a:off x="5411" y="283"/>
                <a:ext cx="16" cy="95"/>
              </a:xfrm>
              <a:prstGeom prst="rect">
                <a:avLst/>
              </a:prstGeom>
              <a:solidFill>
                <a:srgbClr val="1212FF"/>
              </a:solidFill>
              <a:ln w="9525">
                <a:noFill/>
                <a:miter lim="800000"/>
                <a:headEnd/>
                <a:tailEnd/>
              </a:ln>
            </p:spPr>
            <p:txBody>
              <a:bodyPr/>
              <a:lstStyle/>
              <a:p>
                <a:endParaRPr lang="en-US" dirty="0"/>
              </a:p>
            </p:txBody>
          </p:sp>
          <p:sp>
            <p:nvSpPr>
              <p:cNvPr id="50191" name="Rectangle 1039"/>
              <p:cNvSpPr>
                <a:spLocks noChangeArrowheads="1"/>
              </p:cNvSpPr>
              <p:nvPr/>
            </p:nvSpPr>
            <p:spPr bwMode="auto">
              <a:xfrm>
                <a:off x="5427" y="283"/>
                <a:ext cx="16" cy="95"/>
              </a:xfrm>
              <a:prstGeom prst="rect">
                <a:avLst/>
              </a:prstGeom>
              <a:solidFill>
                <a:srgbClr val="1010FF"/>
              </a:solidFill>
              <a:ln w="9525">
                <a:noFill/>
                <a:miter lim="800000"/>
                <a:headEnd/>
                <a:tailEnd/>
              </a:ln>
            </p:spPr>
            <p:txBody>
              <a:bodyPr/>
              <a:lstStyle/>
              <a:p>
                <a:endParaRPr lang="en-US" dirty="0"/>
              </a:p>
            </p:txBody>
          </p:sp>
          <p:sp>
            <p:nvSpPr>
              <p:cNvPr id="50192" name="Rectangle 1040"/>
              <p:cNvSpPr>
                <a:spLocks noChangeArrowheads="1"/>
              </p:cNvSpPr>
              <p:nvPr/>
            </p:nvSpPr>
            <p:spPr bwMode="auto">
              <a:xfrm>
                <a:off x="5443" y="283"/>
                <a:ext cx="15" cy="95"/>
              </a:xfrm>
              <a:prstGeom prst="rect">
                <a:avLst/>
              </a:prstGeom>
              <a:solidFill>
                <a:srgbClr val="0F0FFF"/>
              </a:solidFill>
              <a:ln w="9525">
                <a:noFill/>
                <a:miter lim="800000"/>
                <a:headEnd/>
                <a:tailEnd/>
              </a:ln>
            </p:spPr>
            <p:txBody>
              <a:bodyPr/>
              <a:lstStyle/>
              <a:p>
                <a:endParaRPr lang="en-US" dirty="0"/>
              </a:p>
            </p:txBody>
          </p:sp>
          <p:sp>
            <p:nvSpPr>
              <p:cNvPr id="50193" name="Rectangle 1041"/>
              <p:cNvSpPr>
                <a:spLocks noChangeArrowheads="1"/>
              </p:cNvSpPr>
              <p:nvPr/>
            </p:nvSpPr>
            <p:spPr bwMode="auto">
              <a:xfrm>
                <a:off x="5458" y="283"/>
                <a:ext cx="16" cy="95"/>
              </a:xfrm>
              <a:prstGeom prst="rect">
                <a:avLst/>
              </a:prstGeom>
              <a:solidFill>
                <a:srgbClr val="0C0CFF"/>
              </a:solidFill>
              <a:ln w="9525">
                <a:noFill/>
                <a:miter lim="800000"/>
                <a:headEnd/>
                <a:tailEnd/>
              </a:ln>
            </p:spPr>
            <p:txBody>
              <a:bodyPr/>
              <a:lstStyle/>
              <a:p>
                <a:endParaRPr lang="en-US" dirty="0"/>
              </a:p>
            </p:txBody>
          </p:sp>
          <p:sp>
            <p:nvSpPr>
              <p:cNvPr id="50194" name="Rectangle 1042"/>
              <p:cNvSpPr>
                <a:spLocks noChangeArrowheads="1"/>
              </p:cNvSpPr>
              <p:nvPr/>
            </p:nvSpPr>
            <p:spPr bwMode="auto">
              <a:xfrm>
                <a:off x="5474" y="283"/>
                <a:ext cx="16" cy="95"/>
              </a:xfrm>
              <a:prstGeom prst="rect">
                <a:avLst/>
              </a:prstGeom>
              <a:solidFill>
                <a:srgbClr val="0B0BFF"/>
              </a:solidFill>
              <a:ln w="9525">
                <a:noFill/>
                <a:miter lim="800000"/>
                <a:headEnd/>
                <a:tailEnd/>
              </a:ln>
            </p:spPr>
            <p:txBody>
              <a:bodyPr/>
              <a:lstStyle/>
              <a:p>
                <a:endParaRPr lang="en-US" dirty="0"/>
              </a:p>
            </p:txBody>
          </p:sp>
          <p:sp>
            <p:nvSpPr>
              <p:cNvPr id="50195" name="Rectangle 1043"/>
              <p:cNvSpPr>
                <a:spLocks noChangeArrowheads="1"/>
              </p:cNvSpPr>
              <p:nvPr/>
            </p:nvSpPr>
            <p:spPr bwMode="auto">
              <a:xfrm>
                <a:off x="5490" y="283"/>
                <a:ext cx="16" cy="95"/>
              </a:xfrm>
              <a:prstGeom prst="rect">
                <a:avLst/>
              </a:prstGeom>
              <a:solidFill>
                <a:srgbClr val="0808FF"/>
              </a:solidFill>
              <a:ln w="9525">
                <a:noFill/>
                <a:miter lim="800000"/>
                <a:headEnd/>
                <a:tailEnd/>
              </a:ln>
            </p:spPr>
            <p:txBody>
              <a:bodyPr/>
              <a:lstStyle/>
              <a:p>
                <a:endParaRPr lang="en-US" dirty="0"/>
              </a:p>
            </p:txBody>
          </p:sp>
          <p:sp>
            <p:nvSpPr>
              <p:cNvPr id="50196" name="Rectangle 1044"/>
              <p:cNvSpPr>
                <a:spLocks noChangeArrowheads="1"/>
              </p:cNvSpPr>
              <p:nvPr/>
            </p:nvSpPr>
            <p:spPr bwMode="auto">
              <a:xfrm>
                <a:off x="5506" y="283"/>
                <a:ext cx="15" cy="95"/>
              </a:xfrm>
              <a:prstGeom prst="rect">
                <a:avLst/>
              </a:prstGeom>
              <a:solidFill>
                <a:srgbClr val="0707FF"/>
              </a:solidFill>
              <a:ln w="9525">
                <a:noFill/>
                <a:miter lim="800000"/>
                <a:headEnd/>
                <a:tailEnd/>
              </a:ln>
            </p:spPr>
            <p:txBody>
              <a:bodyPr/>
              <a:lstStyle/>
              <a:p>
                <a:endParaRPr lang="en-US" dirty="0"/>
              </a:p>
            </p:txBody>
          </p:sp>
          <p:sp>
            <p:nvSpPr>
              <p:cNvPr id="50197" name="Rectangle 1045"/>
              <p:cNvSpPr>
                <a:spLocks noChangeArrowheads="1"/>
              </p:cNvSpPr>
              <p:nvPr/>
            </p:nvSpPr>
            <p:spPr bwMode="auto">
              <a:xfrm>
                <a:off x="5521" y="283"/>
                <a:ext cx="16" cy="95"/>
              </a:xfrm>
              <a:prstGeom prst="rect">
                <a:avLst/>
              </a:prstGeom>
              <a:solidFill>
                <a:srgbClr val="0000FF"/>
              </a:solidFill>
              <a:ln w="9525">
                <a:noFill/>
                <a:miter lim="800000"/>
                <a:headEnd/>
                <a:tailEnd/>
              </a:ln>
            </p:spPr>
            <p:txBody>
              <a:bodyPr/>
              <a:lstStyle/>
              <a:p>
                <a:endParaRPr lang="en-US" dirty="0"/>
              </a:p>
            </p:txBody>
          </p:sp>
        </p:grpSp>
        <p:sp>
          <p:nvSpPr>
            <p:cNvPr id="50198" name="Rectangle 1046"/>
            <p:cNvSpPr>
              <a:spLocks noChangeArrowheads="1"/>
            </p:cNvSpPr>
            <p:nvPr/>
          </p:nvSpPr>
          <p:spPr bwMode="auto">
            <a:xfrm>
              <a:off x="193" y="287"/>
              <a:ext cx="5341" cy="88"/>
            </a:xfrm>
            <a:prstGeom prst="rect">
              <a:avLst/>
            </a:prstGeom>
            <a:noFill/>
            <a:ln w="12700">
              <a:solidFill>
                <a:srgbClr val="000000"/>
              </a:solidFill>
              <a:miter lim="800000"/>
              <a:headEnd/>
              <a:tailEnd/>
            </a:ln>
          </p:spPr>
          <p:txBody>
            <a:bodyPr/>
            <a:lstStyle/>
            <a:p>
              <a:endParaRPr lang="en-US" dirty="0"/>
            </a:p>
          </p:txBody>
        </p:sp>
      </p:grpSp>
      <p:grpSp>
        <p:nvGrpSpPr>
          <p:cNvPr id="50199" name="Group 1047"/>
          <p:cNvGrpSpPr>
            <a:grpSpLocks/>
          </p:cNvGrpSpPr>
          <p:nvPr userDrawn="1"/>
        </p:nvGrpSpPr>
        <p:grpSpPr bwMode="auto">
          <a:xfrm>
            <a:off x="15875" y="6581775"/>
            <a:ext cx="9144000" cy="76200"/>
            <a:chOff x="189" y="283"/>
            <a:chExt cx="5348" cy="95"/>
          </a:xfrm>
        </p:grpSpPr>
        <p:grpSp>
          <p:nvGrpSpPr>
            <p:cNvPr id="50200" name="Group 1048"/>
            <p:cNvGrpSpPr>
              <a:grpSpLocks/>
            </p:cNvGrpSpPr>
            <p:nvPr/>
          </p:nvGrpSpPr>
          <p:grpSpPr bwMode="auto">
            <a:xfrm>
              <a:off x="189" y="283"/>
              <a:ext cx="5348" cy="95"/>
              <a:chOff x="189" y="283"/>
              <a:chExt cx="5348" cy="95"/>
            </a:xfrm>
          </p:grpSpPr>
          <p:grpSp>
            <p:nvGrpSpPr>
              <p:cNvPr id="50201" name="Group 1049"/>
              <p:cNvGrpSpPr>
                <a:grpSpLocks/>
              </p:cNvGrpSpPr>
              <p:nvPr/>
            </p:nvGrpSpPr>
            <p:grpSpPr bwMode="auto">
              <a:xfrm>
                <a:off x="189" y="283"/>
                <a:ext cx="3145" cy="95"/>
                <a:chOff x="189" y="283"/>
                <a:chExt cx="3145" cy="95"/>
              </a:xfrm>
            </p:grpSpPr>
            <p:sp>
              <p:nvSpPr>
                <p:cNvPr id="50202" name="Rectangle 1050"/>
                <p:cNvSpPr>
                  <a:spLocks noChangeArrowheads="1"/>
                </p:cNvSpPr>
                <p:nvPr/>
              </p:nvSpPr>
              <p:spPr bwMode="auto">
                <a:xfrm>
                  <a:off x="189" y="283"/>
                  <a:ext cx="16" cy="95"/>
                </a:xfrm>
                <a:prstGeom prst="rect">
                  <a:avLst/>
                </a:prstGeom>
                <a:solidFill>
                  <a:srgbClr val="0000FF"/>
                </a:solidFill>
                <a:ln w="9525">
                  <a:noFill/>
                  <a:miter lim="800000"/>
                  <a:headEnd/>
                  <a:tailEnd/>
                </a:ln>
              </p:spPr>
              <p:txBody>
                <a:bodyPr/>
                <a:lstStyle/>
                <a:p>
                  <a:endParaRPr lang="en-US" dirty="0"/>
                </a:p>
              </p:txBody>
            </p:sp>
            <p:sp>
              <p:nvSpPr>
                <p:cNvPr id="50203" name="Rectangle 1051"/>
                <p:cNvSpPr>
                  <a:spLocks noChangeArrowheads="1"/>
                </p:cNvSpPr>
                <p:nvPr/>
              </p:nvSpPr>
              <p:spPr bwMode="auto">
                <a:xfrm>
                  <a:off x="205" y="283"/>
                  <a:ext cx="15" cy="95"/>
                </a:xfrm>
                <a:prstGeom prst="rect">
                  <a:avLst/>
                </a:prstGeom>
                <a:solidFill>
                  <a:srgbClr val="0707FF"/>
                </a:solidFill>
                <a:ln w="9525">
                  <a:noFill/>
                  <a:miter lim="800000"/>
                  <a:headEnd/>
                  <a:tailEnd/>
                </a:ln>
              </p:spPr>
              <p:txBody>
                <a:bodyPr/>
                <a:lstStyle/>
                <a:p>
                  <a:endParaRPr lang="en-US" dirty="0"/>
                </a:p>
              </p:txBody>
            </p:sp>
            <p:sp>
              <p:nvSpPr>
                <p:cNvPr id="50204" name="Rectangle 1052"/>
                <p:cNvSpPr>
                  <a:spLocks noChangeArrowheads="1"/>
                </p:cNvSpPr>
                <p:nvPr/>
              </p:nvSpPr>
              <p:spPr bwMode="auto">
                <a:xfrm>
                  <a:off x="220" y="283"/>
                  <a:ext cx="16" cy="95"/>
                </a:xfrm>
                <a:prstGeom prst="rect">
                  <a:avLst/>
                </a:prstGeom>
                <a:solidFill>
                  <a:srgbClr val="0808FF"/>
                </a:solidFill>
                <a:ln w="9525">
                  <a:noFill/>
                  <a:miter lim="800000"/>
                  <a:headEnd/>
                  <a:tailEnd/>
                </a:ln>
              </p:spPr>
              <p:txBody>
                <a:bodyPr/>
                <a:lstStyle/>
                <a:p>
                  <a:endParaRPr lang="en-US" dirty="0"/>
                </a:p>
              </p:txBody>
            </p:sp>
            <p:sp>
              <p:nvSpPr>
                <p:cNvPr id="50205" name="Rectangle 1053"/>
                <p:cNvSpPr>
                  <a:spLocks noChangeArrowheads="1"/>
                </p:cNvSpPr>
                <p:nvPr/>
              </p:nvSpPr>
              <p:spPr bwMode="auto">
                <a:xfrm>
                  <a:off x="236" y="283"/>
                  <a:ext cx="16" cy="95"/>
                </a:xfrm>
                <a:prstGeom prst="rect">
                  <a:avLst/>
                </a:prstGeom>
                <a:solidFill>
                  <a:srgbClr val="0B0BFF"/>
                </a:solidFill>
                <a:ln w="9525">
                  <a:noFill/>
                  <a:miter lim="800000"/>
                  <a:headEnd/>
                  <a:tailEnd/>
                </a:ln>
              </p:spPr>
              <p:txBody>
                <a:bodyPr/>
                <a:lstStyle/>
                <a:p>
                  <a:endParaRPr lang="en-US" dirty="0"/>
                </a:p>
              </p:txBody>
            </p:sp>
            <p:sp>
              <p:nvSpPr>
                <p:cNvPr id="50206" name="Rectangle 1054"/>
                <p:cNvSpPr>
                  <a:spLocks noChangeArrowheads="1"/>
                </p:cNvSpPr>
                <p:nvPr/>
              </p:nvSpPr>
              <p:spPr bwMode="auto">
                <a:xfrm>
                  <a:off x="252" y="283"/>
                  <a:ext cx="15" cy="95"/>
                </a:xfrm>
                <a:prstGeom prst="rect">
                  <a:avLst/>
                </a:prstGeom>
                <a:solidFill>
                  <a:srgbClr val="0C0CFF"/>
                </a:solidFill>
                <a:ln w="9525">
                  <a:noFill/>
                  <a:miter lim="800000"/>
                  <a:headEnd/>
                  <a:tailEnd/>
                </a:ln>
              </p:spPr>
              <p:txBody>
                <a:bodyPr/>
                <a:lstStyle/>
                <a:p>
                  <a:endParaRPr lang="en-US" dirty="0"/>
                </a:p>
              </p:txBody>
            </p:sp>
            <p:sp>
              <p:nvSpPr>
                <p:cNvPr id="50207" name="Rectangle 1055"/>
                <p:cNvSpPr>
                  <a:spLocks noChangeArrowheads="1"/>
                </p:cNvSpPr>
                <p:nvPr/>
              </p:nvSpPr>
              <p:spPr bwMode="auto">
                <a:xfrm>
                  <a:off x="267" y="283"/>
                  <a:ext cx="16" cy="95"/>
                </a:xfrm>
                <a:prstGeom prst="rect">
                  <a:avLst/>
                </a:prstGeom>
                <a:solidFill>
                  <a:srgbClr val="0F0FFF"/>
                </a:solidFill>
                <a:ln w="9525">
                  <a:noFill/>
                  <a:miter lim="800000"/>
                  <a:headEnd/>
                  <a:tailEnd/>
                </a:ln>
              </p:spPr>
              <p:txBody>
                <a:bodyPr/>
                <a:lstStyle/>
                <a:p>
                  <a:endParaRPr lang="en-US" dirty="0"/>
                </a:p>
              </p:txBody>
            </p:sp>
            <p:sp>
              <p:nvSpPr>
                <p:cNvPr id="50208" name="Rectangle 1056"/>
                <p:cNvSpPr>
                  <a:spLocks noChangeArrowheads="1"/>
                </p:cNvSpPr>
                <p:nvPr/>
              </p:nvSpPr>
              <p:spPr bwMode="auto">
                <a:xfrm>
                  <a:off x="283" y="283"/>
                  <a:ext cx="16" cy="95"/>
                </a:xfrm>
                <a:prstGeom prst="rect">
                  <a:avLst/>
                </a:prstGeom>
                <a:solidFill>
                  <a:srgbClr val="1010FF"/>
                </a:solidFill>
                <a:ln w="9525">
                  <a:noFill/>
                  <a:miter lim="800000"/>
                  <a:headEnd/>
                  <a:tailEnd/>
                </a:ln>
              </p:spPr>
              <p:txBody>
                <a:bodyPr/>
                <a:lstStyle/>
                <a:p>
                  <a:endParaRPr lang="en-US" dirty="0"/>
                </a:p>
              </p:txBody>
            </p:sp>
            <p:sp>
              <p:nvSpPr>
                <p:cNvPr id="50209" name="Rectangle 1057"/>
                <p:cNvSpPr>
                  <a:spLocks noChangeArrowheads="1"/>
                </p:cNvSpPr>
                <p:nvPr/>
              </p:nvSpPr>
              <p:spPr bwMode="auto">
                <a:xfrm>
                  <a:off x="299" y="283"/>
                  <a:ext cx="16" cy="95"/>
                </a:xfrm>
                <a:prstGeom prst="rect">
                  <a:avLst/>
                </a:prstGeom>
                <a:solidFill>
                  <a:srgbClr val="1212FF"/>
                </a:solidFill>
                <a:ln w="9525">
                  <a:noFill/>
                  <a:miter lim="800000"/>
                  <a:headEnd/>
                  <a:tailEnd/>
                </a:ln>
              </p:spPr>
              <p:txBody>
                <a:bodyPr/>
                <a:lstStyle/>
                <a:p>
                  <a:endParaRPr lang="en-US" dirty="0"/>
                </a:p>
              </p:txBody>
            </p:sp>
            <p:sp>
              <p:nvSpPr>
                <p:cNvPr id="50210" name="Rectangle 1058"/>
                <p:cNvSpPr>
                  <a:spLocks noChangeArrowheads="1"/>
                </p:cNvSpPr>
                <p:nvPr/>
              </p:nvSpPr>
              <p:spPr bwMode="auto">
                <a:xfrm>
                  <a:off x="315" y="283"/>
                  <a:ext cx="15" cy="95"/>
                </a:xfrm>
                <a:prstGeom prst="rect">
                  <a:avLst/>
                </a:prstGeom>
                <a:solidFill>
                  <a:srgbClr val="1313FF"/>
                </a:solidFill>
                <a:ln w="9525">
                  <a:noFill/>
                  <a:miter lim="800000"/>
                  <a:headEnd/>
                  <a:tailEnd/>
                </a:ln>
              </p:spPr>
              <p:txBody>
                <a:bodyPr/>
                <a:lstStyle/>
                <a:p>
                  <a:endParaRPr lang="en-US" dirty="0"/>
                </a:p>
              </p:txBody>
            </p:sp>
            <p:sp>
              <p:nvSpPr>
                <p:cNvPr id="50211" name="Rectangle 1059"/>
                <p:cNvSpPr>
                  <a:spLocks noChangeArrowheads="1"/>
                </p:cNvSpPr>
                <p:nvPr/>
              </p:nvSpPr>
              <p:spPr bwMode="auto">
                <a:xfrm>
                  <a:off x="330" y="283"/>
                  <a:ext cx="16" cy="95"/>
                </a:xfrm>
                <a:prstGeom prst="rect">
                  <a:avLst/>
                </a:prstGeom>
                <a:solidFill>
                  <a:srgbClr val="1515FF"/>
                </a:solidFill>
                <a:ln w="9525">
                  <a:noFill/>
                  <a:miter lim="800000"/>
                  <a:headEnd/>
                  <a:tailEnd/>
                </a:ln>
              </p:spPr>
              <p:txBody>
                <a:bodyPr/>
                <a:lstStyle/>
                <a:p>
                  <a:endParaRPr lang="en-US" dirty="0"/>
                </a:p>
              </p:txBody>
            </p:sp>
            <p:sp>
              <p:nvSpPr>
                <p:cNvPr id="50212" name="Rectangle 1060"/>
                <p:cNvSpPr>
                  <a:spLocks noChangeArrowheads="1"/>
                </p:cNvSpPr>
                <p:nvPr/>
              </p:nvSpPr>
              <p:spPr bwMode="auto">
                <a:xfrm>
                  <a:off x="346" y="283"/>
                  <a:ext cx="16" cy="95"/>
                </a:xfrm>
                <a:prstGeom prst="rect">
                  <a:avLst/>
                </a:prstGeom>
                <a:solidFill>
                  <a:srgbClr val="1515FF"/>
                </a:solidFill>
                <a:ln w="9525">
                  <a:noFill/>
                  <a:miter lim="800000"/>
                  <a:headEnd/>
                  <a:tailEnd/>
                </a:ln>
              </p:spPr>
              <p:txBody>
                <a:bodyPr/>
                <a:lstStyle/>
                <a:p>
                  <a:endParaRPr lang="en-US" dirty="0"/>
                </a:p>
              </p:txBody>
            </p:sp>
            <p:sp>
              <p:nvSpPr>
                <p:cNvPr id="50213" name="Rectangle 1061"/>
                <p:cNvSpPr>
                  <a:spLocks noChangeArrowheads="1"/>
                </p:cNvSpPr>
                <p:nvPr/>
              </p:nvSpPr>
              <p:spPr bwMode="auto">
                <a:xfrm>
                  <a:off x="362" y="283"/>
                  <a:ext cx="16" cy="95"/>
                </a:xfrm>
                <a:prstGeom prst="rect">
                  <a:avLst/>
                </a:prstGeom>
                <a:solidFill>
                  <a:srgbClr val="1717FF"/>
                </a:solidFill>
                <a:ln w="9525">
                  <a:noFill/>
                  <a:miter lim="800000"/>
                  <a:headEnd/>
                  <a:tailEnd/>
                </a:ln>
              </p:spPr>
              <p:txBody>
                <a:bodyPr/>
                <a:lstStyle/>
                <a:p>
                  <a:endParaRPr lang="en-US" dirty="0"/>
                </a:p>
              </p:txBody>
            </p:sp>
            <p:sp>
              <p:nvSpPr>
                <p:cNvPr id="50214" name="Rectangle 1062"/>
                <p:cNvSpPr>
                  <a:spLocks noChangeArrowheads="1"/>
                </p:cNvSpPr>
                <p:nvPr/>
              </p:nvSpPr>
              <p:spPr bwMode="auto">
                <a:xfrm>
                  <a:off x="378" y="283"/>
                  <a:ext cx="15" cy="95"/>
                </a:xfrm>
                <a:prstGeom prst="rect">
                  <a:avLst/>
                </a:prstGeom>
                <a:solidFill>
                  <a:srgbClr val="1818FF"/>
                </a:solidFill>
                <a:ln w="9525">
                  <a:noFill/>
                  <a:miter lim="800000"/>
                  <a:headEnd/>
                  <a:tailEnd/>
                </a:ln>
              </p:spPr>
              <p:txBody>
                <a:bodyPr/>
                <a:lstStyle/>
                <a:p>
                  <a:endParaRPr lang="en-US" dirty="0"/>
                </a:p>
              </p:txBody>
            </p:sp>
            <p:sp>
              <p:nvSpPr>
                <p:cNvPr id="50215" name="Rectangle 1063"/>
                <p:cNvSpPr>
                  <a:spLocks noChangeArrowheads="1"/>
                </p:cNvSpPr>
                <p:nvPr/>
              </p:nvSpPr>
              <p:spPr bwMode="auto">
                <a:xfrm>
                  <a:off x="393" y="283"/>
                  <a:ext cx="16" cy="95"/>
                </a:xfrm>
                <a:prstGeom prst="rect">
                  <a:avLst/>
                </a:prstGeom>
                <a:solidFill>
                  <a:srgbClr val="1A1AFF"/>
                </a:solidFill>
                <a:ln w="9525">
                  <a:noFill/>
                  <a:miter lim="800000"/>
                  <a:headEnd/>
                  <a:tailEnd/>
                </a:ln>
              </p:spPr>
              <p:txBody>
                <a:bodyPr/>
                <a:lstStyle/>
                <a:p>
                  <a:endParaRPr lang="en-US" dirty="0"/>
                </a:p>
              </p:txBody>
            </p:sp>
            <p:sp>
              <p:nvSpPr>
                <p:cNvPr id="50216" name="Rectangle 1064"/>
                <p:cNvSpPr>
                  <a:spLocks noChangeArrowheads="1"/>
                </p:cNvSpPr>
                <p:nvPr/>
              </p:nvSpPr>
              <p:spPr bwMode="auto">
                <a:xfrm>
                  <a:off x="409" y="283"/>
                  <a:ext cx="16" cy="95"/>
                </a:xfrm>
                <a:prstGeom prst="rect">
                  <a:avLst/>
                </a:prstGeom>
                <a:solidFill>
                  <a:srgbClr val="1B1BFF"/>
                </a:solidFill>
                <a:ln w="9525">
                  <a:noFill/>
                  <a:miter lim="800000"/>
                  <a:headEnd/>
                  <a:tailEnd/>
                </a:ln>
              </p:spPr>
              <p:txBody>
                <a:bodyPr/>
                <a:lstStyle/>
                <a:p>
                  <a:endParaRPr lang="en-US" dirty="0"/>
                </a:p>
              </p:txBody>
            </p:sp>
            <p:sp>
              <p:nvSpPr>
                <p:cNvPr id="50217" name="Rectangle 1065"/>
                <p:cNvSpPr>
                  <a:spLocks noChangeArrowheads="1"/>
                </p:cNvSpPr>
                <p:nvPr/>
              </p:nvSpPr>
              <p:spPr bwMode="auto">
                <a:xfrm>
                  <a:off x="425" y="283"/>
                  <a:ext cx="16" cy="95"/>
                </a:xfrm>
                <a:prstGeom prst="rect">
                  <a:avLst/>
                </a:prstGeom>
                <a:solidFill>
                  <a:srgbClr val="1C1CFF"/>
                </a:solidFill>
                <a:ln w="9525">
                  <a:noFill/>
                  <a:miter lim="800000"/>
                  <a:headEnd/>
                  <a:tailEnd/>
                </a:ln>
              </p:spPr>
              <p:txBody>
                <a:bodyPr/>
                <a:lstStyle/>
                <a:p>
                  <a:endParaRPr lang="en-US" dirty="0"/>
                </a:p>
              </p:txBody>
            </p:sp>
            <p:sp>
              <p:nvSpPr>
                <p:cNvPr id="50218" name="Rectangle 1066"/>
                <p:cNvSpPr>
                  <a:spLocks noChangeArrowheads="1"/>
                </p:cNvSpPr>
                <p:nvPr/>
              </p:nvSpPr>
              <p:spPr bwMode="auto">
                <a:xfrm>
                  <a:off x="441" y="283"/>
                  <a:ext cx="15" cy="95"/>
                </a:xfrm>
                <a:prstGeom prst="rect">
                  <a:avLst/>
                </a:prstGeom>
                <a:solidFill>
                  <a:srgbClr val="1D1DFF"/>
                </a:solidFill>
                <a:ln w="9525">
                  <a:noFill/>
                  <a:miter lim="800000"/>
                  <a:headEnd/>
                  <a:tailEnd/>
                </a:ln>
              </p:spPr>
              <p:txBody>
                <a:bodyPr/>
                <a:lstStyle/>
                <a:p>
                  <a:endParaRPr lang="en-US" dirty="0"/>
                </a:p>
              </p:txBody>
            </p:sp>
            <p:sp>
              <p:nvSpPr>
                <p:cNvPr id="50219" name="Rectangle 1067"/>
                <p:cNvSpPr>
                  <a:spLocks noChangeArrowheads="1"/>
                </p:cNvSpPr>
                <p:nvPr/>
              </p:nvSpPr>
              <p:spPr bwMode="auto">
                <a:xfrm>
                  <a:off x="456" y="283"/>
                  <a:ext cx="16" cy="95"/>
                </a:xfrm>
                <a:prstGeom prst="rect">
                  <a:avLst/>
                </a:prstGeom>
                <a:solidFill>
                  <a:srgbClr val="1F1FFF"/>
                </a:solidFill>
                <a:ln w="9525">
                  <a:noFill/>
                  <a:miter lim="800000"/>
                  <a:headEnd/>
                  <a:tailEnd/>
                </a:ln>
              </p:spPr>
              <p:txBody>
                <a:bodyPr/>
                <a:lstStyle/>
                <a:p>
                  <a:endParaRPr lang="en-US" dirty="0"/>
                </a:p>
              </p:txBody>
            </p:sp>
            <p:sp>
              <p:nvSpPr>
                <p:cNvPr id="50220" name="Rectangle 1068"/>
                <p:cNvSpPr>
                  <a:spLocks noChangeArrowheads="1"/>
                </p:cNvSpPr>
                <p:nvPr/>
              </p:nvSpPr>
              <p:spPr bwMode="auto">
                <a:xfrm>
                  <a:off x="472" y="283"/>
                  <a:ext cx="16" cy="95"/>
                </a:xfrm>
                <a:prstGeom prst="rect">
                  <a:avLst/>
                </a:prstGeom>
                <a:solidFill>
                  <a:srgbClr val="2020FF"/>
                </a:solidFill>
                <a:ln w="9525">
                  <a:noFill/>
                  <a:miter lim="800000"/>
                  <a:headEnd/>
                  <a:tailEnd/>
                </a:ln>
              </p:spPr>
              <p:txBody>
                <a:bodyPr/>
                <a:lstStyle/>
                <a:p>
                  <a:endParaRPr lang="en-US" dirty="0"/>
                </a:p>
              </p:txBody>
            </p:sp>
            <p:sp>
              <p:nvSpPr>
                <p:cNvPr id="50221" name="Rectangle 1069"/>
                <p:cNvSpPr>
                  <a:spLocks noChangeArrowheads="1"/>
                </p:cNvSpPr>
                <p:nvPr/>
              </p:nvSpPr>
              <p:spPr bwMode="auto">
                <a:xfrm>
                  <a:off x="488" y="283"/>
                  <a:ext cx="15" cy="95"/>
                </a:xfrm>
                <a:prstGeom prst="rect">
                  <a:avLst/>
                </a:prstGeom>
                <a:solidFill>
                  <a:srgbClr val="2121FF"/>
                </a:solidFill>
                <a:ln w="9525">
                  <a:noFill/>
                  <a:miter lim="800000"/>
                  <a:headEnd/>
                  <a:tailEnd/>
                </a:ln>
              </p:spPr>
              <p:txBody>
                <a:bodyPr/>
                <a:lstStyle/>
                <a:p>
                  <a:endParaRPr lang="en-US" dirty="0"/>
                </a:p>
              </p:txBody>
            </p:sp>
            <p:sp>
              <p:nvSpPr>
                <p:cNvPr id="50222" name="Rectangle 1070"/>
                <p:cNvSpPr>
                  <a:spLocks noChangeArrowheads="1"/>
                </p:cNvSpPr>
                <p:nvPr/>
              </p:nvSpPr>
              <p:spPr bwMode="auto">
                <a:xfrm>
                  <a:off x="503" y="283"/>
                  <a:ext cx="16" cy="95"/>
                </a:xfrm>
                <a:prstGeom prst="rect">
                  <a:avLst/>
                </a:prstGeom>
                <a:solidFill>
                  <a:srgbClr val="2222FF"/>
                </a:solidFill>
                <a:ln w="9525">
                  <a:noFill/>
                  <a:miter lim="800000"/>
                  <a:headEnd/>
                  <a:tailEnd/>
                </a:ln>
              </p:spPr>
              <p:txBody>
                <a:bodyPr/>
                <a:lstStyle/>
                <a:p>
                  <a:endParaRPr lang="en-US" dirty="0"/>
                </a:p>
              </p:txBody>
            </p:sp>
            <p:sp>
              <p:nvSpPr>
                <p:cNvPr id="50223" name="Rectangle 1071"/>
                <p:cNvSpPr>
                  <a:spLocks noChangeArrowheads="1"/>
                </p:cNvSpPr>
                <p:nvPr/>
              </p:nvSpPr>
              <p:spPr bwMode="auto">
                <a:xfrm>
                  <a:off x="519" y="283"/>
                  <a:ext cx="16" cy="95"/>
                </a:xfrm>
                <a:prstGeom prst="rect">
                  <a:avLst/>
                </a:prstGeom>
                <a:solidFill>
                  <a:srgbClr val="2424FF"/>
                </a:solidFill>
                <a:ln w="9525">
                  <a:noFill/>
                  <a:miter lim="800000"/>
                  <a:headEnd/>
                  <a:tailEnd/>
                </a:ln>
              </p:spPr>
              <p:txBody>
                <a:bodyPr/>
                <a:lstStyle/>
                <a:p>
                  <a:endParaRPr lang="en-US" dirty="0"/>
                </a:p>
              </p:txBody>
            </p:sp>
            <p:sp>
              <p:nvSpPr>
                <p:cNvPr id="50224" name="Rectangle 1072"/>
                <p:cNvSpPr>
                  <a:spLocks noChangeArrowheads="1"/>
                </p:cNvSpPr>
                <p:nvPr/>
              </p:nvSpPr>
              <p:spPr bwMode="auto">
                <a:xfrm>
                  <a:off x="535" y="283"/>
                  <a:ext cx="16" cy="95"/>
                </a:xfrm>
                <a:prstGeom prst="rect">
                  <a:avLst/>
                </a:prstGeom>
                <a:solidFill>
                  <a:srgbClr val="2525FF"/>
                </a:solidFill>
                <a:ln w="9525">
                  <a:noFill/>
                  <a:miter lim="800000"/>
                  <a:headEnd/>
                  <a:tailEnd/>
                </a:ln>
              </p:spPr>
              <p:txBody>
                <a:bodyPr/>
                <a:lstStyle/>
                <a:p>
                  <a:endParaRPr lang="en-US" dirty="0"/>
                </a:p>
              </p:txBody>
            </p:sp>
            <p:sp>
              <p:nvSpPr>
                <p:cNvPr id="50225" name="Rectangle 1073"/>
                <p:cNvSpPr>
                  <a:spLocks noChangeArrowheads="1"/>
                </p:cNvSpPr>
                <p:nvPr/>
              </p:nvSpPr>
              <p:spPr bwMode="auto">
                <a:xfrm>
                  <a:off x="551" y="283"/>
                  <a:ext cx="15" cy="95"/>
                </a:xfrm>
                <a:prstGeom prst="rect">
                  <a:avLst/>
                </a:prstGeom>
                <a:solidFill>
                  <a:srgbClr val="2626FF"/>
                </a:solidFill>
                <a:ln w="9525">
                  <a:noFill/>
                  <a:miter lim="800000"/>
                  <a:headEnd/>
                  <a:tailEnd/>
                </a:ln>
              </p:spPr>
              <p:txBody>
                <a:bodyPr/>
                <a:lstStyle/>
                <a:p>
                  <a:endParaRPr lang="en-US" dirty="0"/>
                </a:p>
              </p:txBody>
            </p:sp>
            <p:sp>
              <p:nvSpPr>
                <p:cNvPr id="50226" name="Rectangle 1074"/>
                <p:cNvSpPr>
                  <a:spLocks noChangeArrowheads="1"/>
                </p:cNvSpPr>
                <p:nvPr/>
              </p:nvSpPr>
              <p:spPr bwMode="auto">
                <a:xfrm>
                  <a:off x="566" y="283"/>
                  <a:ext cx="16" cy="95"/>
                </a:xfrm>
                <a:prstGeom prst="rect">
                  <a:avLst/>
                </a:prstGeom>
                <a:solidFill>
                  <a:srgbClr val="2727FF"/>
                </a:solidFill>
                <a:ln w="9525">
                  <a:noFill/>
                  <a:miter lim="800000"/>
                  <a:headEnd/>
                  <a:tailEnd/>
                </a:ln>
              </p:spPr>
              <p:txBody>
                <a:bodyPr/>
                <a:lstStyle/>
                <a:p>
                  <a:endParaRPr lang="en-US" dirty="0"/>
                </a:p>
              </p:txBody>
            </p:sp>
            <p:sp>
              <p:nvSpPr>
                <p:cNvPr id="50227" name="Rectangle 1075"/>
                <p:cNvSpPr>
                  <a:spLocks noChangeArrowheads="1"/>
                </p:cNvSpPr>
                <p:nvPr/>
              </p:nvSpPr>
              <p:spPr bwMode="auto">
                <a:xfrm>
                  <a:off x="582" y="283"/>
                  <a:ext cx="16" cy="95"/>
                </a:xfrm>
                <a:prstGeom prst="rect">
                  <a:avLst/>
                </a:prstGeom>
                <a:solidFill>
                  <a:srgbClr val="2929FF"/>
                </a:solidFill>
                <a:ln w="9525">
                  <a:noFill/>
                  <a:miter lim="800000"/>
                  <a:headEnd/>
                  <a:tailEnd/>
                </a:ln>
              </p:spPr>
              <p:txBody>
                <a:bodyPr/>
                <a:lstStyle/>
                <a:p>
                  <a:endParaRPr lang="en-US" dirty="0"/>
                </a:p>
              </p:txBody>
            </p:sp>
            <p:sp>
              <p:nvSpPr>
                <p:cNvPr id="50228" name="Rectangle 1076"/>
                <p:cNvSpPr>
                  <a:spLocks noChangeArrowheads="1"/>
                </p:cNvSpPr>
                <p:nvPr/>
              </p:nvSpPr>
              <p:spPr bwMode="auto">
                <a:xfrm>
                  <a:off x="598" y="283"/>
                  <a:ext cx="16" cy="95"/>
                </a:xfrm>
                <a:prstGeom prst="rect">
                  <a:avLst/>
                </a:prstGeom>
                <a:solidFill>
                  <a:srgbClr val="2A2AFF"/>
                </a:solidFill>
                <a:ln w="9525">
                  <a:noFill/>
                  <a:miter lim="800000"/>
                  <a:headEnd/>
                  <a:tailEnd/>
                </a:ln>
              </p:spPr>
              <p:txBody>
                <a:bodyPr/>
                <a:lstStyle/>
                <a:p>
                  <a:endParaRPr lang="en-US" dirty="0"/>
                </a:p>
              </p:txBody>
            </p:sp>
            <p:sp>
              <p:nvSpPr>
                <p:cNvPr id="50229" name="Rectangle 1077"/>
                <p:cNvSpPr>
                  <a:spLocks noChangeArrowheads="1"/>
                </p:cNvSpPr>
                <p:nvPr/>
              </p:nvSpPr>
              <p:spPr bwMode="auto">
                <a:xfrm>
                  <a:off x="614" y="283"/>
                  <a:ext cx="15" cy="95"/>
                </a:xfrm>
                <a:prstGeom prst="rect">
                  <a:avLst/>
                </a:prstGeom>
                <a:solidFill>
                  <a:srgbClr val="2B2BFF"/>
                </a:solidFill>
                <a:ln w="9525">
                  <a:noFill/>
                  <a:miter lim="800000"/>
                  <a:headEnd/>
                  <a:tailEnd/>
                </a:ln>
              </p:spPr>
              <p:txBody>
                <a:bodyPr/>
                <a:lstStyle/>
                <a:p>
                  <a:endParaRPr lang="en-US" dirty="0"/>
                </a:p>
              </p:txBody>
            </p:sp>
            <p:sp>
              <p:nvSpPr>
                <p:cNvPr id="50230" name="Rectangle 1078"/>
                <p:cNvSpPr>
                  <a:spLocks noChangeArrowheads="1"/>
                </p:cNvSpPr>
                <p:nvPr/>
              </p:nvSpPr>
              <p:spPr bwMode="auto">
                <a:xfrm>
                  <a:off x="629" y="283"/>
                  <a:ext cx="16" cy="95"/>
                </a:xfrm>
                <a:prstGeom prst="rect">
                  <a:avLst/>
                </a:prstGeom>
                <a:solidFill>
                  <a:srgbClr val="2C2CFF"/>
                </a:solidFill>
                <a:ln w="9525">
                  <a:noFill/>
                  <a:miter lim="800000"/>
                  <a:headEnd/>
                  <a:tailEnd/>
                </a:ln>
              </p:spPr>
              <p:txBody>
                <a:bodyPr/>
                <a:lstStyle/>
                <a:p>
                  <a:endParaRPr lang="en-US" dirty="0"/>
                </a:p>
              </p:txBody>
            </p:sp>
            <p:sp>
              <p:nvSpPr>
                <p:cNvPr id="50231" name="Rectangle 1079"/>
                <p:cNvSpPr>
                  <a:spLocks noChangeArrowheads="1"/>
                </p:cNvSpPr>
                <p:nvPr/>
              </p:nvSpPr>
              <p:spPr bwMode="auto">
                <a:xfrm>
                  <a:off x="645" y="283"/>
                  <a:ext cx="16" cy="95"/>
                </a:xfrm>
                <a:prstGeom prst="rect">
                  <a:avLst/>
                </a:prstGeom>
                <a:solidFill>
                  <a:srgbClr val="2E2EFF"/>
                </a:solidFill>
                <a:ln w="9525">
                  <a:noFill/>
                  <a:miter lim="800000"/>
                  <a:headEnd/>
                  <a:tailEnd/>
                </a:ln>
              </p:spPr>
              <p:txBody>
                <a:bodyPr/>
                <a:lstStyle/>
                <a:p>
                  <a:endParaRPr lang="en-US" dirty="0"/>
                </a:p>
              </p:txBody>
            </p:sp>
            <p:sp>
              <p:nvSpPr>
                <p:cNvPr id="50232" name="Rectangle 1080"/>
                <p:cNvSpPr>
                  <a:spLocks noChangeArrowheads="1"/>
                </p:cNvSpPr>
                <p:nvPr/>
              </p:nvSpPr>
              <p:spPr bwMode="auto">
                <a:xfrm>
                  <a:off x="661" y="283"/>
                  <a:ext cx="16" cy="95"/>
                </a:xfrm>
                <a:prstGeom prst="rect">
                  <a:avLst/>
                </a:prstGeom>
                <a:solidFill>
                  <a:srgbClr val="2F2FFF"/>
                </a:solidFill>
                <a:ln w="9525">
                  <a:noFill/>
                  <a:miter lim="800000"/>
                  <a:headEnd/>
                  <a:tailEnd/>
                </a:ln>
              </p:spPr>
              <p:txBody>
                <a:bodyPr/>
                <a:lstStyle/>
                <a:p>
                  <a:endParaRPr lang="en-US" dirty="0"/>
                </a:p>
              </p:txBody>
            </p:sp>
            <p:sp>
              <p:nvSpPr>
                <p:cNvPr id="50233" name="Rectangle 1081"/>
                <p:cNvSpPr>
                  <a:spLocks noChangeArrowheads="1"/>
                </p:cNvSpPr>
                <p:nvPr/>
              </p:nvSpPr>
              <p:spPr bwMode="auto">
                <a:xfrm>
                  <a:off x="677" y="283"/>
                  <a:ext cx="15" cy="95"/>
                </a:xfrm>
                <a:prstGeom prst="rect">
                  <a:avLst/>
                </a:prstGeom>
                <a:solidFill>
                  <a:srgbClr val="3131FF"/>
                </a:solidFill>
                <a:ln w="9525">
                  <a:noFill/>
                  <a:miter lim="800000"/>
                  <a:headEnd/>
                  <a:tailEnd/>
                </a:ln>
              </p:spPr>
              <p:txBody>
                <a:bodyPr/>
                <a:lstStyle/>
                <a:p>
                  <a:endParaRPr lang="en-US" dirty="0"/>
                </a:p>
              </p:txBody>
            </p:sp>
            <p:sp>
              <p:nvSpPr>
                <p:cNvPr id="50234" name="Rectangle 1082"/>
                <p:cNvSpPr>
                  <a:spLocks noChangeArrowheads="1"/>
                </p:cNvSpPr>
                <p:nvPr/>
              </p:nvSpPr>
              <p:spPr bwMode="auto">
                <a:xfrm>
                  <a:off x="692" y="283"/>
                  <a:ext cx="16" cy="95"/>
                </a:xfrm>
                <a:prstGeom prst="rect">
                  <a:avLst/>
                </a:prstGeom>
                <a:solidFill>
                  <a:srgbClr val="3131FF"/>
                </a:solidFill>
                <a:ln w="9525">
                  <a:noFill/>
                  <a:miter lim="800000"/>
                  <a:headEnd/>
                  <a:tailEnd/>
                </a:ln>
              </p:spPr>
              <p:txBody>
                <a:bodyPr/>
                <a:lstStyle/>
                <a:p>
                  <a:endParaRPr lang="en-US" dirty="0"/>
                </a:p>
              </p:txBody>
            </p:sp>
            <p:sp>
              <p:nvSpPr>
                <p:cNvPr id="50235" name="Rectangle 1083"/>
                <p:cNvSpPr>
                  <a:spLocks noChangeArrowheads="1"/>
                </p:cNvSpPr>
                <p:nvPr/>
              </p:nvSpPr>
              <p:spPr bwMode="auto">
                <a:xfrm>
                  <a:off x="708" y="283"/>
                  <a:ext cx="16" cy="95"/>
                </a:xfrm>
                <a:prstGeom prst="rect">
                  <a:avLst/>
                </a:prstGeom>
                <a:solidFill>
                  <a:srgbClr val="3333FF"/>
                </a:solidFill>
                <a:ln w="9525">
                  <a:noFill/>
                  <a:miter lim="800000"/>
                  <a:headEnd/>
                  <a:tailEnd/>
                </a:ln>
              </p:spPr>
              <p:txBody>
                <a:bodyPr/>
                <a:lstStyle/>
                <a:p>
                  <a:endParaRPr lang="en-US" dirty="0"/>
                </a:p>
              </p:txBody>
            </p:sp>
            <p:sp>
              <p:nvSpPr>
                <p:cNvPr id="50236" name="Rectangle 1084"/>
                <p:cNvSpPr>
                  <a:spLocks noChangeArrowheads="1"/>
                </p:cNvSpPr>
                <p:nvPr/>
              </p:nvSpPr>
              <p:spPr bwMode="auto">
                <a:xfrm>
                  <a:off x="724" y="283"/>
                  <a:ext cx="15" cy="95"/>
                </a:xfrm>
                <a:prstGeom prst="rect">
                  <a:avLst/>
                </a:prstGeom>
                <a:solidFill>
                  <a:srgbClr val="3434FF"/>
                </a:solidFill>
                <a:ln w="9525">
                  <a:noFill/>
                  <a:miter lim="800000"/>
                  <a:headEnd/>
                  <a:tailEnd/>
                </a:ln>
              </p:spPr>
              <p:txBody>
                <a:bodyPr/>
                <a:lstStyle/>
                <a:p>
                  <a:endParaRPr lang="en-US" dirty="0"/>
                </a:p>
              </p:txBody>
            </p:sp>
            <p:sp>
              <p:nvSpPr>
                <p:cNvPr id="50237" name="Rectangle 1085"/>
                <p:cNvSpPr>
                  <a:spLocks noChangeArrowheads="1"/>
                </p:cNvSpPr>
                <p:nvPr/>
              </p:nvSpPr>
              <p:spPr bwMode="auto">
                <a:xfrm>
                  <a:off x="739" y="283"/>
                  <a:ext cx="16" cy="95"/>
                </a:xfrm>
                <a:prstGeom prst="rect">
                  <a:avLst/>
                </a:prstGeom>
                <a:solidFill>
                  <a:srgbClr val="3636FF"/>
                </a:solidFill>
                <a:ln w="9525">
                  <a:noFill/>
                  <a:miter lim="800000"/>
                  <a:headEnd/>
                  <a:tailEnd/>
                </a:ln>
              </p:spPr>
              <p:txBody>
                <a:bodyPr/>
                <a:lstStyle/>
                <a:p>
                  <a:endParaRPr lang="en-US" dirty="0"/>
                </a:p>
              </p:txBody>
            </p:sp>
            <p:sp>
              <p:nvSpPr>
                <p:cNvPr id="50238" name="Rectangle 1086"/>
                <p:cNvSpPr>
                  <a:spLocks noChangeArrowheads="1"/>
                </p:cNvSpPr>
                <p:nvPr/>
              </p:nvSpPr>
              <p:spPr bwMode="auto">
                <a:xfrm>
                  <a:off x="755" y="283"/>
                  <a:ext cx="16" cy="95"/>
                </a:xfrm>
                <a:prstGeom prst="rect">
                  <a:avLst/>
                </a:prstGeom>
                <a:solidFill>
                  <a:srgbClr val="3737FF"/>
                </a:solidFill>
                <a:ln w="9525">
                  <a:noFill/>
                  <a:miter lim="800000"/>
                  <a:headEnd/>
                  <a:tailEnd/>
                </a:ln>
              </p:spPr>
              <p:txBody>
                <a:bodyPr/>
                <a:lstStyle/>
                <a:p>
                  <a:endParaRPr lang="en-US" dirty="0"/>
                </a:p>
              </p:txBody>
            </p:sp>
            <p:sp>
              <p:nvSpPr>
                <p:cNvPr id="50239" name="Rectangle 1087"/>
                <p:cNvSpPr>
                  <a:spLocks noChangeArrowheads="1"/>
                </p:cNvSpPr>
                <p:nvPr/>
              </p:nvSpPr>
              <p:spPr bwMode="auto">
                <a:xfrm>
                  <a:off x="771" y="283"/>
                  <a:ext cx="16" cy="95"/>
                </a:xfrm>
                <a:prstGeom prst="rect">
                  <a:avLst/>
                </a:prstGeom>
                <a:solidFill>
                  <a:srgbClr val="3838FF"/>
                </a:solidFill>
                <a:ln w="9525">
                  <a:noFill/>
                  <a:miter lim="800000"/>
                  <a:headEnd/>
                  <a:tailEnd/>
                </a:ln>
              </p:spPr>
              <p:txBody>
                <a:bodyPr/>
                <a:lstStyle/>
                <a:p>
                  <a:endParaRPr lang="en-US" dirty="0"/>
                </a:p>
              </p:txBody>
            </p:sp>
            <p:sp>
              <p:nvSpPr>
                <p:cNvPr id="50240" name="Rectangle 1088"/>
                <p:cNvSpPr>
                  <a:spLocks noChangeArrowheads="1"/>
                </p:cNvSpPr>
                <p:nvPr/>
              </p:nvSpPr>
              <p:spPr bwMode="auto">
                <a:xfrm>
                  <a:off x="787" y="283"/>
                  <a:ext cx="15" cy="95"/>
                </a:xfrm>
                <a:prstGeom prst="rect">
                  <a:avLst/>
                </a:prstGeom>
                <a:solidFill>
                  <a:srgbClr val="3939FF"/>
                </a:solidFill>
                <a:ln w="9525">
                  <a:noFill/>
                  <a:miter lim="800000"/>
                  <a:headEnd/>
                  <a:tailEnd/>
                </a:ln>
              </p:spPr>
              <p:txBody>
                <a:bodyPr/>
                <a:lstStyle/>
                <a:p>
                  <a:endParaRPr lang="en-US" dirty="0"/>
                </a:p>
              </p:txBody>
            </p:sp>
            <p:sp>
              <p:nvSpPr>
                <p:cNvPr id="50241" name="Rectangle 1089"/>
                <p:cNvSpPr>
                  <a:spLocks noChangeArrowheads="1"/>
                </p:cNvSpPr>
                <p:nvPr/>
              </p:nvSpPr>
              <p:spPr bwMode="auto">
                <a:xfrm>
                  <a:off x="802" y="283"/>
                  <a:ext cx="16" cy="95"/>
                </a:xfrm>
                <a:prstGeom prst="rect">
                  <a:avLst/>
                </a:prstGeom>
                <a:solidFill>
                  <a:srgbClr val="3B3BFF"/>
                </a:solidFill>
                <a:ln w="9525">
                  <a:noFill/>
                  <a:miter lim="800000"/>
                  <a:headEnd/>
                  <a:tailEnd/>
                </a:ln>
              </p:spPr>
              <p:txBody>
                <a:bodyPr/>
                <a:lstStyle/>
                <a:p>
                  <a:endParaRPr lang="en-US" dirty="0"/>
                </a:p>
              </p:txBody>
            </p:sp>
            <p:sp>
              <p:nvSpPr>
                <p:cNvPr id="50242" name="Rectangle 1090"/>
                <p:cNvSpPr>
                  <a:spLocks noChangeArrowheads="1"/>
                </p:cNvSpPr>
                <p:nvPr/>
              </p:nvSpPr>
              <p:spPr bwMode="auto">
                <a:xfrm>
                  <a:off x="818" y="283"/>
                  <a:ext cx="16" cy="95"/>
                </a:xfrm>
                <a:prstGeom prst="rect">
                  <a:avLst/>
                </a:prstGeom>
                <a:solidFill>
                  <a:srgbClr val="3C3CFF"/>
                </a:solidFill>
                <a:ln w="9525">
                  <a:noFill/>
                  <a:miter lim="800000"/>
                  <a:headEnd/>
                  <a:tailEnd/>
                </a:ln>
              </p:spPr>
              <p:txBody>
                <a:bodyPr/>
                <a:lstStyle/>
                <a:p>
                  <a:endParaRPr lang="en-US" dirty="0"/>
                </a:p>
              </p:txBody>
            </p:sp>
            <p:sp>
              <p:nvSpPr>
                <p:cNvPr id="50243" name="Rectangle 1091"/>
                <p:cNvSpPr>
                  <a:spLocks noChangeArrowheads="1"/>
                </p:cNvSpPr>
                <p:nvPr/>
              </p:nvSpPr>
              <p:spPr bwMode="auto">
                <a:xfrm>
                  <a:off x="834" y="283"/>
                  <a:ext cx="16" cy="95"/>
                </a:xfrm>
                <a:prstGeom prst="rect">
                  <a:avLst/>
                </a:prstGeom>
                <a:solidFill>
                  <a:srgbClr val="3E3EFF"/>
                </a:solidFill>
                <a:ln w="9525">
                  <a:noFill/>
                  <a:miter lim="800000"/>
                  <a:headEnd/>
                  <a:tailEnd/>
                </a:ln>
              </p:spPr>
              <p:txBody>
                <a:bodyPr/>
                <a:lstStyle/>
                <a:p>
                  <a:endParaRPr lang="en-US" dirty="0"/>
                </a:p>
              </p:txBody>
            </p:sp>
            <p:sp>
              <p:nvSpPr>
                <p:cNvPr id="50244" name="Rectangle 1092"/>
                <p:cNvSpPr>
                  <a:spLocks noChangeArrowheads="1"/>
                </p:cNvSpPr>
                <p:nvPr/>
              </p:nvSpPr>
              <p:spPr bwMode="auto">
                <a:xfrm>
                  <a:off x="850" y="283"/>
                  <a:ext cx="15" cy="95"/>
                </a:xfrm>
                <a:prstGeom prst="rect">
                  <a:avLst/>
                </a:prstGeom>
                <a:solidFill>
                  <a:srgbClr val="3F3FFF"/>
                </a:solidFill>
                <a:ln w="9525">
                  <a:noFill/>
                  <a:miter lim="800000"/>
                  <a:headEnd/>
                  <a:tailEnd/>
                </a:ln>
              </p:spPr>
              <p:txBody>
                <a:bodyPr/>
                <a:lstStyle/>
                <a:p>
                  <a:endParaRPr lang="en-US" dirty="0"/>
                </a:p>
              </p:txBody>
            </p:sp>
            <p:sp>
              <p:nvSpPr>
                <p:cNvPr id="50245" name="Rectangle 1093"/>
                <p:cNvSpPr>
                  <a:spLocks noChangeArrowheads="1"/>
                </p:cNvSpPr>
                <p:nvPr/>
              </p:nvSpPr>
              <p:spPr bwMode="auto">
                <a:xfrm>
                  <a:off x="865" y="283"/>
                  <a:ext cx="16" cy="95"/>
                </a:xfrm>
                <a:prstGeom prst="rect">
                  <a:avLst/>
                </a:prstGeom>
                <a:solidFill>
                  <a:srgbClr val="4040FF"/>
                </a:solidFill>
                <a:ln w="9525">
                  <a:noFill/>
                  <a:miter lim="800000"/>
                  <a:headEnd/>
                  <a:tailEnd/>
                </a:ln>
              </p:spPr>
              <p:txBody>
                <a:bodyPr/>
                <a:lstStyle/>
                <a:p>
                  <a:endParaRPr lang="en-US" dirty="0"/>
                </a:p>
              </p:txBody>
            </p:sp>
            <p:sp>
              <p:nvSpPr>
                <p:cNvPr id="50246" name="Rectangle 1094"/>
                <p:cNvSpPr>
                  <a:spLocks noChangeArrowheads="1"/>
                </p:cNvSpPr>
                <p:nvPr/>
              </p:nvSpPr>
              <p:spPr bwMode="auto">
                <a:xfrm>
                  <a:off x="881" y="283"/>
                  <a:ext cx="16" cy="95"/>
                </a:xfrm>
                <a:prstGeom prst="rect">
                  <a:avLst/>
                </a:prstGeom>
                <a:solidFill>
                  <a:srgbClr val="4242FF"/>
                </a:solidFill>
                <a:ln w="9525">
                  <a:noFill/>
                  <a:miter lim="800000"/>
                  <a:headEnd/>
                  <a:tailEnd/>
                </a:ln>
              </p:spPr>
              <p:txBody>
                <a:bodyPr/>
                <a:lstStyle/>
                <a:p>
                  <a:endParaRPr lang="en-US" dirty="0"/>
                </a:p>
              </p:txBody>
            </p:sp>
            <p:sp>
              <p:nvSpPr>
                <p:cNvPr id="50247" name="Rectangle 1095"/>
                <p:cNvSpPr>
                  <a:spLocks noChangeArrowheads="1"/>
                </p:cNvSpPr>
                <p:nvPr/>
              </p:nvSpPr>
              <p:spPr bwMode="auto">
                <a:xfrm>
                  <a:off x="897" y="283"/>
                  <a:ext cx="16" cy="95"/>
                </a:xfrm>
                <a:prstGeom prst="rect">
                  <a:avLst/>
                </a:prstGeom>
                <a:solidFill>
                  <a:srgbClr val="4343FF"/>
                </a:solidFill>
                <a:ln w="9525">
                  <a:noFill/>
                  <a:miter lim="800000"/>
                  <a:headEnd/>
                  <a:tailEnd/>
                </a:ln>
              </p:spPr>
              <p:txBody>
                <a:bodyPr/>
                <a:lstStyle/>
                <a:p>
                  <a:endParaRPr lang="en-US" dirty="0"/>
                </a:p>
              </p:txBody>
            </p:sp>
            <p:sp>
              <p:nvSpPr>
                <p:cNvPr id="50248" name="Rectangle 1096"/>
                <p:cNvSpPr>
                  <a:spLocks noChangeArrowheads="1"/>
                </p:cNvSpPr>
                <p:nvPr/>
              </p:nvSpPr>
              <p:spPr bwMode="auto">
                <a:xfrm>
                  <a:off x="913" y="283"/>
                  <a:ext cx="15" cy="95"/>
                </a:xfrm>
                <a:prstGeom prst="rect">
                  <a:avLst/>
                </a:prstGeom>
                <a:solidFill>
                  <a:srgbClr val="4545FF"/>
                </a:solidFill>
                <a:ln w="9525">
                  <a:noFill/>
                  <a:miter lim="800000"/>
                  <a:headEnd/>
                  <a:tailEnd/>
                </a:ln>
              </p:spPr>
              <p:txBody>
                <a:bodyPr/>
                <a:lstStyle/>
                <a:p>
                  <a:endParaRPr lang="en-US" dirty="0"/>
                </a:p>
              </p:txBody>
            </p:sp>
            <p:sp>
              <p:nvSpPr>
                <p:cNvPr id="50249" name="Rectangle 1097"/>
                <p:cNvSpPr>
                  <a:spLocks noChangeArrowheads="1"/>
                </p:cNvSpPr>
                <p:nvPr/>
              </p:nvSpPr>
              <p:spPr bwMode="auto">
                <a:xfrm>
                  <a:off x="928" y="283"/>
                  <a:ext cx="16" cy="95"/>
                </a:xfrm>
                <a:prstGeom prst="rect">
                  <a:avLst/>
                </a:prstGeom>
                <a:solidFill>
                  <a:srgbClr val="4646FF"/>
                </a:solidFill>
                <a:ln w="9525">
                  <a:noFill/>
                  <a:miter lim="800000"/>
                  <a:headEnd/>
                  <a:tailEnd/>
                </a:ln>
              </p:spPr>
              <p:txBody>
                <a:bodyPr/>
                <a:lstStyle/>
                <a:p>
                  <a:endParaRPr lang="en-US" dirty="0"/>
                </a:p>
              </p:txBody>
            </p:sp>
            <p:sp>
              <p:nvSpPr>
                <p:cNvPr id="50250" name="Rectangle 1098"/>
                <p:cNvSpPr>
                  <a:spLocks noChangeArrowheads="1"/>
                </p:cNvSpPr>
                <p:nvPr/>
              </p:nvSpPr>
              <p:spPr bwMode="auto">
                <a:xfrm>
                  <a:off x="944" y="283"/>
                  <a:ext cx="16" cy="95"/>
                </a:xfrm>
                <a:prstGeom prst="rect">
                  <a:avLst/>
                </a:prstGeom>
                <a:solidFill>
                  <a:srgbClr val="4848FF"/>
                </a:solidFill>
                <a:ln w="9525">
                  <a:noFill/>
                  <a:miter lim="800000"/>
                  <a:headEnd/>
                  <a:tailEnd/>
                </a:ln>
              </p:spPr>
              <p:txBody>
                <a:bodyPr/>
                <a:lstStyle/>
                <a:p>
                  <a:endParaRPr lang="en-US" dirty="0"/>
                </a:p>
              </p:txBody>
            </p:sp>
            <p:sp>
              <p:nvSpPr>
                <p:cNvPr id="50251" name="Rectangle 1099"/>
                <p:cNvSpPr>
                  <a:spLocks noChangeArrowheads="1"/>
                </p:cNvSpPr>
                <p:nvPr/>
              </p:nvSpPr>
              <p:spPr bwMode="auto">
                <a:xfrm>
                  <a:off x="960" y="283"/>
                  <a:ext cx="15" cy="95"/>
                </a:xfrm>
                <a:prstGeom prst="rect">
                  <a:avLst/>
                </a:prstGeom>
                <a:solidFill>
                  <a:srgbClr val="4848FF"/>
                </a:solidFill>
                <a:ln w="9525">
                  <a:noFill/>
                  <a:miter lim="800000"/>
                  <a:headEnd/>
                  <a:tailEnd/>
                </a:ln>
              </p:spPr>
              <p:txBody>
                <a:bodyPr/>
                <a:lstStyle/>
                <a:p>
                  <a:endParaRPr lang="en-US" dirty="0"/>
                </a:p>
              </p:txBody>
            </p:sp>
            <p:sp>
              <p:nvSpPr>
                <p:cNvPr id="50252" name="Rectangle 1100"/>
                <p:cNvSpPr>
                  <a:spLocks noChangeArrowheads="1"/>
                </p:cNvSpPr>
                <p:nvPr/>
              </p:nvSpPr>
              <p:spPr bwMode="auto">
                <a:xfrm>
                  <a:off x="975" y="283"/>
                  <a:ext cx="16" cy="95"/>
                </a:xfrm>
                <a:prstGeom prst="rect">
                  <a:avLst/>
                </a:prstGeom>
                <a:solidFill>
                  <a:srgbClr val="4A4AFF"/>
                </a:solidFill>
                <a:ln w="9525">
                  <a:noFill/>
                  <a:miter lim="800000"/>
                  <a:headEnd/>
                  <a:tailEnd/>
                </a:ln>
              </p:spPr>
              <p:txBody>
                <a:bodyPr/>
                <a:lstStyle/>
                <a:p>
                  <a:endParaRPr lang="en-US" dirty="0"/>
                </a:p>
              </p:txBody>
            </p:sp>
            <p:sp>
              <p:nvSpPr>
                <p:cNvPr id="50253" name="Rectangle 1101"/>
                <p:cNvSpPr>
                  <a:spLocks noChangeArrowheads="1"/>
                </p:cNvSpPr>
                <p:nvPr/>
              </p:nvSpPr>
              <p:spPr bwMode="auto">
                <a:xfrm>
                  <a:off x="991" y="283"/>
                  <a:ext cx="16" cy="95"/>
                </a:xfrm>
                <a:prstGeom prst="rect">
                  <a:avLst/>
                </a:prstGeom>
                <a:solidFill>
                  <a:srgbClr val="4B4BFF"/>
                </a:solidFill>
                <a:ln w="9525">
                  <a:noFill/>
                  <a:miter lim="800000"/>
                  <a:headEnd/>
                  <a:tailEnd/>
                </a:ln>
              </p:spPr>
              <p:txBody>
                <a:bodyPr/>
                <a:lstStyle/>
                <a:p>
                  <a:endParaRPr lang="en-US" dirty="0"/>
                </a:p>
              </p:txBody>
            </p:sp>
            <p:sp>
              <p:nvSpPr>
                <p:cNvPr id="50254" name="Rectangle 1102"/>
                <p:cNvSpPr>
                  <a:spLocks noChangeArrowheads="1"/>
                </p:cNvSpPr>
                <p:nvPr/>
              </p:nvSpPr>
              <p:spPr bwMode="auto">
                <a:xfrm>
                  <a:off x="1007" y="283"/>
                  <a:ext cx="16" cy="95"/>
                </a:xfrm>
                <a:prstGeom prst="rect">
                  <a:avLst/>
                </a:prstGeom>
                <a:solidFill>
                  <a:srgbClr val="4D4DFF"/>
                </a:solidFill>
                <a:ln w="9525">
                  <a:noFill/>
                  <a:miter lim="800000"/>
                  <a:headEnd/>
                  <a:tailEnd/>
                </a:ln>
              </p:spPr>
              <p:txBody>
                <a:bodyPr/>
                <a:lstStyle/>
                <a:p>
                  <a:endParaRPr lang="en-US" dirty="0"/>
                </a:p>
              </p:txBody>
            </p:sp>
            <p:sp>
              <p:nvSpPr>
                <p:cNvPr id="50255" name="Rectangle 1103"/>
                <p:cNvSpPr>
                  <a:spLocks noChangeArrowheads="1"/>
                </p:cNvSpPr>
                <p:nvPr/>
              </p:nvSpPr>
              <p:spPr bwMode="auto">
                <a:xfrm>
                  <a:off x="1023" y="283"/>
                  <a:ext cx="15" cy="95"/>
                </a:xfrm>
                <a:prstGeom prst="rect">
                  <a:avLst/>
                </a:prstGeom>
                <a:solidFill>
                  <a:srgbClr val="4E4EFF"/>
                </a:solidFill>
                <a:ln w="9525">
                  <a:noFill/>
                  <a:miter lim="800000"/>
                  <a:headEnd/>
                  <a:tailEnd/>
                </a:ln>
              </p:spPr>
              <p:txBody>
                <a:bodyPr/>
                <a:lstStyle/>
                <a:p>
                  <a:endParaRPr lang="en-US" dirty="0"/>
                </a:p>
              </p:txBody>
            </p:sp>
            <p:sp>
              <p:nvSpPr>
                <p:cNvPr id="50256" name="Rectangle 1104"/>
                <p:cNvSpPr>
                  <a:spLocks noChangeArrowheads="1"/>
                </p:cNvSpPr>
                <p:nvPr/>
              </p:nvSpPr>
              <p:spPr bwMode="auto">
                <a:xfrm>
                  <a:off x="1038" y="283"/>
                  <a:ext cx="16" cy="95"/>
                </a:xfrm>
                <a:prstGeom prst="rect">
                  <a:avLst/>
                </a:prstGeom>
                <a:solidFill>
                  <a:srgbClr val="5050FF"/>
                </a:solidFill>
                <a:ln w="9525">
                  <a:noFill/>
                  <a:miter lim="800000"/>
                  <a:headEnd/>
                  <a:tailEnd/>
                </a:ln>
              </p:spPr>
              <p:txBody>
                <a:bodyPr/>
                <a:lstStyle/>
                <a:p>
                  <a:endParaRPr lang="en-US" dirty="0"/>
                </a:p>
              </p:txBody>
            </p:sp>
            <p:sp>
              <p:nvSpPr>
                <p:cNvPr id="50257" name="Rectangle 1105"/>
                <p:cNvSpPr>
                  <a:spLocks noChangeArrowheads="1"/>
                </p:cNvSpPr>
                <p:nvPr/>
              </p:nvSpPr>
              <p:spPr bwMode="auto">
                <a:xfrm>
                  <a:off x="1054" y="283"/>
                  <a:ext cx="16" cy="95"/>
                </a:xfrm>
                <a:prstGeom prst="rect">
                  <a:avLst/>
                </a:prstGeom>
                <a:solidFill>
                  <a:srgbClr val="5151FF"/>
                </a:solidFill>
                <a:ln w="9525">
                  <a:noFill/>
                  <a:miter lim="800000"/>
                  <a:headEnd/>
                  <a:tailEnd/>
                </a:ln>
              </p:spPr>
              <p:txBody>
                <a:bodyPr/>
                <a:lstStyle/>
                <a:p>
                  <a:endParaRPr lang="en-US" dirty="0"/>
                </a:p>
              </p:txBody>
            </p:sp>
            <p:sp>
              <p:nvSpPr>
                <p:cNvPr id="50258" name="Rectangle 1106"/>
                <p:cNvSpPr>
                  <a:spLocks noChangeArrowheads="1"/>
                </p:cNvSpPr>
                <p:nvPr/>
              </p:nvSpPr>
              <p:spPr bwMode="auto">
                <a:xfrm>
                  <a:off x="1070" y="283"/>
                  <a:ext cx="16" cy="95"/>
                </a:xfrm>
                <a:prstGeom prst="rect">
                  <a:avLst/>
                </a:prstGeom>
                <a:solidFill>
                  <a:srgbClr val="5252FF"/>
                </a:solidFill>
                <a:ln w="9525">
                  <a:noFill/>
                  <a:miter lim="800000"/>
                  <a:headEnd/>
                  <a:tailEnd/>
                </a:ln>
              </p:spPr>
              <p:txBody>
                <a:bodyPr/>
                <a:lstStyle/>
                <a:p>
                  <a:endParaRPr lang="en-US" dirty="0"/>
                </a:p>
              </p:txBody>
            </p:sp>
            <p:sp>
              <p:nvSpPr>
                <p:cNvPr id="50259" name="Rectangle 1107"/>
                <p:cNvSpPr>
                  <a:spLocks noChangeArrowheads="1"/>
                </p:cNvSpPr>
                <p:nvPr/>
              </p:nvSpPr>
              <p:spPr bwMode="auto">
                <a:xfrm>
                  <a:off x="1086" y="283"/>
                  <a:ext cx="15" cy="95"/>
                </a:xfrm>
                <a:prstGeom prst="rect">
                  <a:avLst/>
                </a:prstGeom>
                <a:solidFill>
                  <a:srgbClr val="5353FF"/>
                </a:solidFill>
                <a:ln w="9525">
                  <a:noFill/>
                  <a:miter lim="800000"/>
                  <a:headEnd/>
                  <a:tailEnd/>
                </a:ln>
              </p:spPr>
              <p:txBody>
                <a:bodyPr/>
                <a:lstStyle/>
                <a:p>
                  <a:endParaRPr lang="en-US" dirty="0"/>
                </a:p>
              </p:txBody>
            </p:sp>
            <p:sp>
              <p:nvSpPr>
                <p:cNvPr id="50260" name="Rectangle 1108"/>
                <p:cNvSpPr>
                  <a:spLocks noChangeArrowheads="1"/>
                </p:cNvSpPr>
                <p:nvPr/>
              </p:nvSpPr>
              <p:spPr bwMode="auto">
                <a:xfrm>
                  <a:off x="1101" y="283"/>
                  <a:ext cx="16" cy="95"/>
                </a:xfrm>
                <a:prstGeom prst="rect">
                  <a:avLst/>
                </a:prstGeom>
                <a:solidFill>
                  <a:srgbClr val="5555FF"/>
                </a:solidFill>
                <a:ln w="9525">
                  <a:noFill/>
                  <a:miter lim="800000"/>
                  <a:headEnd/>
                  <a:tailEnd/>
                </a:ln>
              </p:spPr>
              <p:txBody>
                <a:bodyPr/>
                <a:lstStyle/>
                <a:p>
                  <a:endParaRPr lang="en-US" dirty="0"/>
                </a:p>
              </p:txBody>
            </p:sp>
            <p:sp>
              <p:nvSpPr>
                <p:cNvPr id="50261" name="Rectangle 1109"/>
                <p:cNvSpPr>
                  <a:spLocks noChangeArrowheads="1"/>
                </p:cNvSpPr>
                <p:nvPr/>
              </p:nvSpPr>
              <p:spPr bwMode="auto">
                <a:xfrm>
                  <a:off x="1117" y="283"/>
                  <a:ext cx="16" cy="95"/>
                </a:xfrm>
                <a:prstGeom prst="rect">
                  <a:avLst/>
                </a:prstGeom>
                <a:solidFill>
                  <a:srgbClr val="5656FF"/>
                </a:solidFill>
                <a:ln w="9525">
                  <a:noFill/>
                  <a:miter lim="800000"/>
                  <a:headEnd/>
                  <a:tailEnd/>
                </a:ln>
              </p:spPr>
              <p:txBody>
                <a:bodyPr/>
                <a:lstStyle/>
                <a:p>
                  <a:endParaRPr lang="en-US" dirty="0"/>
                </a:p>
              </p:txBody>
            </p:sp>
            <p:sp>
              <p:nvSpPr>
                <p:cNvPr id="50262" name="Rectangle 1110"/>
                <p:cNvSpPr>
                  <a:spLocks noChangeArrowheads="1"/>
                </p:cNvSpPr>
                <p:nvPr/>
              </p:nvSpPr>
              <p:spPr bwMode="auto">
                <a:xfrm>
                  <a:off x="1133" y="283"/>
                  <a:ext cx="16" cy="95"/>
                </a:xfrm>
                <a:prstGeom prst="rect">
                  <a:avLst/>
                </a:prstGeom>
                <a:solidFill>
                  <a:srgbClr val="5858FF"/>
                </a:solidFill>
                <a:ln w="9525">
                  <a:noFill/>
                  <a:miter lim="800000"/>
                  <a:headEnd/>
                  <a:tailEnd/>
                </a:ln>
              </p:spPr>
              <p:txBody>
                <a:bodyPr/>
                <a:lstStyle/>
                <a:p>
                  <a:endParaRPr lang="en-US" dirty="0"/>
                </a:p>
              </p:txBody>
            </p:sp>
            <p:sp>
              <p:nvSpPr>
                <p:cNvPr id="50263" name="Rectangle 1111"/>
                <p:cNvSpPr>
                  <a:spLocks noChangeArrowheads="1"/>
                </p:cNvSpPr>
                <p:nvPr/>
              </p:nvSpPr>
              <p:spPr bwMode="auto">
                <a:xfrm>
                  <a:off x="1149" y="283"/>
                  <a:ext cx="15" cy="95"/>
                </a:xfrm>
                <a:prstGeom prst="rect">
                  <a:avLst/>
                </a:prstGeom>
                <a:solidFill>
                  <a:srgbClr val="5959FF"/>
                </a:solidFill>
                <a:ln w="9525">
                  <a:noFill/>
                  <a:miter lim="800000"/>
                  <a:headEnd/>
                  <a:tailEnd/>
                </a:ln>
              </p:spPr>
              <p:txBody>
                <a:bodyPr/>
                <a:lstStyle/>
                <a:p>
                  <a:endParaRPr lang="en-US" dirty="0"/>
                </a:p>
              </p:txBody>
            </p:sp>
            <p:sp>
              <p:nvSpPr>
                <p:cNvPr id="50264" name="Rectangle 1112"/>
                <p:cNvSpPr>
                  <a:spLocks noChangeArrowheads="1"/>
                </p:cNvSpPr>
                <p:nvPr/>
              </p:nvSpPr>
              <p:spPr bwMode="auto">
                <a:xfrm>
                  <a:off x="1164" y="283"/>
                  <a:ext cx="16" cy="95"/>
                </a:xfrm>
                <a:prstGeom prst="rect">
                  <a:avLst/>
                </a:prstGeom>
                <a:solidFill>
                  <a:srgbClr val="5B5BFF"/>
                </a:solidFill>
                <a:ln w="9525">
                  <a:noFill/>
                  <a:miter lim="800000"/>
                  <a:headEnd/>
                  <a:tailEnd/>
                </a:ln>
              </p:spPr>
              <p:txBody>
                <a:bodyPr/>
                <a:lstStyle/>
                <a:p>
                  <a:endParaRPr lang="en-US" dirty="0"/>
                </a:p>
              </p:txBody>
            </p:sp>
            <p:sp>
              <p:nvSpPr>
                <p:cNvPr id="50265" name="Rectangle 1113"/>
                <p:cNvSpPr>
                  <a:spLocks noChangeArrowheads="1"/>
                </p:cNvSpPr>
                <p:nvPr/>
              </p:nvSpPr>
              <p:spPr bwMode="auto">
                <a:xfrm>
                  <a:off x="1180" y="283"/>
                  <a:ext cx="16" cy="95"/>
                </a:xfrm>
                <a:prstGeom prst="rect">
                  <a:avLst/>
                </a:prstGeom>
                <a:solidFill>
                  <a:srgbClr val="5B5BFF"/>
                </a:solidFill>
                <a:ln w="9525">
                  <a:noFill/>
                  <a:miter lim="800000"/>
                  <a:headEnd/>
                  <a:tailEnd/>
                </a:ln>
              </p:spPr>
              <p:txBody>
                <a:bodyPr/>
                <a:lstStyle/>
                <a:p>
                  <a:endParaRPr lang="en-US" dirty="0"/>
                </a:p>
              </p:txBody>
            </p:sp>
            <p:sp>
              <p:nvSpPr>
                <p:cNvPr id="50266" name="Rectangle 1114"/>
                <p:cNvSpPr>
                  <a:spLocks noChangeArrowheads="1"/>
                </p:cNvSpPr>
                <p:nvPr/>
              </p:nvSpPr>
              <p:spPr bwMode="auto">
                <a:xfrm>
                  <a:off x="1196" y="283"/>
                  <a:ext cx="15" cy="95"/>
                </a:xfrm>
                <a:prstGeom prst="rect">
                  <a:avLst/>
                </a:prstGeom>
                <a:solidFill>
                  <a:srgbClr val="5D5DFF"/>
                </a:solidFill>
                <a:ln w="9525">
                  <a:noFill/>
                  <a:miter lim="800000"/>
                  <a:headEnd/>
                  <a:tailEnd/>
                </a:ln>
              </p:spPr>
              <p:txBody>
                <a:bodyPr/>
                <a:lstStyle/>
                <a:p>
                  <a:endParaRPr lang="en-US" dirty="0"/>
                </a:p>
              </p:txBody>
            </p:sp>
            <p:sp>
              <p:nvSpPr>
                <p:cNvPr id="50267" name="Rectangle 1115"/>
                <p:cNvSpPr>
                  <a:spLocks noChangeArrowheads="1"/>
                </p:cNvSpPr>
                <p:nvPr/>
              </p:nvSpPr>
              <p:spPr bwMode="auto">
                <a:xfrm>
                  <a:off x="1211" y="283"/>
                  <a:ext cx="16" cy="95"/>
                </a:xfrm>
                <a:prstGeom prst="rect">
                  <a:avLst/>
                </a:prstGeom>
                <a:solidFill>
                  <a:srgbClr val="5E5EFF"/>
                </a:solidFill>
                <a:ln w="9525">
                  <a:noFill/>
                  <a:miter lim="800000"/>
                  <a:headEnd/>
                  <a:tailEnd/>
                </a:ln>
              </p:spPr>
              <p:txBody>
                <a:bodyPr/>
                <a:lstStyle/>
                <a:p>
                  <a:endParaRPr lang="en-US" dirty="0"/>
                </a:p>
              </p:txBody>
            </p:sp>
            <p:sp>
              <p:nvSpPr>
                <p:cNvPr id="50268" name="Rectangle 1116"/>
                <p:cNvSpPr>
                  <a:spLocks noChangeArrowheads="1"/>
                </p:cNvSpPr>
                <p:nvPr/>
              </p:nvSpPr>
              <p:spPr bwMode="auto">
                <a:xfrm>
                  <a:off x="1227" y="283"/>
                  <a:ext cx="16" cy="95"/>
                </a:xfrm>
                <a:prstGeom prst="rect">
                  <a:avLst/>
                </a:prstGeom>
                <a:solidFill>
                  <a:srgbClr val="6060FF"/>
                </a:solidFill>
                <a:ln w="9525">
                  <a:noFill/>
                  <a:miter lim="800000"/>
                  <a:headEnd/>
                  <a:tailEnd/>
                </a:ln>
              </p:spPr>
              <p:txBody>
                <a:bodyPr/>
                <a:lstStyle/>
                <a:p>
                  <a:endParaRPr lang="en-US" dirty="0"/>
                </a:p>
              </p:txBody>
            </p:sp>
            <p:sp>
              <p:nvSpPr>
                <p:cNvPr id="50269" name="Rectangle 1117"/>
                <p:cNvSpPr>
                  <a:spLocks noChangeArrowheads="1"/>
                </p:cNvSpPr>
                <p:nvPr/>
              </p:nvSpPr>
              <p:spPr bwMode="auto">
                <a:xfrm>
                  <a:off x="1243" y="283"/>
                  <a:ext cx="16" cy="95"/>
                </a:xfrm>
                <a:prstGeom prst="rect">
                  <a:avLst/>
                </a:prstGeom>
                <a:solidFill>
                  <a:srgbClr val="6161FF"/>
                </a:solidFill>
                <a:ln w="9525">
                  <a:noFill/>
                  <a:miter lim="800000"/>
                  <a:headEnd/>
                  <a:tailEnd/>
                </a:ln>
              </p:spPr>
              <p:txBody>
                <a:bodyPr/>
                <a:lstStyle/>
                <a:p>
                  <a:endParaRPr lang="en-US" dirty="0"/>
                </a:p>
              </p:txBody>
            </p:sp>
            <p:sp>
              <p:nvSpPr>
                <p:cNvPr id="50270" name="Rectangle 1118"/>
                <p:cNvSpPr>
                  <a:spLocks noChangeArrowheads="1"/>
                </p:cNvSpPr>
                <p:nvPr/>
              </p:nvSpPr>
              <p:spPr bwMode="auto">
                <a:xfrm>
                  <a:off x="1259" y="283"/>
                  <a:ext cx="15" cy="95"/>
                </a:xfrm>
                <a:prstGeom prst="rect">
                  <a:avLst/>
                </a:prstGeom>
                <a:solidFill>
                  <a:srgbClr val="6363FF"/>
                </a:solidFill>
                <a:ln w="9525">
                  <a:noFill/>
                  <a:miter lim="800000"/>
                  <a:headEnd/>
                  <a:tailEnd/>
                </a:ln>
              </p:spPr>
              <p:txBody>
                <a:bodyPr/>
                <a:lstStyle/>
                <a:p>
                  <a:endParaRPr lang="en-US" dirty="0"/>
                </a:p>
              </p:txBody>
            </p:sp>
            <p:sp>
              <p:nvSpPr>
                <p:cNvPr id="50271" name="Rectangle 1119"/>
                <p:cNvSpPr>
                  <a:spLocks noChangeArrowheads="1"/>
                </p:cNvSpPr>
                <p:nvPr/>
              </p:nvSpPr>
              <p:spPr bwMode="auto">
                <a:xfrm>
                  <a:off x="1274" y="283"/>
                  <a:ext cx="16" cy="95"/>
                </a:xfrm>
                <a:prstGeom prst="rect">
                  <a:avLst/>
                </a:prstGeom>
                <a:solidFill>
                  <a:srgbClr val="6363FF"/>
                </a:solidFill>
                <a:ln w="9525">
                  <a:noFill/>
                  <a:miter lim="800000"/>
                  <a:headEnd/>
                  <a:tailEnd/>
                </a:ln>
              </p:spPr>
              <p:txBody>
                <a:bodyPr/>
                <a:lstStyle/>
                <a:p>
                  <a:endParaRPr lang="en-US" dirty="0"/>
                </a:p>
              </p:txBody>
            </p:sp>
            <p:sp>
              <p:nvSpPr>
                <p:cNvPr id="50272" name="Rectangle 1120"/>
                <p:cNvSpPr>
                  <a:spLocks noChangeArrowheads="1"/>
                </p:cNvSpPr>
                <p:nvPr/>
              </p:nvSpPr>
              <p:spPr bwMode="auto">
                <a:xfrm>
                  <a:off x="1290" y="283"/>
                  <a:ext cx="16" cy="95"/>
                </a:xfrm>
                <a:prstGeom prst="rect">
                  <a:avLst/>
                </a:prstGeom>
                <a:solidFill>
                  <a:srgbClr val="6565FF"/>
                </a:solidFill>
                <a:ln w="9525">
                  <a:noFill/>
                  <a:miter lim="800000"/>
                  <a:headEnd/>
                  <a:tailEnd/>
                </a:ln>
              </p:spPr>
              <p:txBody>
                <a:bodyPr/>
                <a:lstStyle/>
                <a:p>
                  <a:endParaRPr lang="en-US" dirty="0"/>
                </a:p>
              </p:txBody>
            </p:sp>
            <p:sp>
              <p:nvSpPr>
                <p:cNvPr id="50273" name="Rectangle 1121"/>
                <p:cNvSpPr>
                  <a:spLocks noChangeArrowheads="1"/>
                </p:cNvSpPr>
                <p:nvPr/>
              </p:nvSpPr>
              <p:spPr bwMode="auto">
                <a:xfrm>
                  <a:off x="1306" y="283"/>
                  <a:ext cx="16" cy="95"/>
                </a:xfrm>
                <a:prstGeom prst="rect">
                  <a:avLst/>
                </a:prstGeom>
                <a:solidFill>
                  <a:srgbClr val="6666FF"/>
                </a:solidFill>
                <a:ln w="9525">
                  <a:noFill/>
                  <a:miter lim="800000"/>
                  <a:headEnd/>
                  <a:tailEnd/>
                </a:ln>
              </p:spPr>
              <p:txBody>
                <a:bodyPr/>
                <a:lstStyle/>
                <a:p>
                  <a:endParaRPr lang="en-US" dirty="0"/>
                </a:p>
              </p:txBody>
            </p:sp>
            <p:sp>
              <p:nvSpPr>
                <p:cNvPr id="50274" name="Rectangle 1122"/>
                <p:cNvSpPr>
                  <a:spLocks noChangeArrowheads="1"/>
                </p:cNvSpPr>
                <p:nvPr/>
              </p:nvSpPr>
              <p:spPr bwMode="auto">
                <a:xfrm>
                  <a:off x="1322" y="283"/>
                  <a:ext cx="15" cy="95"/>
                </a:xfrm>
                <a:prstGeom prst="rect">
                  <a:avLst/>
                </a:prstGeom>
                <a:solidFill>
                  <a:srgbClr val="6868FF"/>
                </a:solidFill>
                <a:ln w="9525">
                  <a:noFill/>
                  <a:miter lim="800000"/>
                  <a:headEnd/>
                  <a:tailEnd/>
                </a:ln>
              </p:spPr>
              <p:txBody>
                <a:bodyPr/>
                <a:lstStyle/>
                <a:p>
                  <a:endParaRPr lang="en-US" dirty="0"/>
                </a:p>
              </p:txBody>
            </p:sp>
            <p:sp>
              <p:nvSpPr>
                <p:cNvPr id="50275" name="Rectangle 1123"/>
                <p:cNvSpPr>
                  <a:spLocks noChangeArrowheads="1"/>
                </p:cNvSpPr>
                <p:nvPr/>
              </p:nvSpPr>
              <p:spPr bwMode="auto">
                <a:xfrm>
                  <a:off x="1337" y="283"/>
                  <a:ext cx="16" cy="95"/>
                </a:xfrm>
                <a:prstGeom prst="rect">
                  <a:avLst/>
                </a:prstGeom>
                <a:solidFill>
                  <a:srgbClr val="6969FF"/>
                </a:solidFill>
                <a:ln w="9525">
                  <a:noFill/>
                  <a:miter lim="800000"/>
                  <a:headEnd/>
                  <a:tailEnd/>
                </a:ln>
              </p:spPr>
              <p:txBody>
                <a:bodyPr/>
                <a:lstStyle/>
                <a:p>
                  <a:endParaRPr lang="en-US" dirty="0"/>
                </a:p>
              </p:txBody>
            </p:sp>
            <p:sp>
              <p:nvSpPr>
                <p:cNvPr id="50276" name="Rectangle 1124"/>
                <p:cNvSpPr>
                  <a:spLocks noChangeArrowheads="1"/>
                </p:cNvSpPr>
                <p:nvPr/>
              </p:nvSpPr>
              <p:spPr bwMode="auto">
                <a:xfrm>
                  <a:off x="1353" y="283"/>
                  <a:ext cx="16" cy="95"/>
                </a:xfrm>
                <a:prstGeom prst="rect">
                  <a:avLst/>
                </a:prstGeom>
                <a:solidFill>
                  <a:srgbClr val="6A6AFF"/>
                </a:solidFill>
                <a:ln w="9525">
                  <a:noFill/>
                  <a:miter lim="800000"/>
                  <a:headEnd/>
                  <a:tailEnd/>
                </a:ln>
              </p:spPr>
              <p:txBody>
                <a:bodyPr/>
                <a:lstStyle/>
                <a:p>
                  <a:endParaRPr lang="en-US" dirty="0"/>
                </a:p>
              </p:txBody>
            </p:sp>
            <p:sp>
              <p:nvSpPr>
                <p:cNvPr id="50277" name="Rectangle 1125"/>
                <p:cNvSpPr>
                  <a:spLocks noChangeArrowheads="1"/>
                </p:cNvSpPr>
                <p:nvPr/>
              </p:nvSpPr>
              <p:spPr bwMode="auto">
                <a:xfrm>
                  <a:off x="1369" y="283"/>
                  <a:ext cx="16" cy="95"/>
                </a:xfrm>
                <a:prstGeom prst="rect">
                  <a:avLst/>
                </a:prstGeom>
                <a:solidFill>
                  <a:srgbClr val="6B6BFF"/>
                </a:solidFill>
                <a:ln w="9525">
                  <a:noFill/>
                  <a:miter lim="800000"/>
                  <a:headEnd/>
                  <a:tailEnd/>
                </a:ln>
              </p:spPr>
              <p:txBody>
                <a:bodyPr/>
                <a:lstStyle/>
                <a:p>
                  <a:endParaRPr lang="en-US" dirty="0"/>
                </a:p>
              </p:txBody>
            </p:sp>
            <p:sp>
              <p:nvSpPr>
                <p:cNvPr id="50278" name="Rectangle 1126"/>
                <p:cNvSpPr>
                  <a:spLocks noChangeArrowheads="1"/>
                </p:cNvSpPr>
                <p:nvPr/>
              </p:nvSpPr>
              <p:spPr bwMode="auto">
                <a:xfrm>
                  <a:off x="1385" y="283"/>
                  <a:ext cx="15" cy="95"/>
                </a:xfrm>
                <a:prstGeom prst="rect">
                  <a:avLst/>
                </a:prstGeom>
                <a:solidFill>
                  <a:srgbClr val="6D6DFF"/>
                </a:solidFill>
                <a:ln w="9525">
                  <a:noFill/>
                  <a:miter lim="800000"/>
                  <a:headEnd/>
                  <a:tailEnd/>
                </a:ln>
              </p:spPr>
              <p:txBody>
                <a:bodyPr/>
                <a:lstStyle/>
                <a:p>
                  <a:endParaRPr lang="en-US" dirty="0"/>
                </a:p>
              </p:txBody>
            </p:sp>
            <p:sp>
              <p:nvSpPr>
                <p:cNvPr id="50279" name="Rectangle 1127"/>
                <p:cNvSpPr>
                  <a:spLocks noChangeArrowheads="1"/>
                </p:cNvSpPr>
                <p:nvPr/>
              </p:nvSpPr>
              <p:spPr bwMode="auto">
                <a:xfrm>
                  <a:off x="1400" y="283"/>
                  <a:ext cx="16" cy="95"/>
                </a:xfrm>
                <a:prstGeom prst="rect">
                  <a:avLst/>
                </a:prstGeom>
                <a:solidFill>
                  <a:srgbClr val="6E6EFF"/>
                </a:solidFill>
                <a:ln w="9525">
                  <a:noFill/>
                  <a:miter lim="800000"/>
                  <a:headEnd/>
                  <a:tailEnd/>
                </a:ln>
              </p:spPr>
              <p:txBody>
                <a:bodyPr/>
                <a:lstStyle/>
                <a:p>
                  <a:endParaRPr lang="en-US" dirty="0"/>
                </a:p>
              </p:txBody>
            </p:sp>
            <p:sp>
              <p:nvSpPr>
                <p:cNvPr id="50280" name="Rectangle 1128"/>
                <p:cNvSpPr>
                  <a:spLocks noChangeArrowheads="1"/>
                </p:cNvSpPr>
                <p:nvPr/>
              </p:nvSpPr>
              <p:spPr bwMode="auto">
                <a:xfrm>
                  <a:off x="1416" y="283"/>
                  <a:ext cx="16" cy="95"/>
                </a:xfrm>
                <a:prstGeom prst="rect">
                  <a:avLst/>
                </a:prstGeom>
                <a:solidFill>
                  <a:srgbClr val="6F6FFF"/>
                </a:solidFill>
                <a:ln w="9525">
                  <a:noFill/>
                  <a:miter lim="800000"/>
                  <a:headEnd/>
                  <a:tailEnd/>
                </a:ln>
              </p:spPr>
              <p:txBody>
                <a:bodyPr/>
                <a:lstStyle/>
                <a:p>
                  <a:endParaRPr lang="en-US" dirty="0"/>
                </a:p>
              </p:txBody>
            </p:sp>
            <p:sp>
              <p:nvSpPr>
                <p:cNvPr id="50281" name="Rectangle 1129"/>
                <p:cNvSpPr>
                  <a:spLocks noChangeArrowheads="1"/>
                </p:cNvSpPr>
                <p:nvPr/>
              </p:nvSpPr>
              <p:spPr bwMode="auto">
                <a:xfrm>
                  <a:off x="1432" y="283"/>
                  <a:ext cx="15" cy="95"/>
                </a:xfrm>
                <a:prstGeom prst="rect">
                  <a:avLst/>
                </a:prstGeom>
                <a:solidFill>
                  <a:srgbClr val="7070FF"/>
                </a:solidFill>
                <a:ln w="9525">
                  <a:noFill/>
                  <a:miter lim="800000"/>
                  <a:headEnd/>
                  <a:tailEnd/>
                </a:ln>
              </p:spPr>
              <p:txBody>
                <a:bodyPr/>
                <a:lstStyle/>
                <a:p>
                  <a:endParaRPr lang="en-US" dirty="0"/>
                </a:p>
              </p:txBody>
            </p:sp>
            <p:sp>
              <p:nvSpPr>
                <p:cNvPr id="50282" name="Rectangle 1130"/>
                <p:cNvSpPr>
                  <a:spLocks noChangeArrowheads="1"/>
                </p:cNvSpPr>
                <p:nvPr/>
              </p:nvSpPr>
              <p:spPr bwMode="auto">
                <a:xfrm>
                  <a:off x="1447" y="283"/>
                  <a:ext cx="16" cy="95"/>
                </a:xfrm>
                <a:prstGeom prst="rect">
                  <a:avLst/>
                </a:prstGeom>
                <a:solidFill>
                  <a:srgbClr val="7272FF"/>
                </a:solidFill>
                <a:ln w="9525">
                  <a:noFill/>
                  <a:miter lim="800000"/>
                  <a:headEnd/>
                  <a:tailEnd/>
                </a:ln>
              </p:spPr>
              <p:txBody>
                <a:bodyPr/>
                <a:lstStyle/>
                <a:p>
                  <a:endParaRPr lang="en-US" dirty="0"/>
                </a:p>
              </p:txBody>
            </p:sp>
            <p:sp>
              <p:nvSpPr>
                <p:cNvPr id="50283" name="Rectangle 1131"/>
                <p:cNvSpPr>
                  <a:spLocks noChangeArrowheads="1"/>
                </p:cNvSpPr>
                <p:nvPr/>
              </p:nvSpPr>
              <p:spPr bwMode="auto">
                <a:xfrm>
                  <a:off x="1463" y="283"/>
                  <a:ext cx="16" cy="95"/>
                </a:xfrm>
                <a:prstGeom prst="rect">
                  <a:avLst/>
                </a:prstGeom>
                <a:solidFill>
                  <a:srgbClr val="7373FF"/>
                </a:solidFill>
                <a:ln w="9525">
                  <a:noFill/>
                  <a:miter lim="800000"/>
                  <a:headEnd/>
                  <a:tailEnd/>
                </a:ln>
              </p:spPr>
              <p:txBody>
                <a:bodyPr/>
                <a:lstStyle/>
                <a:p>
                  <a:endParaRPr lang="en-US" dirty="0"/>
                </a:p>
              </p:txBody>
            </p:sp>
            <p:sp>
              <p:nvSpPr>
                <p:cNvPr id="50284" name="Rectangle 1132"/>
                <p:cNvSpPr>
                  <a:spLocks noChangeArrowheads="1"/>
                </p:cNvSpPr>
                <p:nvPr/>
              </p:nvSpPr>
              <p:spPr bwMode="auto">
                <a:xfrm>
                  <a:off x="1479" y="283"/>
                  <a:ext cx="16" cy="95"/>
                </a:xfrm>
                <a:prstGeom prst="rect">
                  <a:avLst/>
                </a:prstGeom>
                <a:solidFill>
                  <a:srgbClr val="7474FF"/>
                </a:solidFill>
                <a:ln w="9525">
                  <a:noFill/>
                  <a:miter lim="800000"/>
                  <a:headEnd/>
                  <a:tailEnd/>
                </a:ln>
              </p:spPr>
              <p:txBody>
                <a:bodyPr/>
                <a:lstStyle/>
                <a:p>
                  <a:endParaRPr lang="en-US" dirty="0"/>
                </a:p>
              </p:txBody>
            </p:sp>
            <p:sp>
              <p:nvSpPr>
                <p:cNvPr id="50285" name="Rectangle 1133"/>
                <p:cNvSpPr>
                  <a:spLocks noChangeArrowheads="1"/>
                </p:cNvSpPr>
                <p:nvPr/>
              </p:nvSpPr>
              <p:spPr bwMode="auto">
                <a:xfrm>
                  <a:off x="1495" y="283"/>
                  <a:ext cx="15" cy="95"/>
                </a:xfrm>
                <a:prstGeom prst="rect">
                  <a:avLst/>
                </a:prstGeom>
                <a:solidFill>
                  <a:srgbClr val="7575FF"/>
                </a:solidFill>
                <a:ln w="9525">
                  <a:noFill/>
                  <a:miter lim="800000"/>
                  <a:headEnd/>
                  <a:tailEnd/>
                </a:ln>
              </p:spPr>
              <p:txBody>
                <a:bodyPr/>
                <a:lstStyle/>
                <a:p>
                  <a:endParaRPr lang="en-US" dirty="0"/>
                </a:p>
              </p:txBody>
            </p:sp>
            <p:sp>
              <p:nvSpPr>
                <p:cNvPr id="50286" name="Rectangle 1134"/>
                <p:cNvSpPr>
                  <a:spLocks noChangeArrowheads="1"/>
                </p:cNvSpPr>
                <p:nvPr/>
              </p:nvSpPr>
              <p:spPr bwMode="auto">
                <a:xfrm>
                  <a:off x="1510" y="283"/>
                  <a:ext cx="16" cy="95"/>
                </a:xfrm>
                <a:prstGeom prst="rect">
                  <a:avLst/>
                </a:prstGeom>
                <a:solidFill>
                  <a:srgbClr val="7777FF"/>
                </a:solidFill>
                <a:ln w="9525">
                  <a:noFill/>
                  <a:miter lim="800000"/>
                  <a:headEnd/>
                  <a:tailEnd/>
                </a:ln>
              </p:spPr>
              <p:txBody>
                <a:bodyPr/>
                <a:lstStyle/>
                <a:p>
                  <a:endParaRPr lang="en-US" dirty="0"/>
                </a:p>
              </p:txBody>
            </p:sp>
            <p:sp>
              <p:nvSpPr>
                <p:cNvPr id="50287" name="Rectangle 1135"/>
                <p:cNvSpPr>
                  <a:spLocks noChangeArrowheads="1"/>
                </p:cNvSpPr>
                <p:nvPr/>
              </p:nvSpPr>
              <p:spPr bwMode="auto">
                <a:xfrm>
                  <a:off x="1526" y="283"/>
                  <a:ext cx="16" cy="95"/>
                </a:xfrm>
                <a:prstGeom prst="rect">
                  <a:avLst/>
                </a:prstGeom>
                <a:solidFill>
                  <a:srgbClr val="7777FF"/>
                </a:solidFill>
                <a:ln w="9525">
                  <a:noFill/>
                  <a:miter lim="800000"/>
                  <a:headEnd/>
                  <a:tailEnd/>
                </a:ln>
              </p:spPr>
              <p:txBody>
                <a:bodyPr/>
                <a:lstStyle/>
                <a:p>
                  <a:endParaRPr lang="en-US" dirty="0"/>
                </a:p>
              </p:txBody>
            </p:sp>
            <p:sp>
              <p:nvSpPr>
                <p:cNvPr id="50288" name="Rectangle 1136"/>
                <p:cNvSpPr>
                  <a:spLocks noChangeArrowheads="1"/>
                </p:cNvSpPr>
                <p:nvPr/>
              </p:nvSpPr>
              <p:spPr bwMode="auto">
                <a:xfrm>
                  <a:off x="1542" y="283"/>
                  <a:ext cx="16" cy="95"/>
                </a:xfrm>
                <a:prstGeom prst="rect">
                  <a:avLst/>
                </a:prstGeom>
                <a:solidFill>
                  <a:srgbClr val="7979FF"/>
                </a:solidFill>
                <a:ln w="9525">
                  <a:noFill/>
                  <a:miter lim="800000"/>
                  <a:headEnd/>
                  <a:tailEnd/>
                </a:ln>
              </p:spPr>
              <p:txBody>
                <a:bodyPr/>
                <a:lstStyle/>
                <a:p>
                  <a:endParaRPr lang="en-US" dirty="0"/>
                </a:p>
              </p:txBody>
            </p:sp>
            <p:sp>
              <p:nvSpPr>
                <p:cNvPr id="50289" name="Rectangle 1137"/>
                <p:cNvSpPr>
                  <a:spLocks noChangeArrowheads="1"/>
                </p:cNvSpPr>
                <p:nvPr/>
              </p:nvSpPr>
              <p:spPr bwMode="auto">
                <a:xfrm>
                  <a:off x="1558" y="283"/>
                  <a:ext cx="15" cy="95"/>
                </a:xfrm>
                <a:prstGeom prst="rect">
                  <a:avLst/>
                </a:prstGeom>
                <a:solidFill>
                  <a:srgbClr val="7A7AFF"/>
                </a:solidFill>
                <a:ln w="9525">
                  <a:noFill/>
                  <a:miter lim="800000"/>
                  <a:headEnd/>
                  <a:tailEnd/>
                </a:ln>
              </p:spPr>
              <p:txBody>
                <a:bodyPr/>
                <a:lstStyle/>
                <a:p>
                  <a:endParaRPr lang="en-US" dirty="0"/>
                </a:p>
              </p:txBody>
            </p:sp>
            <p:sp>
              <p:nvSpPr>
                <p:cNvPr id="50290" name="Rectangle 1138"/>
                <p:cNvSpPr>
                  <a:spLocks noChangeArrowheads="1"/>
                </p:cNvSpPr>
                <p:nvPr/>
              </p:nvSpPr>
              <p:spPr bwMode="auto">
                <a:xfrm>
                  <a:off x="1573" y="283"/>
                  <a:ext cx="16" cy="95"/>
                </a:xfrm>
                <a:prstGeom prst="rect">
                  <a:avLst/>
                </a:prstGeom>
                <a:solidFill>
                  <a:srgbClr val="7B7BFF"/>
                </a:solidFill>
                <a:ln w="9525">
                  <a:noFill/>
                  <a:miter lim="800000"/>
                  <a:headEnd/>
                  <a:tailEnd/>
                </a:ln>
              </p:spPr>
              <p:txBody>
                <a:bodyPr/>
                <a:lstStyle/>
                <a:p>
                  <a:endParaRPr lang="en-US" dirty="0"/>
                </a:p>
              </p:txBody>
            </p:sp>
            <p:sp>
              <p:nvSpPr>
                <p:cNvPr id="50291" name="Rectangle 1139"/>
                <p:cNvSpPr>
                  <a:spLocks noChangeArrowheads="1"/>
                </p:cNvSpPr>
                <p:nvPr/>
              </p:nvSpPr>
              <p:spPr bwMode="auto">
                <a:xfrm>
                  <a:off x="1589" y="283"/>
                  <a:ext cx="16" cy="95"/>
                </a:xfrm>
                <a:prstGeom prst="rect">
                  <a:avLst/>
                </a:prstGeom>
                <a:solidFill>
                  <a:srgbClr val="7C7CFF"/>
                </a:solidFill>
                <a:ln w="9525">
                  <a:noFill/>
                  <a:miter lim="800000"/>
                  <a:headEnd/>
                  <a:tailEnd/>
                </a:ln>
              </p:spPr>
              <p:txBody>
                <a:bodyPr/>
                <a:lstStyle/>
                <a:p>
                  <a:endParaRPr lang="en-US" dirty="0"/>
                </a:p>
              </p:txBody>
            </p:sp>
            <p:sp>
              <p:nvSpPr>
                <p:cNvPr id="50292" name="Rectangle 1140"/>
                <p:cNvSpPr>
                  <a:spLocks noChangeArrowheads="1"/>
                </p:cNvSpPr>
                <p:nvPr/>
              </p:nvSpPr>
              <p:spPr bwMode="auto">
                <a:xfrm>
                  <a:off x="1605" y="283"/>
                  <a:ext cx="16" cy="95"/>
                </a:xfrm>
                <a:prstGeom prst="rect">
                  <a:avLst/>
                </a:prstGeom>
                <a:solidFill>
                  <a:srgbClr val="7D7DFF"/>
                </a:solidFill>
                <a:ln w="9525">
                  <a:noFill/>
                  <a:miter lim="800000"/>
                  <a:headEnd/>
                  <a:tailEnd/>
                </a:ln>
              </p:spPr>
              <p:txBody>
                <a:bodyPr/>
                <a:lstStyle/>
                <a:p>
                  <a:endParaRPr lang="en-US" dirty="0"/>
                </a:p>
              </p:txBody>
            </p:sp>
            <p:sp>
              <p:nvSpPr>
                <p:cNvPr id="50293" name="Rectangle 1141"/>
                <p:cNvSpPr>
                  <a:spLocks noChangeArrowheads="1"/>
                </p:cNvSpPr>
                <p:nvPr/>
              </p:nvSpPr>
              <p:spPr bwMode="auto">
                <a:xfrm>
                  <a:off x="1621" y="283"/>
                  <a:ext cx="15" cy="95"/>
                </a:xfrm>
                <a:prstGeom prst="rect">
                  <a:avLst/>
                </a:prstGeom>
                <a:solidFill>
                  <a:srgbClr val="7E7EFF"/>
                </a:solidFill>
                <a:ln w="9525">
                  <a:noFill/>
                  <a:miter lim="800000"/>
                  <a:headEnd/>
                  <a:tailEnd/>
                </a:ln>
              </p:spPr>
              <p:txBody>
                <a:bodyPr/>
                <a:lstStyle/>
                <a:p>
                  <a:endParaRPr lang="en-US" dirty="0"/>
                </a:p>
              </p:txBody>
            </p:sp>
            <p:sp>
              <p:nvSpPr>
                <p:cNvPr id="50294" name="Rectangle 1142"/>
                <p:cNvSpPr>
                  <a:spLocks noChangeArrowheads="1"/>
                </p:cNvSpPr>
                <p:nvPr/>
              </p:nvSpPr>
              <p:spPr bwMode="auto">
                <a:xfrm>
                  <a:off x="1636" y="283"/>
                  <a:ext cx="16" cy="95"/>
                </a:xfrm>
                <a:prstGeom prst="rect">
                  <a:avLst/>
                </a:prstGeom>
                <a:solidFill>
                  <a:srgbClr val="8080FF"/>
                </a:solidFill>
                <a:ln w="9525">
                  <a:noFill/>
                  <a:miter lim="800000"/>
                  <a:headEnd/>
                  <a:tailEnd/>
                </a:ln>
              </p:spPr>
              <p:txBody>
                <a:bodyPr/>
                <a:lstStyle/>
                <a:p>
                  <a:endParaRPr lang="en-US" dirty="0"/>
                </a:p>
              </p:txBody>
            </p:sp>
            <p:sp>
              <p:nvSpPr>
                <p:cNvPr id="50295" name="Rectangle 1143"/>
                <p:cNvSpPr>
                  <a:spLocks noChangeArrowheads="1"/>
                </p:cNvSpPr>
                <p:nvPr/>
              </p:nvSpPr>
              <p:spPr bwMode="auto">
                <a:xfrm>
                  <a:off x="1652" y="283"/>
                  <a:ext cx="16" cy="95"/>
                </a:xfrm>
                <a:prstGeom prst="rect">
                  <a:avLst/>
                </a:prstGeom>
                <a:solidFill>
                  <a:srgbClr val="8080FF"/>
                </a:solidFill>
                <a:ln w="9525">
                  <a:noFill/>
                  <a:miter lim="800000"/>
                  <a:headEnd/>
                  <a:tailEnd/>
                </a:ln>
              </p:spPr>
              <p:txBody>
                <a:bodyPr/>
                <a:lstStyle/>
                <a:p>
                  <a:endParaRPr lang="en-US" dirty="0"/>
                </a:p>
              </p:txBody>
            </p:sp>
            <p:sp>
              <p:nvSpPr>
                <p:cNvPr id="50296" name="Rectangle 1144"/>
                <p:cNvSpPr>
                  <a:spLocks noChangeArrowheads="1"/>
                </p:cNvSpPr>
                <p:nvPr/>
              </p:nvSpPr>
              <p:spPr bwMode="auto">
                <a:xfrm>
                  <a:off x="1668" y="283"/>
                  <a:ext cx="15" cy="95"/>
                </a:xfrm>
                <a:prstGeom prst="rect">
                  <a:avLst/>
                </a:prstGeom>
                <a:solidFill>
                  <a:srgbClr val="8282FF"/>
                </a:solidFill>
                <a:ln w="9525">
                  <a:noFill/>
                  <a:miter lim="800000"/>
                  <a:headEnd/>
                  <a:tailEnd/>
                </a:ln>
              </p:spPr>
              <p:txBody>
                <a:bodyPr/>
                <a:lstStyle/>
                <a:p>
                  <a:endParaRPr lang="en-US" dirty="0"/>
                </a:p>
              </p:txBody>
            </p:sp>
            <p:sp>
              <p:nvSpPr>
                <p:cNvPr id="50297" name="Rectangle 1145"/>
                <p:cNvSpPr>
                  <a:spLocks noChangeArrowheads="1"/>
                </p:cNvSpPr>
                <p:nvPr/>
              </p:nvSpPr>
              <p:spPr bwMode="auto">
                <a:xfrm>
                  <a:off x="1683" y="283"/>
                  <a:ext cx="16" cy="95"/>
                </a:xfrm>
                <a:prstGeom prst="rect">
                  <a:avLst/>
                </a:prstGeom>
                <a:solidFill>
                  <a:srgbClr val="8282FF"/>
                </a:solidFill>
                <a:ln w="9525">
                  <a:noFill/>
                  <a:miter lim="800000"/>
                  <a:headEnd/>
                  <a:tailEnd/>
                </a:ln>
              </p:spPr>
              <p:txBody>
                <a:bodyPr/>
                <a:lstStyle/>
                <a:p>
                  <a:endParaRPr lang="en-US" dirty="0"/>
                </a:p>
              </p:txBody>
            </p:sp>
            <p:sp>
              <p:nvSpPr>
                <p:cNvPr id="50298" name="Rectangle 1146"/>
                <p:cNvSpPr>
                  <a:spLocks noChangeArrowheads="1"/>
                </p:cNvSpPr>
                <p:nvPr/>
              </p:nvSpPr>
              <p:spPr bwMode="auto">
                <a:xfrm>
                  <a:off x="1699" y="283"/>
                  <a:ext cx="16" cy="95"/>
                </a:xfrm>
                <a:prstGeom prst="rect">
                  <a:avLst/>
                </a:prstGeom>
                <a:solidFill>
                  <a:srgbClr val="8484FF"/>
                </a:solidFill>
                <a:ln w="9525">
                  <a:noFill/>
                  <a:miter lim="800000"/>
                  <a:headEnd/>
                  <a:tailEnd/>
                </a:ln>
              </p:spPr>
              <p:txBody>
                <a:bodyPr/>
                <a:lstStyle/>
                <a:p>
                  <a:endParaRPr lang="en-US" dirty="0"/>
                </a:p>
              </p:txBody>
            </p:sp>
            <p:sp>
              <p:nvSpPr>
                <p:cNvPr id="50299" name="Rectangle 1147"/>
                <p:cNvSpPr>
                  <a:spLocks noChangeArrowheads="1"/>
                </p:cNvSpPr>
                <p:nvPr/>
              </p:nvSpPr>
              <p:spPr bwMode="auto">
                <a:xfrm>
                  <a:off x="1715" y="283"/>
                  <a:ext cx="16" cy="95"/>
                </a:xfrm>
                <a:prstGeom prst="rect">
                  <a:avLst/>
                </a:prstGeom>
                <a:solidFill>
                  <a:srgbClr val="8585FF"/>
                </a:solidFill>
                <a:ln w="9525">
                  <a:noFill/>
                  <a:miter lim="800000"/>
                  <a:headEnd/>
                  <a:tailEnd/>
                </a:ln>
              </p:spPr>
              <p:txBody>
                <a:bodyPr/>
                <a:lstStyle/>
                <a:p>
                  <a:endParaRPr lang="en-US" dirty="0"/>
                </a:p>
              </p:txBody>
            </p:sp>
            <p:sp>
              <p:nvSpPr>
                <p:cNvPr id="50300" name="Rectangle 1148"/>
                <p:cNvSpPr>
                  <a:spLocks noChangeArrowheads="1"/>
                </p:cNvSpPr>
                <p:nvPr/>
              </p:nvSpPr>
              <p:spPr bwMode="auto">
                <a:xfrm>
                  <a:off x="1731" y="283"/>
                  <a:ext cx="15" cy="95"/>
                </a:xfrm>
                <a:prstGeom prst="rect">
                  <a:avLst/>
                </a:prstGeom>
                <a:solidFill>
                  <a:srgbClr val="8686FF"/>
                </a:solidFill>
                <a:ln w="9525">
                  <a:noFill/>
                  <a:miter lim="800000"/>
                  <a:headEnd/>
                  <a:tailEnd/>
                </a:ln>
              </p:spPr>
              <p:txBody>
                <a:bodyPr/>
                <a:lstStyle/>
                <a:p>
                  <a:endParaRPr lang="en-US" dirty="0"/>
                </a:p>
              </p:txBody>
            </p:sp>
            <p:sp>
              <p:nvSpPr>
                <p:cNvPr id="50301" name="Rectangle 1149"/>
                <p:cNvSpPr>
                  <a:spLocks noChangeArrowheads="1"/>
                </p:cNvSpPr>
                <p:nvPr/>
              </p:nvSpPr>
              <p:spPr bwMode="auto">
                <a:xfrm>
                  <a:off x="1746" y="283"/>
                  <a:ext cx="16" cy="95"/>
                </a:xfrm>
                <a:prstGeom prst="rect">
                  <a:avLst/>
                </a:prstGeom>
                <a:solidFill>
                  <a:srgbClr val="8787FF"/>
                </a:solidFill>
                <a:ln w="9525">
                  <a:noFill/>
                  <a:miter lim="800000"/>
                  <a:headEnd/>
                  <a:tailEnd/>
                </a:ln>
              </p:spPr>
              <p:txBody>
                <a:bodyPr/>
                <a:lstStyle/>
                <a:p>
                  <a:endParaRPr lang="en-US" dirty="0"/>
                </a:p>
              </p:txBody>
            </p:sp>
            <p:sp>
              <p:nvSpPr>
                <p:cNvPr id="50302" name="Rectangle 1150"/>
                <p:cNvSpPr>
                  <a:spLocks noChangeArrowheads="1"/>
                </p:cNvSpPr>
                <p:nvPr/>
              </p:nvSpPr>
              <p:spPr bwMode="auto">
                <a:xfrm>
                  <a:off x="1762" y="283"/>
                  <a:ext cx="16" cy="95"/>
                </a:xfrm>
                <a:prstGeom prst="rect">
                  <a:avLst/>
                </a:prstGeom>
                <a:solidFill>
                  <a:srgbClr val="8888FF"/>
                </a:solidFill>
                <a:ln w="9525">
                  <a:noFill/>
                  <a:miter lim="800000"/>
                  <a:headEnd/>
                  <a:tailEnd/>
                </a:ln>
              </p:spPr>
              <p:txBody>
                <a:bodyPr/>
                <a:lstStyle/>
                <a:p>
                  <a:endParaRPr lang="en-US" dirty="0"/>
                </a:p>
              </p:txBody>
            </p:sp>
            <p:sp>
              <p:nvSpPr>
                <p:cNvPr id="50303" name="Rectangle 1151"/>
                <p:cNvSpPr>
                  <a:spLocks noChangeArrowheads="1"/>
                </p:cNvSpPr>
                <p:nvPr/>
              </p:nvSpPr>
              <p:spPr bwMode="auto">
                <a:xfrm>
                  <a:off x="1778" y="283"/>
                  <a:ext cx="16" cy="95"/>
                </a:xfrm>
                <a:prstGeom prst="rect">
                  <a:avLst/>
                </a:prstGeom>
                <a:solidFill>
                  <a:srgbClr val="8888FF"/>
                </a:solidFill>
                <a:ln w="9525">
                  <a:noFill/>
                  <a:miter lim="800000"/>
                  <a:headEnd/>
                  <a:tailEnd/>
                </a:ln>
              </p:spPr>
              <p:txBody>
                <a:bodyPr/>
                <a:lstStyle/>
                <a:p>
                  <a:endParaRPr lang="en-US" dirty="0"/>
                </a:p>
              </p:txBody>
            </p:sp>
            <p:sp>
              <p:nvSpPr>
                <p:cNvPr id="50304" name="Rectangle 1152"/>
                <p:cNvSpPr>
                  <a:spLocks noChangeArrowheads="1"/>
                </p:cNvSpPr>
                <p:nvPr/>
              </p:nvSpPr>
              <p:spPr bwMode="auto">
                <a:xfrm>
                  <a:off x="1794" y="283"/>
                  <a:ext cx="15" cy="95"/>
                </a:xfrm>
                <a:prstGeom prst="rect">
                  <a:avLst/>
                </a:prstGeom>
                <a:solidFill>
                  <a:srgbClr val="8A8AFF"/>
                </a:solidFill>
                <a:ln w="9525">
                  <a:noFill/>
                  <a:miter lim="800000"/>
                  <a:headEnd/>
                  <a:tailEnd/>
                </a:ln>
              </p:spPr>
              <p:txBody>
                <a:bodyPr/>
                <a:lstStyle/>
                <a:p>
                  <a:endParaRPr lang="en-US" dirty="0"/>
                </a:p>
              </p:txBody>
            </p:sp>
            <p:sp>
              <p:nvSpPr>
                <p:cNvPr id="50305" name="Rectangle 1153"/>
                <p:cNvSpPr>
                  <a:spLocks noChangeArrowheads="1"/>
                </p:cNvSpPr>
                <p:nvPr/>
              </p:nvSpPr>
              <p:spPr bwMode="auto">
                <a:xfrm>
                  <a:off x="1809" y="283"/>
                  <a:ext cx="16" cy="95"/>
                </a:xfrm>
                <a:prstGeom prst="rect">
                  <a:avLst/>
                </a:prstGeom>
                <a:solidFill>
                  <a:srgbClr val="8A8AFF"/>
                </a:solidFill>
                <a:ln w="9525">
                  <a:noFill/>
                  <a:miter lim="800000"/>
                  <a:headEnd/>
                  <a:tailEnd/>
                </a:ln>
              </p:spPr>
              <p:txBody>
                <a:bodyPr/>
                <a:lstStyle/>
                <a:p>
                  <a:endParaRPr lang="en-US" dirty="0"/>
                </a:p>
              </p:txBody>
            </p:sp>
            <p:sp>
              <p:nvSpPr>
                <p:cNvPr id="50306" name="Rectangle 1154"/>
                <p:cNvSpPr>
                  <a:spLocks noChangeArrowheads="1"/>
                </p:cNvSpPr>
                <p:nvPr/>
              </p:nvSpPr>
              <p:spPr bwMode="auto">
                <a:xfrm>
                  <a:off x="1825" y="283"/>
                  <a:ext cx="16" cy="95"/>
                </a:xfrm>
                <a:prstGeom prst="rect">
                  <a:avLst/>
                </a:prstGeom>
                <a:solidFill>
                  <a:srgbClr val="8C8CFF"/>
                </a:solidFill>
                <a:ln w="9525">
                  <a:noFill/>
                  <a:miter lim="800000"/>
                  <a:headEnd/>
                  <a:tailEnd/>
                </a:ln>
              </p:spPr>
              <p:txBody>
                <a:bodyPr/>
                <a:lstStyle/>
                <a:p>
                  <a:endParaRPr lang="en-US" dirty="0"/>
                </a:p>
              </p:txBody>
            </p:sp>
            <p:sp>
              <p:nvSpPr>
                <p:cNvPr id="50307" name="Rectangle 1155"/>
                <p:cNvSpPr>
                  <a:spLocks noChangeArrowheads="1"/>
                </p:cNvSpPr>
                <p:nvPr/>
              </p:nvSpPr>
              <p:spPr bwMode="auto">
                <a:xfrm>
                  <a:off x="1841" y="283"/>
                  <a:ext cx="16" cy="95"/>
                </a:xfrm>
                <a:prstGeom prst="rect">
                  <a:avLst/>
                </a:prstGeom>
                <a:solidFill>
                  <a:srgbClr val="8C8CFF"/>
                </a:solidFill>
                <a:ln w="9525">
                  <a:noFill/>
                  <a:miter lim="800000"/>
                  <a:headEnd/>
                  <a:tailEnd/>
                </a:ln>
              </p:spPr>
              <p:txBody>
                <a:bodyPr/>
                <a:lstStyle/>
                <a:p>
                  <a:endParaRPr lang="en-US" dirty="0"/>
                </a:p>
              </p:txBody>
            </p:sp>
            <p:sp>
              <p:nvSpPr>
                <p:cNvPr id="50308" name="Rectangle 1156"/>
                <p:cNvSpPr>
                  <a:spLocks noChangeArrowheads="1"/>
                </p:cNvSpPr>
                <p:nvPr/>
              </p:nvSpPr>
              <p:spPr bwMode="auto">
                <a:xfrm>
                  <a:off x="1857" y="283"/>
                  <a:ext cx="15" cy="95"/>
                </a:xfrm>
                <a:prstGeom prst="rect">
                  <a:avLst/>
                </a:prstGeom>
                <a:solidFill>
                  <a:srgbClr val="8D8DFF"/>
                </a:solidFill>
                <a:ln w="9525">
                  <a:noFill/>
                  <a:miter lim="800000"/>
                  <a:headEnd/>
                  <a:tailEnd/>
                </a:ln>
              </p:spPr>
              <p:txBody>
                <a:bodyPr/>
                <a:lstStyle/>
                <a:p>
                  <a:endParaRPr lang="en-US" dirty="0"/>
                </a:p>
              </p:txBody>
            </p:sp>
            <p:sp>
              <p:nvSpPr>
                <p:cNvPr id="50309" name="Rectangle 1157"/>
                <p:cNvSpPr>
                  <a:spLocks noChangeArrowheads="1"/>
                </p:cNvSpPr>
                <p:nvPr/>
              </p:nvSpPr>
              <p:spPr bwMode="auto">
                <a:xfrm>
                  <a:off x="1872" y="283"/>
                  <a:ext cx="16" cy="95"/>
                </a:xfrm>
                <a:prstGeom prst="rect">
                  <a:avLst/>
                </a:prstGeom>
                <a:solidFill>
                  <a:srgbClr val="8E8EFF"/>
                </a:solidFill>
                <a:ln w="9525">
                  <a:noFill/>
                  <a:miter lim="800000"/>
                  <a:headEnd/>
                  <a:tailEnd/>
                </a:ln>
              </p:spPr>
              <p:txBody>
                <a:bodyPr/>
                <a:lstStyle/>
                <a:p>
                  <a:endParaRPr lang="en-US" dirty="0"/>
                </a:p>
              </p:txBody>
            </p:sp>
            <p:sp>
              <p:nvSpPr>
                <p:cNvPr id="50310" name="Rectangle 1158"/>
                <p:cNvSpPr>
                  <a:spLocks noChangeArrowheads="1"/>
                </p:cNvSpPr>
                <p:nvPr/>
              </p:nvSpPr>
              <p:spPr bwMode="auto">
                <a:xfrm>
                  <a:off x="1888" y="283"/>
                  <a:ext cx="16" cy="95"/>
                </a:xfrm>
                <a:prstGeom prst="rect">
                  <a:avLst/>
                </a:prstGeom>
                <a:solidFill>
                  <a:srgbClr val="8F8FFF"/>
                </a:solidFill>
                <a:ln w="9525">
                  <a:noFill/>
                  <a:miter lim="800000"/>
                  <a:headEnd/>
                  <a:tailEnd/>
                </a:ln>
              </p:spPr>
              <p:txBody>
                <a:bodyPr/>
                <a:lstStyle/>
                <a:p>
                  <a:endParaRPr lang="en-US" dirty="0"/>
                </a:p>
              </p:txBody>
            </p:sp>
            <p:sp>
              <p:nvSpPr>
                <p:cNvPr id="50311" name="Rectangle 1159"/>
                <p:cNvSpPr>
                  <a:spLocks noChangeArrowheads="1"/>
                </p:cNvSpPr>
                <p:nvPr/>
              </p:nvSpPr>
              <p:spPr bwMode="auto">
                <a:xfrm>
                  <a:off x="1904" y="283"/>
                  <a:ext cx="15" cy="95"/>
                </a:xfrm>
                <a:prstGeom prst="rect">
                  <a:avLst/>
                </a:prstGeom>
                <a:solidFill>
                  <a:srgbClr val="9090FF"/>
                </a:solidFill>
                <a:ln w="9525">
                  <a:noFill/>
                  <a:miter lim="800000"/>
                  <a:headEnd/>
                  <a:tailEnd/>
                </a:ln>
              </p:spPr>
              <p:txBody>
                <a:bodyPr/>
                <a:lstStyle/>
                <a:p>
                  <a:endParaRPr lang="en-US" dirty="0"/>
                </a:p>
              </p:txBody>
            </p:sp>
            <p:sp>
              <p:nvSpPr>
                <p:cNvPr id="50312" name="Rectangle 1160"/>
                <p:cNvSpPr>
                  <a:spLocks noChangeArrowheads="1"/>
                </p:cNvSpPr>
                <p:nvPr/>
              </p:nvSpPr>
              <p:spPr bwMode="auto">
                <a:xfrm>
                  <a:off x="1919" y="283"/>
                  <a:ext cx="16" cy="95"/>
                </a:xfrm>
                <a:prstGeom prst="rect">
                  <a:avLst/>
                </a:prstGeom>
                <a:solidFill>
                  <a:srgbClr val="9191FF"/>
                </a:solidFill>
                <a:ln w="9525">
                  <a:noFill/>
                  <a:miter lim="800000"/>
                  <a:headEnd/>
                  <a:tailEnd/>
                </a:ln>
              </p:spPr>
              <p:txBody>
                <a:bodyPr/>
                <a:lstStyle/>
                <a:p>
                  <a:endParaRPr lang="en-US" dirty="0"/>
                </a:p>
              </p:txBody>
            </p:sp>
            <p:sp>
              <p:nvSpPr>
                <p:cNvPr id="50313" name="Rectangle 1161"/>
                <p:cNvSpPr>
                  <a:spLocks noChangeArrowheads="1"/>
                </p:cNvSpPr>
                <p:nvPr/>
              </p:nvSpPr>
              <p:spPr bwMode="auto">
                <a:xfrm>
                  <a:off x="1935" y="283"/>
                  <a:ext cx="16" cy="95"/>
                </a:xfrm>
                <a:prstGeom prst="rect">
                  <a:avLst/>
                </a:prstGeom>
                <a:solidFill>
                  <a:srgbClr val="9191FF"/>
                </a:solidFill>
                <a:ln w="9525">
                  <a:noFill/>
                  <a:miter lim="800000"/>
                  <a:headEnd/>
                  <a:tailEnd/>
                </a:ln>
              </p:spPr>
              <p:txBody>
                <a:bodyPr/>
                <a:lstStyle/>
                <a:p>
                  <a:endParaRPr lang="en-US" dirty="0"/>
                </a:p>
              </p:txBody>
            </p:sp>
            <p:sp>
              <p:nvSpPr>
                <p:cNvPr id="50314" name="Rectangle 1162"/>
                <p:cNvSpPr>
                  <a:spLocks noChangeArrowheads="1"/>
                </p:cNvSpPr>
                <p:nvPr/>
              </p:nvSpPr>
              <p:spPr bwMode="auto">
                <a:xfrm>
                  <a:off x="1951" y="283"/>
                  <a:ext cx="16" cy="95"/>
                </a:xfrm>
                <a:prstGeom prst="rect">
                  <a:avLst/>
                </a:prstGeom>
                <a:solidFill>
                  <a:srgbClr val="9292FF"/>
                </a:solidFill>
                <a:ln w="9525">
                  <a:noFill/>
                  <a:miter lim="800000"/>
                  <a:headEnd/>
                  <a:tailEnd/>
                </a:ln>
              </p:spPr>
              <p:txBody>
                <a:bodyPr/>
                <a:lstStyle/>
                <a:p>
                  <a:endParaRPr lang="en-US" dirty="0"/>
                </a:p>
              </p:txBody>
            </p:sp>
            <p:sp>
              <p:nvSpPr>
                <p:cNvPr id="50315" name="Rectangle 1163"/>
                <p:cNvSpPr>
                  <a:spLocks noChangeArrowheads="1"/>
                </p:cNvSpPr>
                <p:nvPr/>
              </p:nvSpPr>
              <p:spPr bwMode="auto">
                <a:xfrm>
                  <a:off x="1967" y="283"/>
                  <a:ext cx="15" cy="95"/>
                </a:xfrm>
                <a:prstGeom prst="rect">
                  <a:avLst/>
                </a:prstGeom>
                <a:solidFill>
                  <a:srgbClr val="9393FF"/>
                </a:solidFill>
                <a:ln w="9525">
                  <a:noFill/>
                  <a:miter lim="800000"/>
                  <a:headEnd/>
                  <a:tailEnd/>
                </a:ln>
              </p:spPr>
              <p:txBody>
                <a:bodyPr/>
                <a:lstStyle/>
                <a:p>
                  <a:endParaRPr lang="en-US" dirty="0"/>
                </a:p>
              </p:txBody>
            </p:sp>
            <p:sp>
              <p:nvSpPr>
                <p:cNvPr id="50316" name="Rectangle 1164"/>
                <p:cNvSpPr>
                  <a:spLocks noChangeArrowheads="1"/>
                </p:cNvSpPr>
                <p:nvPr/>
              </p:nvSpPr>
              <p:spPr bwMode="auto">
                <a:xfrm>
                  <a:off x="1982" y="283"/>
                  <a:ext cx="16" cy="95"/>
                </a:xfrm>
                <a:prstGeom prst="rect">
                  <a:avLst/>
                </a:prstGeom>
                <a:solidFill>
                  <a:srgbClr val="9494FF"/>
                </a:solidFill>
                <a:ln w="9525">
                  <a:noFill/>
                  <a:miter lim="800000"/>
                  <a:headEnd/>
                  <a:tailEnd/>
                </a:ln>
              </p:spPr>
              <p:txBody>
                <a:bodyPr/>
                <a:lstStyle/>
                <a:p>
                  <a:endParaRPr lang="en-US" dirty="0"/>
                </a:p>
              </p:txBody>
            </p:sp>
            <p:sp>
              <p:nvSpPr>
                <p:cNvPr id="50317" name="Rectangle 1165"/>
                <p:cNvSpPr>
                  <a:spLocks noChangeArrowheads="1"/>
                </p:cNvSpPr>
                <p:nvPr/>
              </p:nvSpPr>
              <p:spPr bwMode="auto">
                <a:xfrm>
                  <a:off x="1998" y="283"/>
                  <a:ext cx="16" cy="95"/>
                </a:xfrm>
                <a:prstGeom prst="rect">
                  <a:avLst/>
                </a:prstGeom>
                <a:solidFill>
                  <a:srgbClr val="9494FF"/>
                </a:solidFill>
                <a:ln w="9525">
                  <a:noFill/>
                  <a:miter lim="800000"/>
                  <a:headEnd/>
                  <a:tailEnd/>
                </a:ln>
              </p:spPr>
              <p:txBody>
                <a:bodyPr/>
                <a:lstStyle/>
                <a:p>
                  <a:endParaRPr lang="en-US" dirty="0"/>
                </a:p>
              </p:txBody>
            </p:sp>
            <p:sp>
              <p:nvSpPr>
                <p:cNvPr id="50318" name="Rectangle 1166"/>
                <p:cNvSpPr>
                  <a:spLocks noChangeArrowheads="1"/>
                </p:cNvSpPr>
                <p:nvPr/>
              </p:nvSpPr>
              <p:spPr bwMode="auto">
                <a:xfrm>
                  <a:off x="2014" y="283"/>
                  <a:ext cx="16" cy="95"/>
                </a:xfrm>
                <a:prstGeom prst="rect">
                  <a:avLst/>
                </a:prstGeom>
                <a:solidFill>
                  <a:srgbClr val="9595FF"/>
                </a:solidFill>
                <a:ln w="9525">
                  <a:noFill/>
                  <a:miter lim="800000"/>
                  <a:headEnd/>
                  <a:tailEnd/>
                </a:ln>
              </p:spPr>
              <p:txBody>
                <a:bodyPr/>
                <a:lstStyle/>
                <a:p>
                  <a:endParaRPr lang="en-US" dirty="0"/>
                </a:p>
              </p:txBody>
            </p:sp>
            <p:sp>
              <p:nvSpPr>
                <p:cNvPr id="50319" name="Rectangle 1167"/>
                <p:cNvSpPr>
                  <a:spLocks noChangeArrowheads="1"/>
                </p:cNvSpPr>
                <p:nvPr/>
              </p:nvSpPr>
              <p:spPr bwMode="auto">
                <a:xfrm>
                  <a:off x="2030" y="283"/>
                  <a:ext cx="15" cy="95"/>
                </a:xfrm>
                <a:prstGeom prst="rect">
                  <a:avLst/>
                </a:prstGeom>
                <a:solidFill>
                  <a:srgbClr val="9696FF"/>
                </a:solidFill>
                <a:ln w="9525">
                  <a:noFill/>
                  <a:miter lim="800000"/>
                  <a:headEnd/>
                  <a:tailEnd/>
                </a:ln>
              </p:spPr>
              <p:txBody>
                <a:bodyPr/>
                <a:lstStyle/>
                <a:p>
                  <a:endParaRPr lang="en-US" dirty="0"/>
                </a:p>
              </p:txBody>
            </p:sp>
            <p:sp>
              <p:nvSpPr>
                <p:cNvPr id="50320" name="Rectangle 1168"/>
                <p:cNvSpPr>
                  <a:spLocks noChangeArrowheads="1"/>
                </p:cNvSpPr>
                <p:nvPr/>
              </p:nvSpPr>
              <p:spPr bwMode="auto">
                <a:xfrm>
                  <a:off x="2045" y="283"/>
                  <a:ext cx="16" cy="95"/>
                </a:xfrm>
                <a:prstGeom prst="rect">
                  <a:avLst/>
                </a:prstGeom>
                <a:solidFill>
                  <a:srgbClr val="9797FF"/>
                </a:solidFill>
                <a:ln w="9525">
                  <a:noFill/>
                  <a:miter lim="800000"/>
                  <a:headEnd/>
                  <a:tailEnd/>
                </a:ln>
              </p:spPr>
              <p:txBody>
                <a:bodyPr/>
                <a:lstStyle/>
                <a:p>
                  <a:endParaRPr lang="en-US" dirty="0"/>
                </a:p>
              </p:txBody>
            </p:sp>
            <p:sp>
              <p:nvSpPr>
                <p:cNvPr id="50321" name="Rectangle 1169"/>
                <p:cNvSpPr>
                  <a:spLocks noChangeArrowheads="1"/>
                </p:cNvSpPr>
                <p:nvPr/>
              </p:nvSpPr>
              <p:spPr bwMode="auto">
                <a:xfrm>
                  <a:off x="2061" y="283"/>
                  <a:ext cx="16" cy="95"/>
                </a:xfrm>
                <a:prstGeom prst="rect">
                  <a:avLst/>
                </a:prstGeom>
                <a:solidFill>
                  <a:srgbClr val="9797FF"/>
                </a:solidFill>
                <a:ln w="9525">
                  <a:noFill/>
                  <a:miter lim="800000"/>
                  <a:headEnd/>
                  <a:tailEnd/>
                </a:ln>
              </p:spPr>
              <p:txBody>
                <a:bodyPr/>
                <a:lstStyle/>
                <a:p>
                  <a:endParaRPr lang="en-US" dirty="0"/>
                </a:p>
              </p:txBody>
            </p:sp>
            <p:sp>
              <p:nvSpPr>
                <p:cNvPr id="50322" name="Rectangle 1170"/>
                <p:cNvSpPr>
                  <a:spLocks noChangeArrowheads="1"/>
                </p:cNvSpPr>
                <p:nvPr/>
              </p:nvSpPr>
              <p:spPr bwMode="auto">
                <a:xfrm>
                  <a:off x="2077" y="283"/>
                  <a:ext cx="16" cy="95"/>
                </a:xfrm>
                <a:prstGeom prst="rect">
                  <a:avLst/>
                </a:prstGeom>
                <a:solidFill>
                  <a:srgbClr val="9898FF"/>
                </a:solidFill>
                <a:ln w="9525">
                  <a:noFill/>
                  <a:miter lim="800000"/>
                  <a:headEnd/>
                  <a:tailEnd/>
                </a:ln>
              </p:spPr>
              <p:txBody>
                <a:bodyPr/>
                <a:lstStyle/>
                <a:p>
                  <a:endParaRPr lang="en-US" dirty="0"/>
                </a:p>
              </p:txBody>
            </p:sp>
            <p:sp>
              <p:nvSpPr>
                <p:cNvPr id="50323" name="Rectangle 1171"/>
                <p:cNvSpPr>
                  <a:spLocks noChangeArrowheads="1"/>
                </p:cNvSpPr>
                <p:nvPr/>
              </p:nvSpPr>
              <p:spPr bwMode="auto">
                <a:xfrm>
                  <a:off x="2093" y="283"/>
                  <a:ext cx="15" cy="95"/>
                </a:xfrm>
                <a:prstGeom prst="rect">
                  <a:avLst/>
                </a:prstGeom>
                <a:solidFill>
                  <a:srgbClr val="9898FF"/>
                </a:solidFill>
                <a:ln w="9525">
                  <a:noFill/>
                  <a:miter lim="800000"/>
                  <a:headEnd/>
                  <a:tailEnd/>
                </a:ln>
              </p:spPr>
              <p:txBody>
                <a:bodyPr/>
                <a:lstStyle/>
                <a:p>
                  <a:endParaRPr lang="en-US" dirty="0"/>
                </a:p>
              </p:txBody>
            </p:sp>
            <p:sp>
              <p:nvSpPr>
                <p:cNvPr id="50324" name="Rectangle 1172"/>
                <p:cNvSpPr>
                  <a:spLocks noChangeArrowheads="1"/>
                </p:cNvSpPr>
                <p:nvPr/>
              </p:nvSpPr>
              <p:spPr bwMode="auto">
                <a:xfrm>
                  <a:off x="2108" y="283"/>
                  <a:ext cx="16" cy="95"/>
                </a:xfrm>
                <a:prstGeom prst="rect">
                  <a:avLst/>
                </a:prstGeom>
                <a:solidFill>
                  <a:srgbClr val="9999FF"/>
                </a:solidFill>
                <a:ln w="9525">
                  <a:noFill/>
                  <a:miter lim="800000"/>
                  <a:headEnd/>
                  <a:tailEnd/>
                </a:ln>
              </p:spPr>
              <p:txBody>
                <a:bodyPr/>
                <a:lstStyle/>
                <a:p>
                  <a:endParaRPr lang="en-US" dirty="0"/>
                </a:p>
              </p:txBody>
            </p:sp>
            <p:sp>
              <p:nvSpPr>
                <p:cNvPr id="50325" name="Rectangle 1173"/>
                <p:cNvSpPr>
                  <a:spLocks noChangeArrowheads="1"/>
                </p:cNvSpPr>
                <p:nvPr/>
              </p:nvSpPr>
              <p:spPr bwMode="auto">
                <a:xfrm>
                  <a:off x="2124" y="283"/>
                  <a:ext cx="16" cy="95"/>
                </a:xfrm>
                <a:prstGeom prst="rect">
                  <a:avLst/>
                </a:prstGeom>
                <a:solidFill>
                  <a:srgbClr val="9A9AFF"/>
                </a:solidFill>
                <a:ln w="9525">
                  <a:noFill/>
                  <a:miter lim="800000"/>
                  <a:headEnd/>
                  <a:tailEnd/>
                </a:ln>
              </p:spPr>
              <p:txBody>
                <a:bodyPr/>
                <a:lstStyle/>
                <a:p>
                  <a:endParaRPr lang="en-US" dirty="0"/>
                </a:p>
              </p:txBody>
            </p:sp>
            <p:sp>
              <p:nvSpPr>
                <p:cNvPr id="50326" name="Rectangle 1174"/>
                <p:cNvSpPr>
                  <a:spLocks noChangeArrowheads="1"/>
                </p:cNvSpPr>
                <p:nvPr/>
              </p:nvSpPr>
              <p:spPr bwMode="auto">
                <a:xfrm>
                  <a:off x="2140" y="283"/>
                  <a:ext cx="15" cy="95"/>
                </a:xfrm>
                <a:prstGeom prst="rect">
                  <a:avLst/>
                </a:prstGeom>
                <a:solidFill>
                  <a:srgbClr val="9A9AFF"/>
                </a:solidFill>
                <a:ln w="9525">
                  <a:noFill/>
                  <a:miter lim="800000"/>
                  <a:headEnd/>
                  <a:tailEnd/>
                </a:ln>
              </p:spPr>
              <p:txBody>
                <a:bodyPr/>
                <a:lstStyle/>
                <a:p>
                  <a:endParaRPr lang="en-US" dirty="0"/>
                </a:p>
              </p:txBody>
            </p:sp>
            <p:sp>
              <p:nvSpPr>
                <p:cNvPr id="50327" name="Rectangle 1175"/>
                <p:cNvSpPr>
                  <a:spLocks noChangeArrowheads="1"/>
                </p:cNvSpPr>
                <p:nvPr/>
              </p:nvSpPr>
              <p:spPr bwMode="auto">
                <a:xfrm>
                  <a:off x="2155" y="283"/>
                  <a:ext cx="16" cy="95"/>
                </a:xfrm>
                <a:prstGeom prst="rect">
                  <a:avLst/>
                </a:prstGeom>
                <a:solidFill>
                  <a:srgbClr val="9B9BFF"/>
                </a:solidFill>
                <a:ln w="9525">
                  <a:noFill/>
                  <a:miter lim="800000"/>
                  <a:headEnd/>
                  <a:tailEnd/>
                </a:ln>
              </p:spPr>
              <p:txBody>
                <a:bodyPr/>
                <a:lstStyle/>
                <a:p>
                  <a:endParaRPr lang="en-US" dirty="0"/>
                </a:p>
              </p:txBody>
            </p:sp>
            <p:sp>
              <p:nvSpPr>
                <p:cNvPr id="50328" name="Rectangle 1176"/>
                <p:cNvSpPr>
                  <a:spLocks noChangeArrowheads="1"/>
                </p:cNvSpPr>
                <p:nvPr/>
              </p:nvSpPr>
              <p:spPr bwMode="auto">
                <a:xfrm>
                  <a:off x="2171" y="283"/>
                  <a:ext cx="16" cy="95"/>
                </a:xfrm>
                <a:prstGeom prst="rect">
                  <a:avLst/>
                </a:prstGeom>
                <a:solidFill>
                  <a:srgbClr val="9C9CFF"/>
                </a:solidFill>
                <a:ln w="9525">
                  <a:noFill/>
                  <a:miter lim="800000"/>
                  <a:headEnd/>
                  <a:tailEnd/>
                </a:ln>
              </p:spPr>
              <p:txBody>
                <a:bodyPr/>
                <a:lstStyle/>
                <a:p>
                  <a:endParaRPr lang="en-US" dirty="0"/>
                </a:p>
              </p:txBody>
            </p:sp>
            <p:sp>
              <p:nvSpPr>
                <p:cNvPr id="50329" name="Rectangle 1177"/>
                <p:cNvSpPr>
                  <a:spLocks noChangeArrowheads="1"/>
                </p:cNvSpPr>
                <p:nvPr/>
              </p:nvSpPr>
              <p:spPr bwMode="auto">
                <a:xfrm>
                  <a:off x="2187" y="283"/>
                  <a:ext cx="16" cy="95"/>
                </a:xfrm>
                <a:prstGeom prst="rect">
                  <a:avLst/>
                </a:prstGeom>
                <a:solidFill>
                  <a:srgbClr val="9C9CFF"/>
                </a:solidFill>
                <a:ln w="9525">
                  <a:noFill/>
                  <a:miter lim="800000"/>
                  <a:headEnd/>
                  <a:tailEnd/>
                </a:ln>
              </p:spPr>
              <p:txBody>
                <a:bodyPr/>
                <a:lstStyle/>
                <a:p>
                  <a:endParaRPr lang="en-US" dirty="0"/>
                </a:p>
              </p:txBody>
            </p:sp>
            <p:sp>
              <p:nvSpPr>
                <p:cNvPr id="50330" name="Rectangle 1178"/>
                <p:cNvSpPr>
                  <a:spLocks noChangeArrowheads="1"/>
                </p:cNvSpPr>
                <p:nvPr/>
              </p:nvSpPr>
              <p:spPr bwMode="auto">
                <a:xfrm>
                  <a:off x="2203" y="283"/>
                  <a:ext cx="15" cy="95"/>
                </a:xfrm>
                <a:prstGeom prst="rect">
                  <a:avLst/>
                </a:prstGeom>
                <a:solidFill>
                  <a:srgbClr val="9D9DFF"/>
                </a:solidFill>
                <a:ln w="9525">
                  <a:noFill/>
                  <a:miter lim="800000"/>
                  <a:headEnd/>
                  <a:tailEnd/>
                </a:ln>
              </p:spPr>
              <p:txBody>
                <a:bodyPr/>
                <a:lstStyle/>
                <a:p>
                  <a:endParaRPr lang="en-US" dirty="0"/>
                </a:p>
              </p:txBody>
            </p:sp>
            <p:sp>
              <p:nvSpPr>
                <p:cNvPr id="50331" name="Rectangle 1179"/>
                <p:cNvSpPr>
                  <a:spLocks noChangeArrowheads="1"/>
                </p:cNvSpPr>
                <p:nvPr/>
              </p:nvSpPr>
              <p:spPr bwMode="auto">
                <a:xfrm>
                  <a:off x="2218" y="283"/>
                  <a:ext cx="16" cy="95"/>
                </a:xfrm>
                <a:prstGeom prst="rect">
                  <a:avLst/>
                </a:prstGeom>
                <a:solidFill>
                  <a:srgbClr val="9D9DFF"/>
                </a:solidFill>
                <a:ln w="9525">
                  <a:noFill/>
                  <a:miter lim="800000"/>
                  <a:headEnd/>
                  <a:tailEnd/>
                </a:ln>
              </p:spPr>
              <p:txBody>
                <a:bodyPr/>
                <a:lstStyle/>
                <a:p>
                  <a:endParaRPr lang="en-US" dirty="0"/>
                </a:p>
              </p:txBody>
            </p:sp>
            <p:sp>
              <p:nvSpPr>
                <p:cNvPr id="50332" name="Rectangle 1180"/>
                <p:cNvSpPr>
                  <a:spLocks noChangeArrowheads="1"/>
                </p:cNvSpPr>
                <p:nvPr/>
              </p:nvSpPr>
              <p:spPr bwMode="auto">
                <a:xfrm>
                  <a:off x="2234" y="283"/>
                  <a:ext cx="16" cy="95"/>
                </a:xfrm>
                <a:prstGeom prst="rect">
                  <a:avLst/>
                </a:prstGeom>
                <a:solidFill>
                  <a:srgbClr val="9E9EFF"/>
                </a:solidFill>
                <a:ln w="9525">
                  <a:noFill/>
                  <a:miter lim="800000"/>
                  <a:headEnd/>
                  <a:tailEnd/>
                </a:ln>
              </p:spPr>
              <p:txBody>
                <a:bodyPr/>
                <a:lstStyle/>
                <a:p>
                  <a:endParaRPr lang="en-US" dirty="0"/>
                </a:p>
              </p:txBody>
            </p:sp>
            <p:sp>
              <p:nvSpPr>
                <p:cNvPr id="50333" name="Rectangle 1181"/>
                <p:cNvSpPr>
                  <a:spLocks noChangeArrowheads="1"/>
                </p:cNvSpPr>
                <p:nvPr/>
              </p:nvSpPr>
              <p:spPr bwMode="auto">
                <a:xfrm>
                  <a:off x="2250" y="283"/>
                  <a:ext cx="16" cy="95"/>
                </a:xfrm>
                <a:prstGeom prst="rect">
                  <a:avLst/>
                </a:prstGeom>
                <a:solidFill>
                  <a:srgbClr val="9E9EFF"/>
                </a:solidFill>
                <a:ln w="9525">
                  <a:noFill/>
                  <a:miter lim="800000"/>
                  <a:headEnd/>
                  <a:tailEnd/>
                </a:ln>
              </p:spPr>
              <p:txBody>
                <a:bodyPr/>
                <a:lstStyle/>
                <a:p>
                  <a:endParaRPr lang="en-US" dirty="0"/>
                </a:p>
              </p:txBody>
            </p:sp>
            <p:sp>
              <p:nvSpPr>
                <p:cNvPr id="50334" name="Rectangle 1182"/>
                <p:cNvSpPr>
                  <a:spLocks noChangeArrowheads="1"/>
                </p:cNvSpPr>
                <p:nvPr/>
              </p:nvSpPr>
              <p:spPr bwMode="auto">
                <a:xfrm>
                  <a:off x="2266" y="283"/>
                  <a:ext cx="15" cy="95"/>
                </a:xfrm>
                <a:prstGeom prst="rect">
                  <a:avLst/>
                </a:prstGeom>
                <a:solidFill>
                  <a:srgbClr val="9F9FFF"/>
                </a:solidFill>
                <a:ln w="9525">
                  <a:noFill/>
                  <a:miter lim="800000"/>
                  <a:headEnd/>
                  <a:tailEnd/>
                </a:ln>
              </p:spPr>
              <p:txBody>
                <a:bodyPr/>
                <a:lstStyle/>
                <a:p>
                  <a:endParaRPr lang="en-US" dirty="0"/>
                </a:p>
              </p:txBody>
            </p:sp>
            <p:sp>
              <p:nvSpPr>
                <p:cNvPr id="50335" name="Rectangle 1183"/>
                <p:cNvSpPr>
                  <a:spLocks noChangeArrowheads="1"/>
                </p:cNvSpPr>
                <p:nvPr/>
              </p:nvSpPr>
              <p:spPr bwMode="auto">
                <a:xfrm>
                  <a:off x="2281" y="283"/>
                  <a:ext cx="16" cy="95"/>
                </a:xfrm>
                <a:prstGeom prst="rect">
                  <a:avLst/>
                </a:prstGeom>
                <a:solidFill>
                  <a:srgbClr val="9F9FFF"/>
                </a:solidFill>
                <a:ln w="9525">
                  <a:noFill/>
                  <a:miter lim="800000"/>
                  <a:headEnd/>
                  <a:tailEnd/>
                </a:ln>
              </p:spPr>
              <p:txBody>
                <a:bodyPr/>
                <a:lstStyle/>
                <a:p>
                  <a:endParaRPr lang="en-US" dirty="0"/>
                </a:p>
              </p:txBody>
            </p:sp>
            <p:sp>
              <p:nvSpPr>
                <p:cNvPr id="50336" name="Rectangle 1184"/>
                <p:cNvSpPr>
                  <a:spLocks noChangeArrowheads="1"/>
                </p:cNvSpPr>
                <p:nvPr/>
              </p:nvSpPr>
              <p:spPr bwMode="auto">
                <a:xfrm>
                  <a:off x="2297" y="283"/>
                  <a:ext cx="16" cy="95"/>
                </a:xfrm>
                <a:prstGeom prst="rect">
                  <a:avLst/>
                </a:prstGeom>
                <a:solidFill>
                  <a:srgbClr val="A0A0FF"/>
                </a:solidFill>
                <a:ln w="9525">
                  <a:noFill/>
                  <a:miter lim="800000"/>
                  <a:headEnd/>
                  <a:tailEnd/>
                </a:ln>
              </p:spPr>
              <p:txBody>
                <a:bodyPr/>
                <a:lstStyle/>
                <a:p>
                  <a:endParaRPr lang="en-US" dirty="0"/>
                </a:p>
              </p:txBody>
            </p:sp>
            <p:sp>
              <p:nvSpPr>
                <p:cNvPr id="50337" name="Rectangle 1185"/>
                <p:cNvSpPr>
                  <a:spLocks noChangeArrowheads="1"/>
                </p:cNvSpPr>
                <p:nvPr/>
              </p:nvSpPr>
              <p:spPr bwMode="auto">
                <a:xfrm>
                  <a:off x="2313" y="283"/>
                  <a:ext cx="16" cy="95"/>
                </a:xfrm>
                <a:prstGeom prst="rect">
                  <a:avLst/>
                </a:prstGeom>
                <a:solidFill>
                  <a:srgbClr val="A0A0FF"/>
                </a:solidFill>
                <a:ln w="9525">
                  <a:noFill/>
                  <a:miter lim="800000"/>
                  <a:headEnd/>
                  <a:tailEnd/>
                </a:ln>
              </p:spPr>
              <p:txBody>
                <a:bodyPr/>
                <a:lstStyle/>
                <a:p>
                  <a:endParaRPr lang="en-US" dirty="0"/>
                </a:p>
              </p:txBody>
            </p:sp>
            <p:sp>
              <p:nvSpPr>
                <p:cNvPr id="50338" name="Rectangle 1186"/>
                <p:cNvSpPr>
                  <a:spLocks noChangeArrowheads="1"/>
                </p:cNvSpPr>
                <p:nvPr/>
              </p:nvSpPr>
              <p:spPr bwMode="auto">
                <a:xfrm>
                  <a:off x="2329" y="283"/>
                  <a:ext cx="15" cy="95"/>
                </a:xfrm>
                <a:prstGeom prst="rect">
                  <a:avLst/>
                </a:prstGeom>
                <a:solidFill>
                  <a:srgbClr val="A0A0FF"/>
                </a:solidFill>
                <a:ln w="9525">
                  <a:noFill/>
                  <a:miter lim="800000"/>
                  <a:headEnd/>
                  <a:tailEnd/>
                </a:ln>
              </p:spPr>
              <p:txBody>
                <a:bodyPr/>
                <a:lstStyle/>
                <a:p>
                  <a:endParaRPr lang="en-US" dirty="0"/>
                </a:p>
              </p:txBody>
            </p:sp>
            <p:sp>
              <p:nvSpPr>
                <p:cNvPr id="50339" name="Rectangle 1187"/>
                <p:cNvSpPr>
                  <a:spLocks noChangeArrowheads="1"/>
                </p:cNvSpPr>
                <p:nvPr/>
              </p:nvSpPr>
              <p:spPr bwMode="auto">
                <a:xfrm>
                  <a:off x="2344" y="283"/>
                  <a:ext cx="16" cy="95"/>
                </a:xfrm>
                <a:prstGeom prst="rect">
                  <a:avLst/>
                </a:prstGeom>
                <a:solidFill>
                  <a:srgbClr val="A1A1FF"/>
                </a:solidFill>
                <a:ln w="9525">
                  <a:noFill/>
                  <a:miter lim="800000"/>
                  <a:headEnd/>
                  <a:tailEnd/>
                </a:ln>
              </p:spPr>
              <p:txBody>
                <a:bodyPr/>
                <a:lstStyle/>
                <a:p>
                  <a:endParaRPr lang="en-US" dirty="0"/>
                </a:p>
              </p:txBody>
            </p:sp>
            <p:sp>
              <p:nvSpPr>
                <p:cNvPr id="50340" name="Rectangle 1188"/>
                <p:cNvSpPr>
                  <a:spLocks noChangeArrowheads="1"/>
                </p:cNvSpPr>
                <p:nvPr/>
              </p:nvSpPr>
              <p:spPr bwMode="auto">
                <a:xfrm>
                  <a:off x="2360" y="283"/>
                  <a:ext cx="16" cy="95"/>
                </a:xfrm>
                <a:prstGeom prst="rect">
                  <a:avLst/>
                </a:prstGeom>
                <a:solidFill>
                  <a:srgbClr val="A1A1FF"/>
                </a:solidFill>
                <a:ln w="9525">
                  <a:noFill/>
                  <a:miter lim="800000"/>
                  <a:headEnd/>
                  <a:tailEnd/>
                </a:ln>
              </p:spPr>
              <p:txBody>
                <a:bodyPr/>
                <a:lstStyle/>
                <a:p>
                  <a:endParaRPr lang="en-US" dirty="0"/>
                </a:p>
              </p:txBody>
            </p:sp>
            <p:sp>
              <p:nvSpPr>
                <p:cNvPr id="50341" name="Rectangle 1189"/>
                <p:cNvSpPr>
                  <a:spLocks noChangeArrowheads="1"/>
                </p:cNvSpPr>
                <p:nvPr/>
              </p:nvSpPr>
              <p:spPr bwMode="auto">
                <a:xfrm>
                  <a:off x="2376" y="283"/>
                  <a:ext cx="15" cy="95"/>
                </a:xfrm>
                <a:prstGeom prst="rect">
                  <a:avLst/>
                </a:prstGeom>
                <a:solidFill>
                  <a:srgbClr val="A2A2FF"/>
                </a:solidFill>
                <a:ln w="9525">
                  <a:noFill/>
                  <a:miter lim="800000"/>
                  <a:headEnd/>
                  <a:tailEnd/>
                </a:ln>
              </p:spPr>
              <p:txBody>
                <a:bodyPr/>
                <a:lstStyle/>
                <a:p>
                  <a:endParaRPr lang="en-US" dirty="0"/>
                </a:p>
              </p:txBody>
            </p:sp>
            <p:sp>
              <p:nvSpPr>
                <p:cNvPr id="50342" name="Rectangle 1190"/>
                <p:cNvSpPr>
                  <a:spLocks noChangeArrowheads="1"/>
                </p:cNvSpPr>
                <p:nvPr/>
              </p:nvSpPr>
              <p:spPr bwMode="auto">
                <a:xfrm>
                  <a:off x="2391" y="283"/>
                  <a:ext cx="16" cy="95"/>
                </a:xfrm>
                <a:prstGeom prst="rect">
                  <a:avLst/>
                </a:prstGeom>
                <a:solidFill>
                  <a:srgbClr val="A2A2FF"/>
                </a:solidFill>
                <a:ln w="9525">
                  <a:noFill/>
                  <a:miter lim="800000"/>
                  <a:headEnd/>
                  <a:tailEnd/>
                </a:ln>
              </p:spPr>
              <p:txBody>
                <a:bodyPr/>
                <a:lstStyle/>
                <a:p>
                  <a:endParaRPr lang="en-US" dirty="0"/>
                </a:p>
              </p:txBody>
            </p:sp>
            <p:sp>
              <p:nvSpPr>
                <p:cNvPr id="50343" name="Rectangle 1191"/>
                <p:cNvSpPr>
                  <a:spLocks noChangeArrowheads="1"/>
                </p:cNvSpPr>
                <p:nvPr/>
              </p:nvSpPr>
              <p:spPr bwMode="auto">
                <a:xfrm>
                  <a:off x="2407" y="283"/>
                  <a:ext cx="16" cy="95"/>
                </a:xfrm>
                <a:prstGeom prst="rect">
                  <a:avLst/>
                </a:prstGeom>
                <a:solidFill>
                  <a:srgbClr val="A2A2FF"/>
                </a:solidFill>
                <a:ln w="9525">
                  <a:noFill/>
                  <a:miter lim="800000"/>
                  <a:headEnd/>
                  <a:tailEnd/>
                </a:ln>
              </p:spPr>
              <p:txBody>
                <a:bodyPr/>
                <a:lstStyle/>
                <a:p>
                  <a:endParaRPr lang="en-US" dirty="0"/>
                </a:p>
              </p:txBody>
            </p:sp>
            <p:sp>
              <p:nvSpPr>
                <p:cNvPr id="50344" name="Rectangle 1192"/>
                <p:cNvSpPr>
                  <a:spLocks noChangeArrowheads="1"/>
                </p:cNvSpPr>
                <p:nvPr/>
              </p:nvSpPr>
              <p:spPr bwMode="auto">
                <a:xfrm>
                  <a:off x="2423" y="283"/>
                  <a:ext cx="16" cy="95"/>
                </a:xfrm>
                <a:prstGeom prst="rect">
                  <a:avLst/>
                </a:prstGeom>
                <a:solidFill>
                  <a:srgbClr val="A3A3FF"/>
                </a:solidFill>
                <a:ln w="9525">
                  <a:noFill/>
                  <a:miter lim="800000"/>
                  <a:headEnd/>
                  <a:tailEnd/>
                </a:ln>
              </p:spPr>
              <p:txBody>
                <a:bodyPr/>
                <a:lstStyle/>
                <a:p>
                  <a:endParaRPr lang="en-US" dirty="0"/>
                </a:p>
              </p:txBody>
            </p:sp>
            <p:sp>
              <p:nvSpPr>
                <p:cNvPr id="50345" name="Rectangle 1193"/>
                <p:cNvSpPr>
                  <a:spLocks noChangeArrowheads="1"/>
                </p:cNvSpPr>
                <p:nvPr/>
              </p:nvSpPr>
              <p:spPr bwMode="auto">
                <a:xfrm>
                  <a:off x="2439" y="283"/>
                  <a:ext cx="15" cy="95"/>
                </a:xfrm>
                <a:prstGeom prst="rect">
                  <a:avLst/>
                </a:prstGeom>
                <a:solidFill>
                  <a:srgbClr val="A3A3FF"/>
                </a:solidFill>
                <a:ln w="9525">
                  <a:noFill/>
                  <a:miter lim="800000"/>
                  <a:headEnd/>
                  <a:tailEnd/>
                </a:ln>
              </p:spPr>
              <p:txBody>
                <a:bodyPr/>
                <a:lstStyle/>
                <a:p>
                  <a:endParaRPr lang="en-US" dirty="0"/>
                </a:p>
              </p:txBody>
            </p:sp>
            <p:sp>
              <p:nvSpPr>
                <p:cNvPr id="50346" name="Rectangle 1194"/>
                <p:cNvSpPr>
                  <a:spLocks noChangeArrowheads="1"/>
                </p:cNvSpPr>
                <p:nvPr/>
              </p:nvSpPr>
              <p:spPr bwMode="auto">
                <a:xfrm>
                  <a:off x="2454" y="283"/>
                  <a:ext cx="16" cy="95"/>
                </a:xfrm>
                <a:prstGeom prst="rect">
                  <a:avLst/>
                </a:prstGeom>
                <a:solidFill>
                  <a:srgbClr val="A3A3FF"/>
                </a:solidFill>
                <a:ln w="9525">
                  <a:noFill/>
                  <a:miter lim="800000"/>
                  <a:headEnd/>
                  <a:tailEnd/>
                </a:ln>
              </p:spPr>
              <p:txBody>
                <a:bodyPr/>
                <a:lstStyle/>
                <a:p>
                  <a:endParaRPr lang="en-US" dirty="0"/>
                </a:p>
              </p:txBody>
            </p:sp>
            <p:sp>
              <p:nvSpPr>
                <p:cNvPr id="50347" name="Rectangle 1195"/>
                <p:cNvSpPr>
                  <a:spLocks noChangeArrowheads="1"/>
                </p:cNvSpPr>
                <p:nvPr/>
              </p:nvSpPr>
              <p:spPr bwMode="auto">
                <a:xfrm>
                  <a:off x="2470" y="283"/>
                  <a:ext cx="16" cy="95"/>
                </a:xfrm>
                <a:prstGeom prst="rect">
                  <a:avLst/>
                </a:prstGeom>
                <a:solidFill>
                  <a:srgbClr val="A4A4FF"/>
                </a:solidFill>
                <a:ln w="9525">
                  <a:noFill/>
                  <a:miter lim="800000"/>
                  <a:headEnd/>
                  <a:tailEnd/>
                </a:ln>
              </p:spPr>
              <p:txBody>
                <a:bodyPr/>
                <a:lstStyle/>
                <a:p>
                  <a:endParaRPr lang="en-US" dirty="0"/>
                </a:p>
              </p:txBody>
            </p:sp>
            <p:sp>
              <p:nvSpPr>
                <p:cNvPr id="50348" name="Rectangle 1196"/>
                <p:cNvSpPr>
                  <a:spLocks noChangeArrowheads="1"/>
                </p:cNvSpPr>
                <p:nvPr/>
              </p:nvSpPr>
              <p:spPr bwMode="auto">
                <a:xfrm>
                  <a:off x="2486" y="283"/>
                  <a:ext cx="16" cy="95"/>
                </a:xfrm>
                <a:prstGeom prst="rect">
                  <a:avLst/>
                </a:prstGeom>
                <a:solidFill>
                  <a:srgbClr val="A4A4FF"/>
                </a:solidFill>
                <a:ln w="9525">
                  <a:noFill/>
                  <a:miter lim="800000"/>
                  <a:headEnd/>
                  <a:tailEnd/>
                </a:ln>
              </p:spPr>
              <p:txBody>
                <a:bodyPr/>
                <a:lstStyle/>
                <a:p>
                  <a:endParaRPr lang="en-US" dirty="0"/>
                </a:p>
              </p:txBody>
            </p:sp>
            <p:sp>
              <p:nvSpPr>
                <p:cNvPr id="50349" name="Rectangle 1197"/>
                <p:cNvSpPr>
                  <a:spLocks noChangeArrowheads="1"/>
                </p:cNvSpPr>
                <p:nvPr/>
              </p:nvSpPr>
              <p:spPr bwMode="auto">
                <a:xfrm>
                  <a:off x="2502" y="283"/>
                  <a:ext cx="15" cy="95"/>
                </a:xfrm>
                <a:prstGeom prst="rect">
                  <a:avLst/>
                </a:prstGeom>
                <a:solidFill>
                  <a:srgbClr val="A4A4FF"/>
                </a:solidFill>
                <a:ln w="9525">
                  <a:noFill/>
                  <a:miter lim="800000"/>
                  <a:headEnd/>
                  <a:tailEnd/>
                </a:ln>
              </p:spPr>
              <p:txBody>
                <a:bodyPr/>
                <a:lstStyle/>
                <a:p>
                  <a:endParaRPr lang="en-US" dirty="0"/>
                </a:p>
              </p:txBody>
            </p:sp>
            <p:sp>
              <p:nvSpPr>
                <p:cNvPr id="50350" name="Rectangle 1198"/>
                <p:cNvSpPr>
                  <a:spLocks noChangeArrowheads="1"/>
                </p:cNvSpPr>
                <p:nvPr/>
              </p:nvSpPr>
              <p:spPr bwMode="auto">
                <a:xfrm>
                  <a:off x="2517" y="283"/>
                  <a:ext cx="16" cy="95"/>
                </a:xfrm>
                <a:prstGeom prst="rect">
                  <a:avLst/>
                </a:prstGeom>
                <a:solidFill>
                  <a:srgbClr val="A5A5FF"/>
                </a:solidFill>
                <a:ln w="9525">
                  <a:noFill/>
                  <a:miter lim="800000"/>
                  <a:headEnd/>
                  <a:tailEnd/>
                </a:ln>
              </p:spPr>
              <p:txBody>
                <a:bodyPr/>
                <a:lstStyle/>
                <a:p>
                  <a:endParaRPr lang="en-US" dirty="0"/>
                </a:p>
              </p:txBody>
            </p:sp>
            <p:sp>
              <p:nvSpPr>
                <p:cNvPr id="50351" name="Rectangle 1199"/>
                <p:cNvSpPr>
                  <a:spLocks noChangeArrowheads="1"/>
                </p:cNvSpPr>
                <p:nvPr/>
              </p:nvSpPr>
              <p:spPr bwMode="auto">
                <a:xfrm>
                  <a:off x="2533" y="283"/>
                  <a:ext cx="16" cy="95"/>
                </a:xfrm>
                <a:prstGeom prst="rect">
                  <a:avLst/>
                </a:prstGeom>
                <a:solidFill>
                  <a:srgbClr val="A5A5FF"/>
                </a:solidFill>
                <a:ln w="9525">
                  <a:noFill/>
                  <a:miter lim="800000"/>
                  <a:headEnd/>
                  <a:tailEnd/>
                </a:ln>
              </p:spPr>
              <p:txBody>
                <a:bodyPr/>
                <a:lstStyle/>
                <a:p>
                  <a:endParaRPr lang="en-US" dirty="0"/>
                </a:p>
              </p:txBody>
            </p:sp>
            <p:sp>
              <p:nvSpPr>
                <p:cNvPr id="50352" name="Rectangle 1200"/>
                <p:cNvSpPr>
                  <a:spLocks noChangeArrowheads="1"/>
                </p:cNvSpPr>
                <p:nvPr/>
              </p:nvSpPr>
              <p:spPr bwMode="auto">
                <a:xfrm>
                  <a:off x="2549" y="283"/>
                  <a:ext cx="16" cy="95"/>
                </a:xfrm>
                <a:prstGeom prst="rect">
                  <a:avLst/>
                </a:prstGeom>
                <a:solidFill>
                  <a:srgbClr val="A5A5FF"/>
                </a:solidFill>
                <a:ln w="9525">
                  <a:noFill/>
                  <a:miter lim="800000"/>
                  <a:headEnd/>
                  <a:tailEnd/>
                </a:ln>
              </p:spPr>
              <p:txBody>
                <a:bodyPr/>
                <a:lstStyle/>
                <a:p>
                  <a:endParaRPr lang="en-US" dirty="0"/>
                </a:p>
              </p:txBody>
            </p:sp>
            <p:sp>
              <p:nvSpPr>
                <p:cNvPr id="50353" name="Rectangle 1201"/>
                <p:cNvSpPr>
                  <a:spLocks noChangeArrowheads="1"/>
                </p:cNvSpPr>
                <p:nvPr/>
              </p:nvSpPr>
              <p:spPr bwMode="auto">
                <a:xfrm>
                  <a:off x="2565" y="283"/>
                  <a:ext cx="15" cy="95"/>
                </a:xfrm>
                <a:prstGeom prst="rect">
                  <a:avLst/>
                </a:prstGeom>
                <a:solidFill>
                  <a:srgbClr val="A5A5FF"/>
                </a:solidFill>
                <a:ln w="9525">
                  <a:noFill/>
                  <a:miter lim="800000"/>
                  <a:headEnd/>
                  <a:tailEnd/>
                </a:ln>
              </p:spPr>
              <p:txBody>
                <a:bodyPr/>
                <a:lstStyle/>
                <a:p>
                  <a:endParaRPr lang="en-US" dirty="0"/>
                </a:p>
              </p:txBody>
            </p:sp>
            <p:sp>
              <p:nvSpPr>
                <p:cNvPr id="50354" name="Rectangle 1202"/>
                <p:cNvSpPr>
                  <a:spLocks noChangeArrowheads="1"/>
                </p:cNvSpPr>
                <p:nvPr/>
              </p:nvSpPr>
              <p:spPr bwMode="auto">
                <a:xfrm>
                  <a:off x="2580" y="283"/>
                  <a:ext cx="16" cy="95"/>
                </a:xfrm>
                <a:prstGeom prst="rect">
                  <a:avLst/>
                </a:prstGeom>
                <a:solidFill>
                  <a:srgbClr val="A6A6FF"/>
                </a:solidFill>
                <a:ln w="9525">
                  <a:noFill/>
                  <a:miter lim="800000"/>
                  <a:headEnd/>
                  <a:tailEnd/>
                </a:ln>
              </p:spPr>
              <p:txBody>
                <a:bodyPr/>
                <a:lstStyle/>
                <a:p>
                  <a:endParaRPr lang="en-US" dirty="0"/>
                </a:p>
              </p:txBody>
            </p:sp>
            <p:sp>
              <p:nvSpPr>
                <p:cNvPr id="50355" name="Rectangle 1203"/>
                <p:cNvSpPr>
                  <a:spLocks noChangeArrowheads="1"/>
                </p:cNvSpPr>
                <p:nvPr/>
              </p:nvSpPr>
              <p:spPr bwMode="auto">
                <a:xfrm>
                  <a:off x="2596" y="283"/>
                  <a:ext cx="16" cy="95"/>
                </a:xfrm>
                <a:prstGeom prst="rect">
                  <a:avLst/>
                </a:prstGeom>
                <a:solidFill>
                  <a:srgbClr val="A6A6FF"/>
                </a:solidFill>
                <a:ln w="9525">
                  <a:noFill/>
                  <a:miter lim="800000"/>
                  <a:headEnd/>
                  <a:tailEnd/>
                </a:ln>
              </p:spPr>
              <p:txBody>
                <a:bodyPr/>
                <a:lstStyle/>
                <a:p>
                  <a:endParaRPr lang="en-US" dirty="0"/>
                </a:p>
              </p:txBody>
            </p:sp>
            <p:sp>
              <p:nvSpPr>
                <p:cNvPr id="50356" name="Rectangle 1204"/>
                <p:cNvSpPr>
                  <a:spLocks noChangeArrowheads="1"/>
                </p:cNvSpPr>
                <p:nvPr/>
              </p:nvSpPr>
              <p:spPr bwMode="auto">
                <a:xfrm>
                  <a:off x="2612" y="283"/>
                  <a:ext cx="15" cy="95"/>
                </a:xfrm>
                <a:prstGeom prst="rect">
                  <a:avLst/>
                </a:prstGeom>
                <a:solidFill>
                  <a:srgbClr val="A6A6FF"/>
                </a:solidFill>
                <a:ln w="9525">
                  <a:noFill/>
                  <a:miter lim="800000"/>
                  <a:headEnd/>
                  <a:tailEnd/>
                </a:ln>
              </p:spPr>
              <p:txBody>
                <a:bodyPr/>
                <a:lstStyle/>
                <a:p>
                  <a:endParaRPr lang="en-US" dirty="0"/>
                </a:p>
              </p:txBody>
            </p:sp>
            <p:sp>
              <p:nvSpPr>
                <p:cNvPr id="50357" name="Rectangle 1205"/>
                <p:cNvSpPr>
                  <a:spLocks noChangeArrowheads="1"/>
                </p:cNvSpPr>
                <p:nvPr/>
              </p:nvSpPr>
              <p:spPr bwMode="auto">
                <a:xfrm>
                  <a:off x="2627" y="283"/>
                  <a:ext cx="16" cy="95"/>
                </a:xfrm>
                <a:prstGeom prst="rect">
                  <a:avLst/>
                </a:prstGeom>
                <a:solidFill>
                  <a:srgbClr val="A6A6FF"/>
                </a:solidFill>
                <a:ln w="9525">
                  <a:noFill/>
                  <a:miter lim="800000"/>
                  <a:headEnd/>
                  <a:tailEnd/>
                </a:ln>
              </p:spPr>
              <p:txBody>
                <a:bodyPr/>
                <a:lstStyle/>
                <a:p>
                  <a:endParaRPr lang="en-US" dirty="0"/>
                </a:p>
              </p:txBody>
            </p:sp>
            <p:sp>
              <p:nvSpPr>
                <p:cNvPr id="50358" name="Rectangle 1206"/>
                <p:cNvSpPr>
                  <a:spLocks noChangeArrowheads="1"/>
                </p:cNvSpPr>
                <p:nvPr/>
              </p:nvSpPr>
              <p:spPr bwMode="auto">
                <a:xfrm>
                  <a:off x="2643" y="283"/>
                  <a:ext cx="16" cy="95"/>
                </a:xfrm>
                <a:prstGeom prst="rect">
                  <a:avLst/>
                </a:prstGeom>
                <a:solidFill>
                  <a:srgbClr val="A6A6FF"/>
                </a:solidFill>
                <a:ln w="9525">
                  <a:noFill/>
                  <a:miter lim="800000"/>
                  <a:headEnd/>
                  <a:tailEnd/>
                </a:ln>
              </p:spPr>
              <p:txBody>
                <a:bodyPr/>
                <a:lstStyle/>
                <a:p>
                  <a:endParaRPr lang="en-US" dirty="0"/>
                </a:p>
              </p:txBody>
            </p:sp>
            <p:sp>
              <p:nvSpPr>
                <p:cNvPr id="50359" name="Rectangle 1207"/>
                <p:cNvSpPr>
                  <a:spLocks noChangeArrowheads="1"/>
                </p:cNvSpPr>
                <p:nvPr/>
              </p:nvSpPr>
              <p:spPr bwMode="auto">
                <a:xfrm>
                  <a:off x="2659" y="283"/>
                  <a:ext cx="16" cy="95"/>
                </a:xfrm>
                <a:prstGeom prst="rect">
                  <a:avLst/>
                </a:prstGeom>
                <a:solidFill>
                  <a:srgbClr val="A7A7FF"/>
                </a:solidFill>
                <a:ln w="9525">
                  <a:noFill/>
                  <a:miter lim="800000"/>
                  <a:headEnd/>
                  <a:tailEnd/>
                </a:ln>
              </p:spPr>
              <p:txBody>
                <a:bodyPr/>
                <a:lstStyle/>
                <a:p>
                  <a:endParaRPr lang="en-US" dirty="0"/>
                </a:p>
              </p:txBody>
            </p:sp>
            <p:sp>
              <p:nvSpPr>
                <p:cNvPr id="50360" name="Rectangle 1208"/>
                <p:cNvSpPr>
                  <a:spLocks noChangeArrowheads="1"/>
                </p:cNvSpPr>
                <p:nvPr/>
              </p:nvSpPr>
              <p:spPr bwMode="auto">
                <a:xfrm>
                  <a:off x="2675" y="283"/>
                  <a:ext cx="15" cy="95"/>
                </a:xfrm>
                <a:prstGeom prst="rect">
                  <a:avLst/>
                </a:prstGeom>
                <a:solidFill>
                  <a:srgbClr val="A7A7FF"/>
                </a:solidFill>
                <a:ln w="9525">
                  <a:noFill/>
                  <a:miter lim="800000"/>
                  <a:headEnd/>
                  <a:tailEnd/>
                </a:ln>
              </p:spPr>
              <p:txBody>
                <a:bodyPr/>
                <a:lstStyle/>
                <a:p>
                  <a:endParaRPr lang="en-US" dirty="0"/>
                </a:p>
              </p:txBody>
            </p:sp>
            <p:sp>
              <p:nvSpPr>
                <p:cNvPr id="50361" name="Rectangle 1209"/>
                <p:cNvSpPr>
                  <a:spLocks noChangeArrowheads="1"/>
                </p:cNvSpPr>
                <p:nvPr/>
              </p:nvSpPr>
              <p:spPr bwMode="auto">
                <a:xfrm>
                  <a:off x="2690" y="283"/>
                  <a:ext cx="16" cy="95"/>
                </a:xfrm>
                <a:prstGeom prst="rect">
                  <a:avLst/>
                </a:prstGeom>
                <a:solidFill>
                  <a:srgbClr val="A7A7FF"/>
                </a:solidFill>
                <a:ln w="9525">
                  <a:noFill/>
                  <a:miter lim="800000"/>
                  <a:headEnd/>
                  <a:tailEnd/>
                </a:ln>
              </p:spPr>
              <p:txBody>
                <a:bodyPr/>
                <a:lstStyle/>
                <a:p>
                  <a:endParaRPr lang="en-US" dirty="0"/>
                </a:p>
              </p:txBody>
            </p:sp>
            <p:sp>
              <p:nvSpPr>
                <p:cNvPr id="50362" name="Rectangle 1210"/>
                <p:cNvSpPr>
                  <a:spLocks noChangeArrowheads="1"/>
                </p:cNvSpPr>
                <p:nvPr/>
              </p:nvSpPr>
              <p:spPr bwMode="auto">
                <a:xfrm>
                  <a:off x="2706" y="283"/>
                  <a:ext cx="16" cy="95"/>
                </a:xfrm>
                <a:prstGeom prst="rect">
                  <a:avLst/>
                </a:prstGeom>
                <a:solidFill>
                  <a:srgbClr val="A7A7FF"/>
                </a:solidFill>
                <a:ln w="9525">
                  <a:noFill/>
                  <a:miter lim="800000"/>
                  <a:headEnd/>
                  <a:tailEnd/>
                </a:ln>
              </p:spPr>
              <p:txBody>
                <a:bodyPr/>
                <a:lstStyle/>
                <a:p>
                  <a:endParaRPr lang="en-US" dirty="0"/>
                </a:p>
              </p:txBody>
            </p:sp>
            <p:sp>
              <p:nvSpPr>
                <p:cNvPr id="50363" name="Rectangle 1211"/>
                <p:cNvSpPr>
                  <a:spLocks noChangeArrowheads="1"/>
                </p:cNvSpPr>
                <p:nvPr/>
              </p:nvSpPr>
              <p:spPr bwMode="auto">
                <a:xfrm>
                  <a:off x="2722" y="283"/>
                  <a:ext cx="16" cy="95"/>
                </a:xfrm>
                <a:prstGeom prst="rect">
                  <a:avLst/>
                </a:prstGeom>
                <a:solidFill>
                  <a:srgbClr val="A7A7FF"/>
                </a:solidFill>
                <a:ln w="9525">
                  <a:noFill/>
                  <a:miter lim="800000"/>
                  <a:headEnd/>
                  <a:tailEnd/>
                </a:ln>
              </p:spPr>
              <p:txBody>
                <a:bodyPr/>
                <a:lstStyle/>
                <a:p>
                  <a:endParaRPr lang="en-US" dirty="0"/>
                </a:p>
              </p:txBody>
            </p:sp>
            <p:sp>
              <p:nvSpPr>
                <p:cNvPr id="50364" name="Rectangle 1212"/>
                <p:cNvSpPr>
                  <a:spLocks noChangeArrowheads="1"/>
                </p:cNvSpPr>
                <p:nvPr/>
              </p:nvSpPr>
              <p:spPr bwMode="auto">
                <a:xfrm>
                  <a:off x="2738" y="283"/>
                  <a:ext cx="15" cy="95"/>
                </a:xfrm>
                <a:prstGeom prst="rect">
                  <a:avLst/>
                </a:prstGeom>
                <a:solidFill>
                  <a:srgbClr val="A8A8FF"/>
                </a:solidFill>
                <a:ln w="9525">
                  <a:noFill/>
                  <a:miter lim="800000"/>
                  <a:headEnd/>
                  <a:tailEnd/>
                </a:ln>
              </p:spPr>
              <p:txBody>
                <a:bodyPr/>
                <a:lstStyle/>
                <a:p>
                  <a:endParaRPr lang="en-US" dirty="0"/>
                </a:p>
              </p:txBody>
            </p:sp>
            <p:sp>
              <p:nvSpPr>
                <p:cNvPr id="50365" name="Rectangle 1213"/>
                <p:cNvSpPr>
                  <a:spLocks noChangeArrowheads="1"/>
                </p:cNvSpPr>
                <p:nvPr/>
              </p:nvSpPr>
              <p:spPr bwMode="auto">
                <a:xfrm>
                  <a:off x="2753" y="283"/>
                  <a:ext cx="16" cy="95"/>
                </a:xfrm>
                <a:prstGeom prst="rect">
                  <a:avLst/>
                </a:prstGeom>
                <a:solidFill>
                  <a:srgbClr val="A8A8FF"/>
                </a:solidFill>
                <a:ln w="9525">
                  <a:noFill/>
                  <a:miter lim="800000"/>
                  <a:headEnd/>
                  <a:tailEnd/>
                </a:ln>
              </p:spPr>
              <p:txBody>
                <a:bodyPr/>
                <a:lstStyle/>
                <a:p>
                  <a:endParaRPr lang="en-US" dirty="0"/>
                </a:p>
              </p:txBody>
            </p:sp>
            <p:sp>
              <p:nvSpPr>
                <p:cNvPr id="50366" name="Rectangle 1214"/>
                <p:cNvSpPr>
                  <a:spLocks noChangeArrowheads="1"/>
                </p:cNvSpPr>
                <p:nvPr/>
              </p:nvSpPr>
              <p:spPr bwMode="auto">
                <a:xfrm>
                  <a:off x="2769" y="283"/>
                  <a:ext cx="16" cy="95"/>
                </a:xfrm>
                <a:prstGeom prst="rect">
                  <a:avLst/>
                </a:prstGeom>
                <a:solidFill>
                  <a:srgbClr val="A8A8FF"/>
                </a:solidFill>
                <a:ln w="9525">
                  <a:noFill/>
                  <a:miter lim="800000"/>
                  <a:headEnd/>
                  <a:tailEnd/>
                </a:ln>
              </p:spPr>
              <p:txBody>
                <a:bodyPr/>
                <a:lstStyle/>
                <a:p>
                  <a:endParaRPr lang="en-US" dirty="0"/>
                </a:p>
              </p:txBody>
            </p:sp>
            <p:sp>
              <p:nvSpPr>
                <p:cNvPr id="50367" name="Rectangle 1215"/>
                <p:cNvSpPr>
                  <a:spLocks noChangeArrowheads="1"/>
                </p:cNvSpPr>
                <p:nvPr/>
              </p:nvSpPr>
              <p:spPr bwMode="auto">
                <a:xfrm>
                  <a:off x="2785" y="283"/>
                  <a:ext cx="16" cy="95"/>
                </a:xfrm>
                <a:prstGeom prst="rect">
                  <a:avLst/>
                </a:prstGeom>
                <a:solidFill>
                  <a:srgbClr val="A8A8FF"/>
                </a:solidFill>
                <a:ln w="9525">
                  <a:noFill/>
                  <a:miter lim="800000"/>
                  <a:headEnd/>
                  <a:tailEnd/>
                </a:ln>
              </p:spPr>
              <p:txBody>
                <a:bodyPr/>
                <a:lstStyle/>
                <a:p>
                  <a:endParaRPr lang="en-US" dirty="0"/>
                </a:p>
              </p:txBody>
            </p:sp>
            <p:sp>
              <p:nvSpPr>
                <p:cNvPr id="50368" name="Rectangle 1216"/>
                <p:cNvSpPr>
                  <a:spLocks noChangeArrowheads="1"/>
                </p:cNvSpPr>
                <p:nvPr/>
              </p:nvSpPr>
              <p:spPr bwMode="auto">
                <a:xfrm>
                  <a:off x="2801" y="283"/>
                  <a:ext cx="15" cy="95"/>
                </a:xfrm>
                <a:prstGeom prst="rect">
                  <a:avLst/>
                </a:prstGeom>
                <a:solidFill>
                  <a:srgbClr val="A8A8FF"/>
                </a:solidFill>
                <a:ln w="9525">
                  <a:noFill/>
                  <a:miter lim="800000"/>
                  <a:headEnd/>
                  <a:tailEnd/>
                </a:ln>
              </p:spPr>
              <p:txBody>
                <a:bodyPr/>
                <a:lstStyle/>
                <a:p>
                  <a:endParaRPr lang="en-US" dirty="0"/>
                </a:p>
              </p:txBody>
            </p:sp>
            <p:sp>
              <p:nvSpPr>
                <p:cNvPr id="50369" name="Rectangle 1217"/>
                <p:cNvSpPr>
                  <a:spLocks noChangeArrowheads="1"/>
                </p:cNvSpPr>
                <p:nvPr/>
              </p:nvSpPr>
              <p:spPr bwMode="auto">
                <a:xfrm>
                  <a:off x="2816" y="283"/>
                  <a:ext cx="16" cy="95"/>
                </a:xfrm>
                <a:prstGeom prst="rect">
                  <a:avLst/>
                </a:prstGeom>
                <a:solidFill>
                  <a:srgbClr val="A8A8FF"/>
                </a:solidFill>
                <a:ln w="9525">
                  <a:noFill/>
                  <a:miter lim="800000"/>
                  <a:headEnd/>
                  <a:tailEnd/>
                </a:ln>
              </p:spPr>
              <p:txBody>
                <a:bodyPr/>
                <a:lstStyle/>
                <a:p>
                  <a:endParaRPr lang="en-US" dirty="0"/>
                </a:p>
              </p:txBody>
            </p:sp>
            <p:sp>
              <p:nvSpPr>
                <p:cNvPr id="50370" name="Rectangle 1218"/>
                <p:cNvSpPr>
                  <a:spLocks noChangeArrowheads="1"/>
                </p:cNvSpPr>
                <p:nvPr/>
              </p:nvSpPr>
              <p:spPr bwMode="auto">
                <a:xfrm>
                  <a:off x="2832" y="283"/>
                  <a:ext cx="16" cy="95"/>
                </a:xfrm>
                <a:prstGeom prst="rect">
                  <a:avLst/>
                </a:prstGeom>
                <a:solidFill>
                  <a:srgbClr val="A8A8FF"/>
                </a:solidFill>
                <a:ln w="9525">
                  <a:noFill/>
                  <a:miter lim="800000"/>
                  <a:headEnd/>
                  <a:tailEnd/>
                </a:ln>
              </p:spPr>
              <p:txBody>
                <a:bodyPr/>
                <a:lstStyle/>
                <a:p>
                  <a:endParaRPr lang="en-US" dirty="0"/>
                </a:p>
              </p:txBody>
            </p:sp>
            <p:sp>
              <p:nvSpPr>
                <p:cNvPr id="50371" name="Rectangle 1219"/>
                <p:cNvSpPr>
                  <a:spLocks noChangeArrowheads="1"/>
                </p:cNvSpPr>
                <p:nvPr/>
              </p:nvSpPr>
              <p:spPr bwMode="auto">
                <a:xfrm>
                  <a:off x="2848" y="283"/>
                  <a:ext cx="15" cy="95"/>
                </a:xfrm>
                <a:prstGeom prst="rect">
                  <a:avLst/>
                </a:prstGeom>
                <a:solidFill>
                  <a:srgbClr val="A9A9FF"/>
                </a:solidFill>
                <a:ln w="9525">
                  <a:noFill/>
                  <a:miter lim="800000"/>
                  <a:headEnd/>
                  <a:tailEnd/>
                </a:ln>
              </p:spPr>
              <p:txBody>
                <a:bodyPr/>
                <a:lstStyle/>
                <a:p>
                  <a:endParaRPr lang="en-US" dirty="0"/>
                </a:p>
              </p:txBody>
            </p:sp>
            <p:sp>
              <p:nvSpPr>
                <p:cNvPr id="50372" name="Rectangle 1220"/>
                <p:cNvSpPr>
                  <a:spLocks noChangeArrowheads="1"/>
                </p:cNvSpPr>
                <p:nvPr/>
              </p:nvSpPr>
              <p:spPr bwMode="auto">
                <a:xfrm>
                  <a:off x="2863" y="283"/>
                  <a:ext cx="15" cy="95"/>
                </a:xfrm>
                <a:prstGeom prst="rect">
                  <a:avLst/>
                </a:prstGeom>
                <a:solidFill>
                  <a:srgbClr val="A9A9FF"/>
                </a:solidFill>
                <a:ln w="9525">
                  <a:noFill/>
                  <a:miter lim="800000"/>
                  <a:headEnd/>
                  <a:tailEnd/>
                </a:ln>
              </p:spPr>
              <p:txBody>
                <a:bodyPr/>
                <a:lstStyle/>
                <a:p>
                  <a:endParaRPr lang="en-US" dirty="0"/>
                </a:p>
              </p:txBody>
            </p:sp>
            <p:sp>
              <p:nvSpPr>
                <p:cNvPr id="50373" name="Rectangle 1221"/>
                <p:cNvSpPr>
                  <a:spLocks noChangeArrowheads="1"/>
                </p:cNvSpPr>
                <p:nvPr/>
              </p:nvSpPr>
              <p:spPr bwMode="auto">
                <a:xfrm>
                  <a:off x="2878" y="283"/>
                  <a:ext cx="16" cy="95"/>
                </a:xfrm>
                <a:prstGeom prst="rect">
                  <a:avLst/>
                </a:prstGeom>
                <a:solidFill>
                  <a:srgbClr val="A8A8FF"/>
                </a:solidFill>
                <a:ln w="9525">
                  <a:noFill/>
                  <a:miter lim="800000"/>
                  <a:headEnd/>
                  <a:tailEnd/>
                </a:ln>
              </p:spPr>
              <p:txBody>
                <a:bodyPr/>
                <a:lstStyle/>
                <a:p>
                  <a:endParaRPr lang="en-US" dirty="0"/>
                </a:p>
              </p:txBody>
            </p:sp>
            <p:sp>
              <p:nvSpPr>
                <p:cNvPr id="50374" name="Rectangle 1222"/>
                <p:cNvSpPr>
                  <a:spLocks noChangeArrowheads="1"/>
                </p:cNvSpPr>
                <p:nvPr/>
              </p:nvSpPr>
              <p:spPr bwMode="auto">
                <a:xfrm>
                  <a:off x="2894" y="283"/>
                  <a:ext cx="16" cy="95"/>
                </a:xfrm>
                <a:prstGeom prst="rect">
                  <a:avLst/>
                </a:prstGeom>
                <a:solidFill>
                  <a:srgbClr val="A8A8FF"/>
                </a:solidFill>
                <a:ln w="9525">
                  <a:noFill/>
                  <a:miter lim="800000"/>
                  <a:headEnd/>
                  <a:tailEnd/>
                </a:ln>
              </p:spPr>
              <p:txBody>
                <a:bodyPr/>
                <a:lstStyle/>
                <a:p>
                  <a:endParaRPr lang="en-US" dirty="0"/>
                </a:p>
              </p:txBody>
            </p:sp>
            <p:sp>
              <p:nvSpPr>
                <p:cNvPr id="50375" name="Rectangle 1223"/>
                <p:cNvSpPr>
                  <a:spLocks noChangeArrowheads="1"/>
                </p:cNvSpPr>
                <p:nvPr/>
              </p:nvSpPr>
              <p:spPr bwMode="auto">
                <a:xfrm>
                  <a:off x="2910" y="283"/>
                  <a:ext cx="15" cy="95"/>
                </a:xfrm>
                <a:prstGeom prst="rect">
                  <a:avLst/>
                </a:prstGeom>
                <a:solidFill>
                  <a:srgbClr val="A8A8FF"/>
                </a:solidFill>
                <a:ln w="9525">
                  <a:noFill/>
                  <a:miter lim="800000"/>
                  <a:headEnd/>
                  <a:tailEnd/>
                </a:ln>
              </p:spPr>
              <p:txBody>
                <a:bodyPr/>
                <a:lstStyle/>
                <a:p>
                  <a:endParaRPr lang="en-US" dirty="0"/>
                </a:p>
              </p:txBody>
            </p:sp>
            <p:sp>
              <p:nvSpPr>
                <p:cNvPr id="50376" name="Rectangle 1224"/>
                <p:cNvSpPr>
                  <a:spLocks noChangeArrowheads="1"/>
                </p:cNvSpPr>
                <p:nvPr/>
              </p:nvSpPr>
              <p:spPr bwMode="auto">
                <a:xfrm>
                  <a:off x="2925" y="283"/>
                  <a:ext cx="16" cy="95"/>
                </a:xfrm>
                <a:prstGeom prst="rect">
                  <a:avLst/>
                </a:prstGeom>
                <a:solidFill>
                  <a:srgbClr val="A8A8FF"/>
                </a:solidFill>
                <a:ln w="9525">
                  <a:noFill/>
                  <a:miter lim="800000"/>
                  <a:headEnd/>
                  <a:tailEnd/>
                </a:ln>
              </p:spPr>
              <p:txBody>
                <a:bodyPr/>
                <a:lstStyle/>
                <a:p>
                  <a:endParaRPr lang="en-US" dirty="0"/>
                </a:p>
              </p:txBody>
            </p:sp>
            <p:sp>
              <p:nvSpPr>
                <p:cNvPr id="50377" name="Rectangle 1225"/>
                <p:cNvSpPr>
                  <a:spLocks noChangeArrowheads="1"/>
                </p:cNvSpPr>
                <p:nvPr/>
              </p:nvSpPr>
              <p:spPr bwMode="auto">
                <a:xfrm>
                  <a:off x="2941" y="283"/>
                  <a:ext cx="16" cy="95"/>
                </a:xfrm>
                <a:prstGeom prst="rect">
                  <a:avLst/>
                </a:prstGeom>
                <a:solidFill>
                  <a:srgbClr val="A8A8FF"/>
                </a:solidFill>
                <a:ln w="9525">
                  <a:noFill/>
                  <a:miter lim="800000"/>
                  <a:headEnd/>
                  <a:tailEnd/>
                </a:ln>
              </p:spPr>
              <p:txBody>
                <a:bodyPr/>
                <a:lstStyle/>
                <a:p>
                  <a:endParaRPr lang="en-US" dirty="0"/>
                </a:p>
              </p:txBody>
            </p:sp>
            <p:sp>
              <p:nvSpPr>
                <p:cNvPr id="50378" name="Rectangle 1226"/>
                <p:cNvSpPr>
                  <a:spLocks noChangeArrowheads="1"/>
                </p:cNvSpPr>
                <p:nvPr/>
              </p:nvSpPr>
              <p:spPr bwMode="auto">
                <a:xfrm>
                  <a:off x="2957" y="283"/>
                  <a:ext cx="16" cy="95"/>
                </a:xfrm>
                <a:prstGeom prst="rect">
                  <a:avLst/>
                </a:prstGeom>
                <a:solidFill>
                  <a:srgbClr val="A8A8FF"/>
                </a:solidFill>
                <a:ln w="9525">
                  <a:noFill/>
                  <a:miter lim="800000"/>
                  <a:headEnd/>
                  <a:tailEnd/>
                </a:ln>
              </p:spPr>
              <p:txBody>
                <a:bodyPr/>
                <a:lstStyle/>
                <a:p>
                  <a:endParaRPr lang="en-US" dirty="0"/>
                </a:p>
              </p:txBody>
            </p:sp>
            <p:sp>
              <p:nvSpPr>
                <p:cNvPr id="50379" name="Rectangle 1227"/>
                <p:cNvSpPr>
                  <a:spLocks noChangeArrowheads="1"/>
                </p:cNvSpPr>
                <p:nvPr/>
              </p:nvSpPr>
              <p:spPr bwMode="auto">
                <a:xfrm>
                  <a:off x="2973" y="283"/>
                  <a:ext cx="15" cy="95"/>
                </a:xfrm>
                <a:prstGeom prst="rect">
                  <a:avLst/>
                </a:prstGeom>
                <a:solidFill>
                  <a:srgbClr val="A8A8FF"/>
                </a:solidFill>
                <a:ln w="9525">
                  <a:noFill/>
                  <a:miter lim="800000"/>
                  <a:headEnd/>
                  <a:tailEnd/>
                </a:ln>
              </p:spPr>
              <p:txBody>
                <a:bodyPr/>
                <a:lstStyle/>
                <a:p>
                  <a:endParaRPr lang="en-US" dirty="0"/>
                </a:p>
              </p:txBody>
            </p:sp>
            <p:sp>
              <p:nvSpPr>
                <p:cNvPr id="50380" name="Rectangle 1228"/>
                <p:cNvSpPr>
                  <a:spLocks noChangeArrowheads="1"/>
                </p:cNvSpPr>
                <p:nvPr/>
              </p:nvSpPr>
              <p:spPr bwMode="auto">
                <a:xfrm>
                  <a:off x="2988" y="283"/>
                  <a:ext cx="16" cy="95"/>
                </a:xfrm>
                <a:prstGeom prst="rect">
                  <a:avLst/>
                </a:prstGeom>
                <a:solidFill>
                  <a:srgbClr val="A7A7FF"/>
                </a:solidFill>
                <a:ln w="9525">
                  <a:noFill/>
                  <a:miter lim="800000"/>
                  <a:headEnd/>
                  <a:tailEnd/>
                </a:ln>
              </p:spPr>
              <p:txBody>
                <a:bodyPr/>
                <a:lstStyle/>
                <a:p>
                  <a:endParaRPr lang="en-US" dirty="0"/>
                </a:p>
              </p:txBody>
            </p:sp>
            <p:sp>
              <p:nvSpPr>
                <p:cNvPr id="50381" name="Rectangle 1229"/>
                <p:cNvSpPr>
                  <a:spLocks noChangeArrowheads="1"/>
                </p:cNvSpPr>
                <p:nvPr/>
              </p:nvSpPr>
              <p:spPr bwMode="auto">
                <a:xfrm>
                  <a:off x="3004" y="283"/>
                  <a:ext cx="16" cy="95"/>
                </a:xfrm>
                <a:prstGeom prst="rect">
                  <a:avLst/>
                </a:prstGeom>
                <a:solidFill>
                  <a:srgbClr val="A7A7FF"/>
                </a:solidFill>
                <a:ln w="9525">
                  <a:noFill/>
                  <a:miter lim="800000"/>
                  <a:headEnd/>
                  <a:tailEnd/>
                </a:ln>
              </p:spPr>
              <p:txBody>
                <a:bodyPr/>
                <a:lstStyle/>
                <a:p>
                  <a:endParaRPr lang="en-US" dirty="0"/>
                </a:p>
              </p:txBody>
            </p:sp>
            <p:sp>
              <p:nvSpPr>
                <p:cNvPr id="50382" name="Rectangle 1230"/>
                <p:cNvSpPr>
                  <a:spLocks noChangeArrowheads="1"/>
                </p:cNvSpPr>
                <p:nvPr/>
              </p:nvSpPr>
              <p:spPr bwMode="auto">
                <a:xfrm>
                  <a:off x="3020" y="283"/>
                  <a:ext cx="16" cy="95"/>
                </a:xfrm>
                <a:prstGeom prst="rect">
                  <a:avLst/>
                </a:prstGeom>
                <a:solidFill>
                  <a:srgbClr val="A7A7FF"/>
                </a:solidFill>
                <a:ln w="9525">
                  <a:noFill/>
                  <a:miter lim="800000"/>
                  <a:headEnd/>
                  <a:tailEnd/>
                </a:ln>
              </p:spPr>
              <p:txBody>
                <a:bodyPr/>
                <a:lstStyle/>
                <a:p>
                  <a:endParaRPr lang="en-US" dirty="0"/>
                </a:p>
              </p:txBody>
            </p:sp>
            <p:sp>
              <p:nvSpPr>
                <p:cNvPr id="50383" name="Rectangle 1231"/>
                <p:cNvSpPr>
                  <a:spLocks noChangeArrowheads="1"/>
                </p:cNvSpPr>
                <p:nvPr/>
              </p:nvSpPr>
              <p:spPr bwMode="auto">
                <a:xfrm>
                  <a:off x="3036" y="283"/>
                  <a:ext cx="15" cy="95"/>
                </a:xfrm>
                <a:prstGeom prst="rect">
                  <a:avLst/>
                </a:prstGeom>
                <a:solidFill>
                  <a:srgbClr val="A7A7FF"/>
                </a:solidFill>
                <a:ln w="9525">
                  <a:noFill/>
                  <a:miter lim="800000"/>
                  <a:headEnd/>
                  <a:tailEnd/>
                </a:ln>
              </p:spPr>
              <p:txBody>
                <a:bodyPr/>
                <a:lstStyle/>
                <a:p>
                  <a:endParaRPr lang="en-US" dirty="0"/>
                </a:p>
              </p:txBody>
            </p:sp>
            <p:sp>
              <p:nvSpPr>
                <p:cNvPr id="50384" name="Rectangle 1232"/>
                <p:cNvSpPr>
                  <a:spLocks noChangeArrowheads="1"/>
                </p:cNvSpPr>
                <p:nvPr/>
              </p:nvSpPr>
              <p:spPr bwMode="auto">
                <a:xfrm>
                  <a:off x="3051" y="283"/>
                  <a:ext cx="16" cy="95"/>
                </a:xfrm>
                <a:prstGeom prst="rect">
                  <a:avLst/>
                </a:prstGeom>
                <a:solidFill>
                  <a:srgbClr val="A7A7FF"/>
                </a:solidFill>
                <a:ln w="9525">
                  <a:noFill/>
                  <a:miter lim="800000"/>
                  <a:headEnd/>
                  <a:tailEnd/>
                </a:ln>
              </p:spPr>
              <p:txBody>
                <a:bodyPr/>
                <a:lstStyle/>
                <a:p>
                  <a:endParaRPr lang="en-US" dirty="0"/>
                </a:p>
              </p:txBody>
            </p:sp>
            <p:sp>
              <p:nvSpPr>
                <p:cNvPr id="50385" name="Rectangle 1233"/>
                <p:cNvSpPr>
                  <a:spLocks noChangeArrowheads="1"/>
                </p:cNvSpPr>
                <p:nvPr/>
              </p:nvSpPr>
              <p:spPr bwMode="auto">
                <a:xfrm>
                  <a:off x="3067" y="283"/>
                  <a:ext cx="16" cy="95"/>
                </a:xfrm>
                <a:prstGeom prst="rect">
                  <a:avLst/>
                </a:prstGeom>
                <a:solidFill>
                  <a:srgbClr val="A6A6FF"/>
                </a:solidFill>
                <a:ln w="9525">
                  <a:noFill/>
                  <a:miter lim="800000"/>
                  <a:headEnd/>
                  <a:tailEnd/>
                </a:ln>
              </p:spPr>
              <p:txBody>
                <a:bodyPr/>
                <a:lstStyle/>
                <a:p>
                  <a:endParaRPr lang="en-US" dirty="0"/>
                </a:p>
              </p:txBody>
            </p:sp>
            <p:sp>
              <p:nvSpPr>
                <p:cNvPr id="50386" name="Rectangle 1234"/>
                <p:cNvSpPr>
                  <a:spLocks noChangeArrowheads="1"/>
                </p:cNvSpPr>
                <p:nvPr/>
              </p:nvSpPr>
              <p:spPr bwMode="auto">
                <a:xfrm>
                  <a:off x="3083" y="283"/>
                  <a:ext cx="15" cy="95"/>
                </a:xfrm>
                <a:prstGeom prst="rect">
                  <a:avLst/>
                </a:prstGeom>
                <a:solidFill>
                  <a:srgbClr val="A6A6FF"/>
                </a:solidFill>
                <a:ln w="9525">
                  <a:noFill/>
                  <a:miter lim="800000"/>
                  <a:headEnd/>
                  <a:tailEnd/>
                </a:ln>
              </p:spPr>
              <p:txBody>
                <a:bodyPr/>
                <a:lstStyle/>
                <a:p>
                  <a:endParaRPr lang="en-US" dirty="0"/>
                </a:p>
              </p:txBody>
            </p:sp>
            <p:sp>
              <p:nvSpPr>
                <p:cNvPr id="50387" name="Rectangle 1235"/>
                <p:cNvSpPr>
                  <a:spLocks noChangeArrowheads="1"/>
                </p:cNvSpPr>
                <p:nvPr/>
              </p:nvSpPr>
              <p:spPr bwMode="auto">
                <a:xfrm>
                  <a:off x="3098" y="283"/>
                  <a:ext cx="16" cy="95"/>
                </a:xfrm>
                <a:prstGeom prst="rect">
                  <a:avLst/>
                </a:prstGeom>
                <a:solidFill>
                  <a:srgbClr val="A6A6FF"/>
                </a:solidFill>
                <a:ln w="9525">
                  <a:noFill/>
                  <a:miter lim="800000"/>
                  <a:headEnd/>
                  <a:tailEnd/>
                </a:ln>
              </p:spPr>
              <p:txBody>
                <a:bodyPr/>
                <a:lstStyle/>
                <a:p>
                  <a:endParaRPr lang="en-US" dirty="0"/>
                </a:p>
              </p:txBody>
            </p:sp>
            <p:sp>
              <p:nvSpPr>
                <p:cNvPr id="50388" name="Rectangle 1236"/>
                <p:cNvSpPr>
                  <a:spLocks noChangeArrowheads="1"/>
                </p:cNvSpPr>
                <p:nvPr/>
              </p:nvSpPr>
              <p:spPr bwMode="auto">
                <a:xfrm>
                  <a:off x="3114" y="283"/>
                  <a:ext cx="16" cy="95"/>
                </a:xfrm>
                <a:prstGeom prst="rect">
                  <a:avLst/>
                </a:prstGeom>
                <a:solidFill>
                  <a:srgbClr val="A6A6FF"/>
                </a:solidFill>
                <a:ln w="9525">
                  <a:noFill/>
                  <a:miter lim="800000"/>
                  <a:headEnd/>
                  <a:tailEnd/>
                </a:ln>
              </p:spPr>
              <p:txBody>
                <a:bodyPr/>
                <a:lstStyle/>
                <a:p>
                  <a:endParaRPr lang="en-US" dirty="0"/>
                </a:p>
              </p:txBody>
            </p:sp>
            <p:sp>
              <p:nvSpPr>
                <p:cNvPr id="50389" name="Rectangle 1237"/>
                <p:cNvSpPr>
                  <a:spLocks noChangeArrowheads="1"/>
                </p:cNvSpPr>
                <p:nvPr/>
              </p:nvSpPr>
              <p:spPr bwMode="auto">
                <a:xfrm>
                  <a:off x="3130" y="283"/>
                  <a:ext cx="16" cy="95"/>
                </a:xfrm>
                <a:prstGeom prst="rect">
                  <a:avLst/>
                </a:prstGeom>
                <a:solidFill>
                  <a:srgbClr val="A6A6FF"/>
                </a:solidFill>
                <a:ln w="9525">
                  <a:noFill/>
                  <a:miter lim="800000"/>
                  <a:headEnd/>
                  <a:tailEnd/>
                </a:ln>
              </p:spPr>
              <p:txBody>
                <a:bodyPr/>
                <a:lstStyle/>
                <a:p>
                  <a:endParaRPr lang="en-US" dirty="0"/>
                </a:p>
              </p:txBody>
            </p:sp>
            <p:sp>
              <p:nvSpPr>
                <p:cNvPr id="50390" name="Rectangle 1238"/>
                <p:cNvSpPr>
                  <a:spLocks noChangeArrowheads="1"/>
                </p:cNvSpPr>
                <p:nvPr/>
              </p:nvSpPr>
              <p:spPr bwMode="auto">
                <a:xfrm>
                  <a:off x="3146" y="283"/>
                  <a:ext cx="15" cy="95"/>
                </a:xfrm>
                <a:prstGeom prst="rect">
                  <a:avLst/>
                </a:prstGeom>
                <a:solidFill>
                  <a:srgbClr val="A5A5FF"/>
                </a:solidFill>
                <a:ln w="9525">
                  <a:noFill/>
                  <a:miter lim="800000"/>
                  <a:headEnd/>
                  <a:tailEnd/>
                </a:ln>
              </p:spPr>
              <p:txBody>
                <a:bodyPr/>
                <a:lstStyle/>
                <a:p>
                  <a:endParaRPr lang="en-US" dirty="0"/>
                </a:p>
              </p:txBody>
            </p:sp>
            <p:sp>
              <p:nvSpPr>
                <p:cNvPr id="50391" name="Rectangle 1239"/>
                <p:cNvSpPr>
                  <a:spLocks noChangeArrowheads="1"/>
                </p:cNvSpPr>
                <p:nvPr/>
              </p:nvSpPr>
              <p:spPr bwMode="auto">
                <a:xfrm>
                  <a:off x="3161" y="283"/>
                  <a:ext cx="16" cy="95"/>
                </a:xfrm>
                <a:prstGeom prst="rect">
                  <a:avLst/>
                </a:prstGeom>
                <a:solidFill>
                  <a:srgbClr val="A5A5FF"/>
                </a:solidFill>
                <a:ln w="9525">
                  <a:noFill/>
                  <a:miter lim="800000"/>
                  <a:headEnd/>
                  <a:tailEnd/>
                </a:ln>
              </p:spPr>
              <p:txBody>
                <a:bodyPr/>
                <a:lstStyle/>
                <a:p>
                  <a:endParaRPr lang="en-US" dirty="0"/>
                </a:p>
              </p:txBody>
            </p:sp>
            <p:sp>
              <p:nvSpPr>
                <p:cNvPr id="50392" name="Rectangle 1240"/>
                <p:cNvSpPr>
                  <a:spLocks noChangeArrowheads="1"/>
                </p:cNvSpPr>
                <p:nvPr/>
              </p:nvSpPr>
              <p:spPr bwMode="auto">
                <a:xfrm>
                  <a:off x="3177" y="283"/>
                  <a:ext cx="16" cy="95"/>
                </a:xfrm>
                <a:prstGeom prst="rect">
                  <a:avLst/>
                </a:prstGeom>
                <a:solidFill>
                  <a:srgbClr val="A5A5FF"/>
                </a:solidFill>
                <a:ln w="9525">
                  <a:noFill/>
                  <a:miter lim="800000"/>
                  <a:headEnd/>
                  <a:tailEnd/>
                </a:ln>
              </p:spPr>
              <p:txBody>
                <a:bodyPr/>
                <a:lstStyle/>
                <a:p>
                  <a:endParaRPr lang="en-US" dirty="0"/>
                </a:p>
              </p:txBody>
            </p:sp>
            <p:sp>
              <p:nvSpPr>
                <p:cNvPr id="50393" name="Rectangle 1241"/>
                <p:cNvSpPr>
                  <a:spLocks noChangeArrowheads="1"/>
                </p:cNvSpPr>
                <p:nvPr/>
              </p:nvSpPr>
              <p:spPr bwMode="auto">
                <a:xfrm>
                  <a:off x="3193" y="283"/>
                  <a:ext cx="16" cy="95"/>
                </a:xfrm>
                <a:prstGeom prst="rect">
                  <a:avLst/>
                </a:prstGeom>
                <a:solidFill>
                  <a:srgbClr val="A5A5FF"/>
                </a:solidFill>
                <a:ln w="9525">
                  <a:noFill/>
                  <a:miter lim="800000"/>
                  <a:headEnd/>
                  <a:tailEnd/>
                </a:ln>
              </p:spPr>
              <p:txBody>
                <a:bodyPr/>
                <a:lstStyle/>
                <a:p>
                  <a:endParaRPr lang="en-US" dirty="0"/>
                </a:p>
              </p:txBody>
            </p:sp>
            <p:sp>
              <p:nvSpPr>
                <p:cNvPr id="50394" name="Rectangle 1242"/>
                <p:cNvSpPr>
                  <a:spLocks noChangeArrowheads="1"/>
                </p:cNvSpPr>
                <p:nvPr/>
              </p:nvSpPr>
              <p:spPr bwMode="auto">
                <a:xfrm>
                  <a:off x="3209" y="283"/>
                  <a:ext cx="15" cy="95"/>
                </a:xfrm>
                <a:prstGeom prst="rect">
                  <a:avLst/>
                </a:prstGeom>
                <a:solidFill>
                  <a:srgbClr val="A4A4FF"/>
                </a:solidFill>
                <a:ln w="9525">
                  <a:noFill/>
                  <a:miter lim="800000"/>
                  <a:headEnd/>
                  <a:tailEnd/>
                </a:ln>
              </p:spPr>
              <p:txBody>
                <a:bodyPr/>
                <a:lstStyle/>
                <a:p>
                  <a:endParaRPr lang="en-US" dirty="0"/>
                </a:p>
              </p:txBody>
            </p:sp>
            <p:sp>
              <p:nvSpPr>
                <p:cNvPr id="50395" name="Rectangle 1243"/>
                <p:cNvSpPr>
                  <a:spLocks noChangeArrowheads="1"/>
                </p:cNvSpPr>
                <p:nvPr/>
              </p:nvSpPr>
              <p:spPr bwMode="auto">
                <a:xfrm>
                  <a:off x="3224" y="283"/>
                  <a:ext cx="16" cy="95"/>
                </a:xfrm>
                <a:prstGeom prst="rect">
                  <a:avLst/>
                </a:prstGeom>
                <a:solidFill>
                  <a:srgbClr val="A4A4FF"/>
                </a:solidFill>
                <a:ln w="9525">
                  <a:noFill/>
                  <a:miter lim="800000"/>
                  <a:headEnd/>
                  <a:tailEnd/>
                </a:ln>
              </p:spPr>
              <p:txBody>
                <a:bodyPr/>
                <a:lstStyle/>
                <a:p>
                  <a:endParaRPr lang="en-US" dirty="0"/>
                </a:p>
              </p:txBody>
            </p:sp>
            <p:sp>
              <p:nvSpPr>
                <p:cNvPr id="50396" name="Rectangle 1244"/>
                <p:cNvSpPr>
                  <a:spLocks noChangeArrowheads="1"/>
                </p:cNvSpPr>
                <p:nvPr/>
              </p:nvSpPr>
              <p:spPr bwMode="auto">
                <a:xfrm>
                  <a:off x="3240" y="283"/>
                  <a:ext cx="16" cy="95"/>
                </a:xfrm>
                <a:prstGeom prst="rect">
                  <a:avLst/>
                </a:prstGeom>
                <a:solidFill>
                  <a:srgbClr val="A4A4FF"/>
                </a:solidFill>
                <a:ln w="9525">
                  <a:noFill/>
                  <a:miter lim="800000"/>
                  <a:headEnd/>
                  <a:tailEnd/>
                </a:ln>
              </p:spPr>
              <p:txBody>
                <a:bodyPr/>
                <a:lstStyle/>
                <a:p>
                  <a:endParaRPr lang="en-US" dirty="0"/>
                </a:p>
              </p:txBody>
            </p:sp>
            <p:sp>
              <p:nvSpPr>
                <p:cNvPr id="50397" name="Rectangle 1245"/>
                <p:cNvSpPr>
                  <a:spLocks noChangeArrowheads="1"/>
                </p:cNvSpPr>
                <p:nvPr/>
              </p:nvSpPr>
              <p:spPr bwMode="auto">
                <a:xfrm>
                  <a:off x="3256" y="283"/>
                  <a:ext cx="16" cy="95"/>
                </a:xfrm>
                <a:prstGeom prst="rect">
                  <a:avLst/>
                </a:prstGeom>
                <a:solidFill>
                  <a:srgbClr val="A3A3FF"/>
                </a:solidFill>
                <a:ln w="9525">
                  <a:noFill/>
                  <a:miter lim="800000"/>
                  <a:headEnd/>
                  <a:tailEnd/>
                </a:ln>
              </p:spPr>
              <p:txBody>
                <a:bodyPr/>
                <a:lstStyle/>
                <a:p>
                  <a:endParaRPr lang="en-US" dirty="0"/>
                </a:p>
              </p:txBody>
            </p:sp>
            <p:sp>
              <p:nvSpPr>
                <p:cNvPr id="50398" name="Rectangle 1246"/>
                <p:cNvSpPr>
                  <a:spLocks noChangeArrowheads="1"/>
                </p:cNvSpPr>
                <p:nvPr/>
              </p:nvSpPr>
              <p:spPr bwMode="auto">
                <a:xfrm>
                  <a:off x="3272" y="283"/>
                  <a:ext cx="15" cy="95"/>
                </a:xfrm>
                <a:prstGeom prst="rect">
                  <a:avLst/>
                </a:prstGeom>
                <a:solidFill>
                  <a:srgbClr val="A3A3FF"/>
                </a:solidFill>
                <a:ln w="9525">
                  <a:noFill/>
                  <a:miter lim="800000"/>
                  <a:headEnd/>
                  <a:tailEnd/>
                </a:ln>
              </p:spPr>
              <p:txBody>
                <a:bodyPr/>
                <a:lstStyle/>
                <a:p>
                  <a:endParaRPr lang="en-US" dirty="0"/>
                </a:p>
              </p:txBody>
            </p:sp>
            <p:sp>
              <p:nvSpPr>
                <p:cNvPr id="50399" name="Rectangle 1247"/>
                <p:cNvSpPr>
                  <a:spLocks noChangeArrowheads="1"/>
                </p:cNvSpPr>
                <p:nvPr/>
              </p:nvSpPr>
              <p:spPr bwMode="auto">
                <a:xfrm>
                  <a:off x="3287" y="283"/>
                  <a:ext cx="16" cy="95"/>
                </a:xfrm>
                <a:prstGeom prst="rect">
                  <a:avLst/>
                </a:prstGeom>
                <a:solidFill>
                  <a:srgbClr val="A3A3FF"/>
                </a:solidFill>
                <a:ln w="9525">
                  <a:noFill/>
                  <a:miter lim="800000"/>
                  <a:headEnd/>
                  <a:tailEnd/>
                </a:ln>
              </p:spPr>
              <p:txBody>
                <a:bodyPr/>
                <a:lstStyle/>
                <a:p>
                  <a:endParaRPr lang="en-US" dirty="0"/>
                </a:p>
              </p:txBody>
            </p:sp>
            <p:sp>
              <p:nvSpPr>
                <p:cNvPr id="50400" name="Rectangle 1248"/>
                <p:cNvSpPr>
                  <a:spLocks noChangeArrowheads="1"/>
                </p:cNvSpPr>
                <p:nvPr/>
              </p:nvSpPr>
              <p:spPr bwMode="auto">
                <a:xfrm>
                  <a:off x="3303" y="283"/>
                  <a:ext cx="16" cy="95"/>
                </a:xfrm>
                <a:prstGeom prst="rect">
                  <a:avLst/>
                </a:prstGeom>
                <a:solidFill>
                  <a:srgbClr val="A2A2FF"/>
                </a:solidFill>
                <a:ln w="9525">
                  <a:noFill/>
                  <a:miter lim="800000"/>
                  <a:headEnd/>
                  <a:tailEnd/>
                </a:ln>
              </p:spPr>
              <p:txBody>
                <a:bodyPr/>
                <a:lstStyle/>
                <a:p>
                  <a:endParaRPr lang="en-US" dirty="0"/>
                </a:p>
              </p:txBody>
            </p:sp>
            <p:sp>
              <p:nvSpPr>
                <p:cNvPr id="50401" name="Rectangle 1249"/>
                <p:cNvSpPr>
                  <a:spLocks noChangeArrowheads="1"/>
                </p:cNvSpPr>
                <p:nvPr/>
              </p:nvSpPr>
              <p:spPr bwMode="auto">
                <a:xfrm>
                  <a:off x="3319" y="283"/>
                  <a:ext cx="15" cy="95"/>
                </a:xfrm>
                <a:prstGeom prst="rect">
                  <a:avLst/>
                </a:prstGeom>
                <a:solidFill>
                  <a:srgbClr val="A2A2FF"/>
                </a:solidFill>
                <a:ln w="9525">
                  <a:noFill/>
                  <a:miter lim="800000"/>
                  <a:headEnd/>
                  <a:tailEnd/>
                </a:ln>
              </p:spPr>
              <p:txBody>
                <a:bodyPr/>
                <a:lstStyle/>
                <a:p>
                  <a:endParaRPr lang="en-US" dirty="0"/>
                </a:p>
              </p:txBody>
            </p:sp>
          </p:grpSp>
          <p:sp>
            <p:nvSpPr>
              <p:cNvPr id="50402" name="Rectangle 1250"/>
              <p:cNvSpPr>
                <a:spLocks noChangeArrowheads="1"/>
              </p:cNvSpPr>
              <p:nvPr/>
            </p:nvSpPr>
            <p:spPr bwMode="auto">
              <a:xfrm>
                <a:off x="3334" y="283"/>
                <a:ext cx="16" cy="95"/>
              </a:xfrm>
              <a:prstGeom prst="rect">
                <a:avLst/>
              </a:prstGeom>
              <a:solidFill>
                <a:srgbClr val="A2A2FF"/>
              </a:solidFill>
              <a:ln w="9525">
                <a:noFill/>
                <a:miter lim="800000"/>
                <a:headEnd/>
                <a:tailEnd/>
              </a:ln>
            </p:spPr>
            <p:txBody>
              <a:bodyPr/>
              <a:lstStyle/>
              <a:p>
                <a:endParaRPr lang="en-US" dirty="0"/>
              </a:p>
            </p:txBody>
          </p:sp>
          <p:sp>
            <p:nvSpPr>
              <p:cNvPr id="50403" name="Rectangle 1251"/>
              <p:cNvSpPr>
                <a:spLocks noChangeArrowheads="1"/>
              </p:cNvSpPr>
              <p:nvPr/>
            </p:nvSpPr>
            <p:spPr bwMode="auto">
              <a:xfrm>
                <a:off x="3350" y="283"/>
                <a:ext cx="16" cy="95"/>
              </a:xfrm>
              <a:prstGeom prst="rect">
                <a:avLst/>
              </a:prstGeom>
              <a:solidFill>
                <a:srgbClr val="A1A1FF"/>
              </a:solidFill>
              <a:ln w="9525">
                <a:noFill/>
                <a:miter lim="800000"/>
                <a:headEnd/>
                <a:tailEnd/>
              </a:ln>
            </p:spPr>
            <p:txBody>
              <a:bodyPr/>
              <a:lstStyle/>
              <a:p>
                <a:endParaRPr lang="en-US" dirty="0"/>
              </a:p>
            </p:txBody>
          </p:sp>
          <p:sp>
            <p:nvSpPr>
              <p:cNvPr id="50404" name="Rectangle 1252"/>
              <p:cNvSpPr>
                <a:spLocks noChangeArrowheads="1"/>
              </p:cNvSpPr>
              <p:nvPr/>
            </p:nvSpPr>
            <p:spPr bwMode="auto">
              <a:xfrm>
                <a:off x="3366" y="283"/>
                <a:ext cx="16" cy="95"/>
              </a:xfrm>
              <a:prstGeom prst="rect">
                <a:avLst/>
              </a:prstGeom>
              <a:solidFill>
                <a:srgbClr val="A1A1FF"/>
              </a:solidFill>
              <a:ln w="9525">
                <a:noFill/>
                <a:miter lim="800000"/>
                <a:headEnd/>
                <a:tailEnd/>
              </a:ln>
            </p:spPr>
            <p:txBody>
              <a:bodyPr/>
              <a:lstStyle/>
              <a:p>
                <a:endParaRPr lang="en-US" dirty="0"/>
              </a:p>
            </p:txBody>
          </p:sp>
          <p:sp>
            <p:nvSpPr>
              <p:cNvPr id="50405" name="Rectangle 1253"/>
              <p:cNvSpPr>
                <a:spLocks noChangeArrowheads="1"/>
              </p:cNvSpPr>
              <p:nvPr/>
            </p:nvSpPr>
            <p:spPr bwMode="auto">
              <a:xfrm>
                <a:off x="3382" y="283"/>
                <a:ext cx="15" cy="95"/>
              </a:xfrm>
              <a:prstGeom prst="rect">
                <a:avLst/>
              </a:prstGeom>
              <a:solidFill>
                <a:srgbClr val="A0A0FF"/>
              </a:solidFill>
              <a:ln w="9525">
                <a:noFill/>
                <a:miter lim="800000"/>
                <a:headEnd/>
                <a:tailEnd/>
              </a:ln>
            </p:spPr>
            <p:txBody>
              <a:bodyPr/>
              <a:lstStyle/>
              <a:p>
                <a:endParaRPr lang="en-US" dirty="0"/>
              </a:p>
            </p:txBody>
          </p:sp>
          <p:sp>
            <p:nvSpPr>
              <p:cNvPr id="50406" name="Rectangle 1254"/>
              <p:cNvSpPr>
                <a:spLocks noChangeArrowheads="1"/>
              </p:cNvSpPr>
              <p:nvPr/>
            </p:nvSpPr>
            <p:spPr bwMode="auto">
              <a:xfrm>
                <a:off x="3397" y="283"/>
                <a:ext cx="16" cy="95"/>
              </a:xfrm>
              <a:prstGeom prst="rect">
                <a:avLst/>
              </a:prstGeom>
              <a:solidFill>
                <a:srgbClr val="A0A0FF"/>
              </a:solidFill>
              <a:ln w="9525">
                <a:noFill/>
                <a:miter lim="800000"/>
                <a:headEnd/>
                <a:tailEnd/>
              </a:ln>
            </p:spPr>
            <p:txBody>
              <a:bodyPr/>
              <a:lstStyle/>
              <a:p>
                <a:endParaRPr lang="en-US" dirty="0"/>
              </a:p>
            </p:txBody>
          </p:sp>
          <p:sp>
            <p:nvSpPr>
              <p:cNvPr id="50407" name="Rectangle 1255"/>
              <p:cNvSpPr>
                <a:spLocks noChangeArrowheads="1"/>
              </p:cNvSpPr>
              <p:nvPr/>
            </p:nvSpPr>
            <p:spPr bwMode="auto">
              <a:xfrm>
                <a:off x="3413" y="283"/>
                <a:ext cx="16" cy="95"/>
              </a:xfrm>
              <a:prstGeom prst="rect">
                <a:avLst/>
              </a:prstGeom>
              <a:solidFill>
                <a:srgbClr val="A0A0FF"/>
              </a:solidFill>
              <a:ln w="9525">
                <a:noFill/>
                <a:miter lim="800000"/>
                <a:headEnd/>
                <a:tailEnd/>
              </a:ln>
            </p:spPr>
            <p:txBody>
              <a:bodyPr/>
              <a:lstStyle/>
              <a:p>
                <a:endParaRPr lang="en-US" dirty="0"/>
              </a:p>
            </p:txBody>
          </p:sp>
          <p:sp>
            <p:nvSpPr>
              <p:cNvPr id="50408" name="Rectangle 1256"/>
              <p:cNvSpPr>
                <a:spLocks noChangeArrowheads="1"/>
              </p:cNvSpPr>
              <p:nvPr/>
            </p:nvSpPr>
            <p:spPr bwMode="auto">
              <a:xfrm>
                <a:off x="3429" y="283"/>
                <a:ext cx="16" cy="95"/>
              </a:xfrm>
              <a:prstGeom prst="rect">
                <a:avLst/>
              </a:prstGeom>
              <a:solidFill>
                <a:srgbClr val="9F9FFF"/>
              </a:solidFill>
              <a:ln w="9525">
                <a:noFill/>
                <a:miter lim="800000"/>
                <a:headEnd/>
                <a:tailEnd/>
              </a:ln>
            </p:spPr>
            <p:txBody>
              <a:bodyPr/>
              <a:lstStyle/>
              <a:p>
                <a:endParaRPr lang="en-US" dirty="0"/>
              </a:p>
            </p:txBody>
          </p:sp>
          <p:sp>
            <p:nvSpPr>
              <p:cNvPr id="50409" name="Rectangle 1257"/>
              <p:cNvSpPr>
                <a:spLocks noChangeArrowheads="1"/>
              </p:cNvSpPr>
              <p:nvPr/>
            </p:nvSpPr>
            <p:spPr bwMode="auto">
              <a:xfrm>
                <a:off x="3445" y="283"/>
                <a:ext cx="15" cy="95"/>
              </a:xfrm>
              <a:prstGeom prst="rect">
                <a:avLst/>
              </a:prstGeom>
              <a:solidFill>
                <a:srgbClr val="9F9FFF"/>
              </a:solidFill>
              <a:ln w="9525">
                <a:noFill/>
                <a:miter lim="800000"/>
                <a:headEnd/>
                <a:tailEnd/>
              </a:ln>
            </p:spPr>
            <p:txBody>
              <a:bodyPr/>
              <a:lstStyle/>
              <a:p>
                <a:endParaRPr lang="en-US" dirty="0"/>
              </a:p>
            </p:txBody>
          </p:sp>
          <p:sp>
            <p:nvSpPr>
              <p:cNvPr id="50410" name="Rectangle 1258"/>
              <p:cNvSpPr>
                <a:spLocks noChangeArrowheads="1"/>
              </p:cNvSpPr>
              <p:nvPr/>
            </p:nvSpPr>
            <p:spPr bwMode="auto">
              <a:xfrm>
                <a:off x="3460" y="283"/>
                <a:ext cx="16" cy="95"/>
              </a:xfrm>
              <a:prstGeom prst="rect">
                <a:avLst/>
              </a:prstGeom>
              <a:solidFill>
                <a:srgbClr val="9E9EFF"/>
              </a:solidFill>
              <a:ln w="9525">
                <a:noFill/>
                <a:miter lim="800000"/>
                <a:headEnd/>
                <a:tailEnd/>
              </a:ln>
            </p:spPr>
            <p:txBody>
              <a:bodyPr/>
              <a:lstStyle/>
              <a:p>
                <a:endParaRPr lang="en-US" dirty="0"/>
              </a:p>
            </p:txBody>
          </p:sp>
          <p:sp>
            <p:nvSpPr>
              <p:cNvPr id="50411" name="Rectangle 1259"/>
              <p:cNvSpPr>
                <a:spLocks noChangeArrowheads="1"/>
              </p:cNvSpPr>
              <p:nvPr/>
            </p:nvSpPr>
            <p:spPr bwMode="auto">
              <a:xfrm>
                <a:off x="3476" y="283"/>
                <a:ext cx="16" cy="95"/>
              </a:xfrm>
              <a:prstGeom prst="rect">
                <a:avLst/>
              </a:prstGeom>
              <a:solidFill>
                <a:srgbClr val="9E9EFF"/>
              </a:solidFill>
              <a:ln w="9525">
                <a:noFill/>
                <a:miter lim="800000"/>
                <a:headEnd/>
                <a:tailEnd/>
              </a:ln>
            </p:spPr>
            <p:txBody>
              <a:bodyPr/>
              <a:lstStyle/>
              <a:p>
                <a:endParaRPr lang="en-US" dirty="0"/>
              </a:p>
            </p:txBody>
          </p:sp>
          <p:sp>
            <p:nvSpPr>
              <p:cNvPr id="50412" name="Rectangle 1260"/>
              <p:cNvSpPr>
                <a:spLocks noChangeArrowheads="1"/>
              </p:cNvSpPr>
              <p:nvPr/>
            </p:nvSpPr>
            <p:spPr bwMode="auto">
              <a:xfrm>
                <a:off x="3492" y="283"/>
                <a:ext cx="16" cy="95"/>
              </a:xfrm>
              <a:prstGeom prst="rect">
                <a:avLst/>
              </a:prstGeom>
              <a:solidFill>
                <a:srgbClr val="9D9DFF"/>
              </a:solidFill>
              <a:ln w="9525">
                <a:noFill/>
                <a:miter lim="800000"/>
                <a:headEnd/>
                <a:tailEnd/>
              </a:ln>
            </p:spPr>
            <p:txBody>
              <a:bodyPr/>
              <a:lstStyle/>
              <a:p>
                <a:endParaRPr lang="en-US" dirty="0"/>
              </a:p>
            </p:txBody>
          </p:sp>
          <p:sp>
            <p:nvSpPr>
              <p:cNvPr id="50413" name="Rectangle 1261"/>
              <p:cNvSpPr>
                <a:spLocks noChangeArrowheads="1"/>
              </p:cNvSpPr>
              <p:nvPr/>
            </p:nvSpPr>
            <p:spPr bwMode="auto">
              <a:xfrm>
                <a:off x="3508" y="283"/>
                <a:ext cx="15" cy="95"/>
              </a:xfrm>
              <a:prstGeom prst="rect">
                <a:avLst/>
              </a:prstGeom>
              <a:solidFill>
                <a:srgbClr val="9D9DFF"/>
              </a:solidFill>
              <a:ln w="9525">
                <a:noFill/>
                <a:miter lim="800000"/>
                <a:headEnd/>
                <a:tailEnd/>
              </a:ln>
            </p:spPr>
            <p:txBody>
              <a:bodyPr/>
              <a:lstStyle/>
              <a:p>
                <a:endParaRPr lang="en-US" dirty="0"/>
              </a:p>
            </p:txBody>
          </p:sp>
          <p:sp>
            <p:nvSpPr>
              <p:cNvPr id="50414" name="Rectangle 1262"/>
              <p:cNvSpPr>
                <a:spLocks noChangeArrowheads="1"/>
              </p:cNvSpPr>
              <p:nvPr/>
            </p:nvSpPr>
            <p:spPr bwMode="auto">
              <a:xfrm>
                <a:off x="3523" y="283"/>
                <a:ext cx="16" cy="95"/>
              </a:xfrm>
              <a:prstGeom prst="rect">
                <a:avLst/>
              </a:prstGeom>
              <a:solidFill>
                <a:srgbClr val="9C9CFF"/>
              </a:solidFill>
              <a:ln w="9525">
                <a:noFill/>
                <a:miter lim="800000"/>
                <a:headEnd/>
                <a:tailEnd/>
              </a:ln>
            </p:spPr>
            <p:txBody>
              <a:bodyPr/>
              <a:lstStyle/>
              <a:p>
                <a:endParaRPr lang="en-US" dirty="0"/>
              </a:p>
            </p:txBody>
          </p:sp>
          <p:sp>
            <p:nvSpPr>
              <p:cNvPr id="50415" name="Rectangle 1263"/>
              <p:cNvSpPr>
                <a:spLocks noChangeArrowheads="1"/>
              </p:cNvSpPr>
              <p:nvPr/>
            </p:nvSpPr>
            <p:spPr bwMode="auto">
              <a:xfrm>
                <a:off x="3539" y="283"/>
                <a:ext cx="16" cy="95"/>
              </a:xfrm>
              <a:prstGeom prst="rect">
                <a:avLst/>
              </a:prstGeom>
              <a:solidFill>
                <a:srgbClr val="9C9CFF"/>
              </a:solidFill>
              <a:ln w="9525">
                <a:noFill/>
                <a:miter lim="800000"/>
                <a:headEnd/>
                <a:tailEnd/>
              </a:ln>
            </p:spPr>
            <p:txBody>
              <a:bodyPr/>
              <a:lstStyle/>
              <a:p>
                <a:endParaRPr lang="en-US" dirty="0"/>
              </a:p>
            </p:txBody>
          </p:sp>
          <p:sp>
            <p:nvSpPr>
              <p:cNvPr id="50416" name="Rectangle 1264"/>
              <p:cNvSpPr>
                <a:spLocks noChangeArrowheads="1"/>
              </p:cNvSpPr>
              <p:nvPr/>
            </p:nvSpPr>
            <p:spPr bwMode="auto">
              <a:xfrm>
                <a:off x="3555" y="283"/>
                <a:ext cx="15" cy="95"/>
              </a:xfrm>
              <a:prstGeom prst="rect">
                <a:avLst/>
              </a:prstGeom>
              <a:solidFill>
                <a:srgbClr val="9B9BFF"/>
              </a:solidFill>
              <a:ln w="9525">
                <a:noFill/>
                <a:miter lim="800000"/>
                <a:headEnd/>
                <a:tailEnd/>
              </a:ln>
            </p:spPr>
            <p:txBody>
              <a:bodyPr/>
              <a:lstStyle/>
              <a:p>
                <a:endParaRPr lang="en-US" dirty="0"/>
              </a:p>
            </p:txBody>
          </p:sp>
          <p:sp>
            <p:nvSpPr>
              <p:cNvPr id="50417" name="Rectangle 1265"/>
              <p:cNvSpPr>
                <a:spLocks noChangeArrowheads="1"/>
              </p:cNvSpPr>
              <p:nvPr/>
            </p:nvSpPr>
            <p:spPr bwMode="auto">
              <a:xfrm>
                <a:off x="3570" y="283"/>
                <a:ext cx="16" cy="95"/>
              </a:xfrm>
              <a:prstGeom prst="rect">
                <a:avLst/>
              </a:prstGeom>
              <a:solidFill>
                <a:srgbClr val="9A9AFF"/>
              </a:solidFill>
              <a:ln w="9525">
                <a:noFill/>
                <a:miter lim="800000"/>
                <a:headEnd/>
                <a:tailEnd/>
              </a:ln>
            </p:spPr>
            <p:txBody>
              <a:bodyPr/>
              <a:lstStyle/>
              <a:p>
                <a:endParaRPr lang="en-US" dirty="0"/>
              </a:p>
            </p:txBody>
          </p:sp>
          <p:sp>
            <p:nvSpPr>
              <p:cNvPr id="50418" name="Rectangle 1266"/>
              <p:cNvSpPr>
                <a:spLocks noChangeArrowheads="1"/>
              </p:cNvSpPr>
              <p:nvPr/>
            </p:nvSpPr>
            <p:spPr bwMode="auto">
              <a:xfrm>
                <a:off x="3586" y="283"/>
                <a:ext cx="16" cy="95"/>
              </a:xfrm>
              <a:prstGeom prst="rect">
                <a:avLst/>
              </a:prstGeom>
              <a:solidFill>
                <a:srgbClr val="9A9AFF"/>
              </a:solidFill>
              <a:ln w="9525">
                <a:noFill/>
                <a:miter lim="800000"/>
                <a:headEnd/>
                <a:tailEnd/>
              </a:ln>
            </p:spPr>
            <p:txBody>
              <a:bodyPr/>
              <a:lstStyle/>
              <a:p>
                <a:endParaRPr lang="en-US" dirty="0"/>
              </a:p>
            </p:txBody>
          </p:sp>
          <p:sp>
            <p:nvSpPr>
              <p:cNvPr id="50419" name="Rectangle 1267"/>
              <p:cNvSpPr>
                <a:spLocks noChangeArrowheads="1"/>
              </p:cNvSpPr>
              <p:nvPr/>
            </p:nvSpPr>
            <p:spPr bwMode="auto">
              <a:xfrm>
                <a:off x="3602" y="283"/>
                <a:ext cx="16" cy="95"/>
              </a:xfrm>
              <a:prstGeom prst="rect">
                <a:avLst/>
              </a:prstGeom>
              <a:solidFill>
                <a:srgbClr val="9999FF"/>
              </a:solidFill>
              <a:ln w="9525">
                <a:noFill/>
                <a:miter lim="800000"/>
                <a:headEnd/>
                <a:tailEnd/>
              </a:ln>
            </p:spPr>
            <p:txBody>
              <a:bodyPr/>
              <a:lstStyle/>
              <a:p>
                <a:endParaRPr lang="en-US" dirty="0"/>
              </a:p>
            </p:txBody>
          </p:sp>
          <p:sp>
            <p:nvSpPr>
              <p:cNvPr id="50420" name="Rectangle 1268"/>
              <p:cNvSpPr>
                <a:spLocks noChangeArrowheads="1"/>
              </p:cNvSpPr>
              <p:nvPr/>
            </p:nvSpPr>
            <p:spPr bwMode="auto">
              <a:xfrm>
                <a:off x="3618" y="283"/>
                <a:ext cx="15" cy="95"/>
              </a:xfrm>
              <a:prstGeom prst="rect">
                <a:avLst/>
              </a:prstGeom>
              <a:solidFill>
                <a:srgbClr val="9898FF"/>
              </a:solidFill>
              <a:ln w="9525">
                <a:noFill/>
                <a:miter lim="800000"/>
                <a:headEnd/>
                <a:tailEnd/>
              </a:ln>
            </p:spPr>
            <p:txBody>
              <a:bodyPr/>
              <a:lstStyle/>
              <a:p>
                <a:endParaRPr lang="en-US" dirty="0"/>
              </a:p>
            </p:txBody>
          </p:sp>
          <p:sp>
            <p:nvSpPr>
              <p:cNvPr id="50421" name="Rectangle 1269"/>
              <p:cNvSpPr>
                <a:spLocks noChangeArrowheads="1"/>
              </p:cNvSpPr>
              <p:nvPr/>
            </p:nvSpPr>
            <p:spPr bwMode="auto">
              <a:xfrm>
                <a:off x="3633" y="283"/>
                <a:ext cx="16" cy="95"/>
              </a:xfrm>
              <a:prstGeom prst="rect">
                <a:avLst/>
              </a:prstGeom>
              <a:solidFill>
                <a:srgbClr val="9898FF"/>
              </a:solidFill>
              <a:ln w="9525">
                <a:noFill/>
                <a:miter lim="800000"/>
                <a:headEnd/>
                <a:tailEnd/>
              </a:ln>
            </p:spPr>
            <p:txBody>
              <a:bodyPr/>
              <a:lstStyle/>
              <a:p>
                <a:endParaRPr lang="en-US" dirty="0"/>
              </a:p>
            </p:txBody>
          </p:sp>
          <p:sp>
            <p:nvSpPr>
              <p:cNvPr id="50422" name="Rectangle 1270"/>
              <p:cNvSpPr>
                <a:spLocks noChangeArrowheads="1"/>
              </p:cNvSpPr>
              <p:nvPr/>
            </p:nvSpPr>
            <p:spPr bwMode="auto">
              <a:xfrm>
                <a:off x="3649" y="283"/>
                <a:ext cx="16" cy="95"/>
              </a:xfrm>
              <a:prstGeom prst="rect">
                <a:avLst/>
              </a:prstGeom>
              <a:solidFill>
                <a:srgbClr val="9797FF"/>
              </a:solidFill>
              <a:ln w="9525">
                <a:noFill/>
                <a:miter lim="800000"/>
                <a:headEnd/>
                <a:tailEnd/>
              </a:ln>
            </p:spPr>
            <p:txBody>
              <a:bodyPr/>
              <a:lstStyle/>
              <a:p>
                <a:endParaRPr lang="en-US" dirty="0"/>
              </a:p>
            </p:txBody>
          </p:sp>
          <p:sp>
            <p:nvSpPr>
              <p:cNvPr id="50423" name="Rectangle 1271"/>
              <p:cNvSpPr>
                <a:spLocks noChangeArrowheads="1"/>
              </p:cNvSpPr>
              <p:nvPr/>
            </p:nvSpPr>
            <p:spPr bwMode="auto">
              <a:xfrm>
                <a:off x="3665" y="283"/>
                <a:ext cx="16" cy="95"/>
              </a:xfrm>
              <a:prstGeom prst="rect">
                <a:avLst/>
              </a:prstGeom>
              <a:solidFill>
                <a:srgbClr val="9797FF"/>
              </a:solidFill>
              <a:ln w="9525">
                <a:noFill/>
                <a:miter lim="800000"/>
                <a:headEnd/>
                <a:tailEnd/>
              </a:ln>
            </p:spPr>
            <p:txBody>
              <a:bodyPr/>
              <a:lstStyle/>
              <a:p>
                <a:endParaRPr lang="en-US" dirty="0"/>
              </a:p>
            </p:txBody>
          </p:sp>
          <p:sp>
            <p:nvSpPr>
              <p:cNvPr id="50424" name="Rectangle 1272"/>
              <p:cNvSpPr>
                <a:spLocks noChangeArrowheads="1"/>
              </p:cNvSpPr>
              <p:nvPr/>
            </p:nvSpPr>
            <p:spPr bwMode="auto">
              <a:xfrm>
                <a:off x="3681" y="283"/>
                <a:ext cx="15" cy="95"/>
              </a:xfrm>
              <a:prstGeom prst="rect">
                <a:avLst/>
              </a:prstGeom>
              <a:solidFill>
                <a:srgbClr val="9696FF"/>
              </a:solidFill>
              <a:ln w="9525">
                <a:noFill/>
                <a:miter lim="800000"/>
                <a:headEnd/>
                <a:tailEnd/>
              </a:ln>
            </p:spPr>
            <p:txBody>
              <a:bodyPr/>
              <a:lstStyle/>
              <a:p>
                <a:endParaRPr lang="en-US" dirty="0"/>
              </a:p>
            </p:txBody>
          </p:sp>
          <p:sp>
            <p:nvSpPr>
              <p:cNvPr id="50425" name="Rectangle 1273"/>
              <p:cNvSpPr>
                <a:spLocks noChangeArrowheads="1"/>
              </p:cNvSpPr>
              <p:nvPr/>
            </p:nvSpPr>
            <p:spPr bwMode="auto">
              <a:xfrm>
                <a:off x="3696" y="283"/>
                <a:ext cx="16" cy="95"/>
              </a:xfrm>
              <a:prstGeom prst="rect">
                <a:avLst/>
              </a:prstGeom>
              <a:solidFill>
                <a:srgbClr val="9595FF"/>
              </a:solidFill>
              <a:ln w="9525">
                <a:noFill/>
                <a:miter lim="800000"/>
                <a:headEnd/>
                <a:tailEnd/>
              </a:ln>
            </p:spPr>
            <p:txBody>
              <a:bodyPr/>
              <a:lstStyle/>
              <a:p>
                <a:endParaRPr lang="en-US" dirty="0"/>
              </a:p>
            </p:txBody>
          </p:sp>
          <p:sp>
            <p:nvSpPr>
              <p:cNvPr id="50426" name="Rectangle 1274"/>
              <p:cNvSpPr>
                <a:spLocks noChangeArrowheads="1"/>
              </p:cNvSpPr>
              <p:nvPr/>
            </p:nvSpPr>
            <p:spPr bwMode="auto">
              <a:xfrm>
                <a:off x="3712" y="283"/>
                <a:ext cx="16" cy="95"/>
              </a:xfrm>
              <a:prstGeom prst="rect">
                <a:avLst/>
              </a:prstGeom>
              <a:solidFill>
                <a:srgbClr val="9494FF"/>
              </a:solidFill>
              <a:ln w="9525">
                <a:noFill/>
                <a:miter lim="800000"/>
                <a:headEnd/>
                <a:tailEnd/>
              </a:ln>
            </p:spPr>
            <p:txBody>
              <a:bodyPr/>
              <a:lstStyle/>
              <a:p>
                <a:endParaRPr lang="en-US" dirty="0"/>
              </a:p>
            </p:txBody>
          </p:sp>
          <p:sp>
            <p:nvSpPr>
              <p:cNvPr id="50427" name="Rectangle 1275"/>
              <p:cNvSpPr>
                <a:spLocks noChangeArrowheads="1"/>
              </p:cNvSpPr>
              <p:nvPr/>
            </p:nvSpPr>
            <p:spPr bwMode="auto">
              <a:xfrm>
                <a:off x="3728" y="283"/>
                <a:ext cx="16" cy="95"/>
              </a:xfrm>
              <a:prstGeom prst="rect">
                <a:avLst/>
              </a:prstGeom>
              <a:solidFill>
                <a:srgbClr val="9494FF"/>
              </a:solidFill>
              <a:ln w="9525">
                <a:noFill/>
                <a:miter lim="800000"/>
                <a:headEnd/>
                <a:tailEnd/>
              </a:ln>
            </p:spPr>
            <p:txBody>
              <a:bodyPr/>
              <a:lstStyle/>
              <a:p>
                <a:endParaRPr lang="en-US" dirty="0"/>
              </a:p>
            </p:txBody>
          </p:sp>
          <p:sp>
            <p:nvSpPr>
              <p:cNvPr id="50428" name="Rectangle 1276"/>
              <p:cNvSpPr>
                <a:spLocks noChangeArrowheads="1"/>
              </p:cNvSpPr>
              <p:nvPr/>
            </p:nvSpPr>
            <p:spPr bwMode="auto">
              <a:xfrm>
                <a:off x="3744" y="283"/>
                <a:ext cx="15" cy="95"/>
              </a:xfrm>
              <a:prstGeom prst="rect">
                <a:avLst/>
              </a:prstGeom>
              <a:solidFill>
                <a:srgbClr val="9393FF"/>
              </a:solidFill>
              <a:ln w="9525">
                <a:noFill/>
                <a:miter lim="800000"/>
                <a:headEnd/>
                <a:tailEnd/>
              </a:ln>
            </p:spPr>
            <p:txBody>
              <a:bodyPr/>
              <a:lstStyle/>
              <a:p>
                <a:endParaRPr lang="en-US" dirty="0"/>
              </a:p>
            </p:txBody>
          </p:sp>
          <p:sp>
            <p:nvSpPr>
              <p:cNvPr id="50429" name="Rectangle 1277"/>
              <p:cNvSpPr>
                <a:spLocks noChangeArrowheads="1"/>
              </p:cNvSpPr>
              <p:nvPr/>
            </p:nvSpPr>
            <p:spPr bwMode="auto">
              <a:xfrm>
                <a:off x="3759" y="283"/>
                <a:ext cx="16" cy="95"/>
              </a:xfrm>
              <a:prstGeom prst="rect">
                <a:avLst/>
              </a:prstGeom>
              <a:solidFill>
                <a:srgbClr val="9292FF"/>
              </a:solidFill>
              <a:ln w="9525">
                <a:noFill/>
                <a:miter lim="800000"/>
                <a:headEnd/>
                <a:tailEnd/>
              </a:ln>
            </p:spPr>
            <p:txBody>
              <a:bodyPr/>
              <a:lstStyle/>
              <a:p>
                <a:endParaRPr lang="en-US" dirty="0"/>
              </a:p>
            </p:txBody>
          </p:sp>
          <p:sp>
            <p:nvSpPr>
              <p:cNvPr id="50430" name="Rectangle 1278"/>
              <p:cNvSpPr>
                <a:spLocks noChangeArrowheads="1"/>
              </p:cNvSpPr>
              <p:nvPr/>
            </p:nvSpPr>
            <p:spPr bwMode="auto">
              <a:xfrm>
                <a:off x="3775" y="283"/>
                <a:ext cx="16" cy="95"/>
              </a:xfrm>
              <a:prstGeom prst="rect">
                <a:avLst/>
              </a:prstGeom>
              <a:solidFill>
                <a:srgbClr val="9191FF"/>
              </a:solidFill>
              <a:ln w="9525">
                <a:noFill/>
                <a:miter lim="800000"/>
                <a:headEnd/>
                <a:tailEnd/>
              </a:ln>
            </p:spPr>
            <p:txBody>
              <a:bodyPr/>
              <a:lstStyle/>
              <a:p>
                <a:endParaRPr lang="en-US" dirty="0"/>
              </a:p>
            </p:txBody>
          </p:sp>
          <p:sp>
            <p:nvSpPr>
              <p:cNvPr id="50431" name="Rectangle 1279"/>
              <p:cNvSpPr>
                <a:spLocks noChangeArrowheads="1"/>
              </p:cNvSpPr>
              <p:nvPr/>
            </p:nvSpPr>
            <p:spPr bwMode="auto">
              <a:xfrm>
                <a:off x="3791" y="283"/>
                <a:ext cx="15" cy="95"/>
              </a:xfrm>
              <a:prstGeom prst="rect">
                <a:avLst/>
              </a:prstGeom>
              <a:solidFill>
                <a:srgbClr val="9191FF"/>
              </a:solidFill>
              <a:ln w="9525">
                <a:noFill/>
                <a:miter lim="800000"/>
                <a:headEnd/>
                <a:tailEnd/>
              </a:ln>
            </p:spPr>
            <p:txBody>
              <a:bodyPr/>
              <a:lstStyle/>
              <a:p>
                <a:endParaRPr lang="en-US" dirty="0"/>
              </a:p>
            </p:txBody>
          </p:sp>
          <p:sp>
            <p:nvSpPr>
              <p:cNvPr id="50432" name="Rectangle 1280"/>
              <p:cNvSpPr>
                <a:spLocks noChangeArrowheads="1"/>
              </p:cNvSpPr>
              <p:nvPr/>
            </p:nvSpPr>
            <p:spPr bwMode="auto">
              <a:xfrm>
                <a:off x="3806" y="283"/>
                <a:ext cx="16" cy="95"/>
              </a:xfrm>
              <a:prstGeom prst="rect">
                <a:avLst/>
              </a:prstGeom>
              <a:solidFill>
                <a:srgbClr val="9090FF"/>
              </a:solidFill>
              <a:ln w="9525">
                <a:noFill/>
                <a:miter lim="800000"/>
                <a:headEnd/>
                <a:tailEnd/>
              </a:ln>
            </p:spPr>
            <p:txBody>
              <a:bodyPr/>
              <a:lstStyle/>
              <a:p>
                <a:endParaRPr lang="en-US" dirty="0"/>
              </a:p>
            </p:txBody>
          </p:sp>
          <p:sp>
            <p:nvSpPr>
              <p:cNvPr id="50433" name="Rectangle 1281"/>
              <p:cNvSpPr>
                <a:spLocks noChangeArrowheads="1"/>
              </p:cNvSpPr>
              <p:nvPr/>
            </p:nvSpPr>
            <p:spPr bwMode="auto">
              <a:xfrm>
                <a:off x="3822" y="283"/>
                <a:ext cx="16" cy="95"/>
              </a:xfrm>
              <a:prstGeom prst="rect">
                <a:avLst/>
              </a:prstGeom>
              <a:solidFill>
                <a:srgbClr val="8F8FFF"/>
              </a:solidFill>
              <a:ln w="9525">
                <a:noFill/>
                <a:miter lim="800000"/>
                <a:headEnd/>
                <a:tailEnd/>
              </a:ln>
            </p:spPr>
            <p:txBody>
              <a:bodyPr/>
              <a:lstStyle/>
              <a:p>
                <a:endParaRPr lang="en-US" dirty="0"/>
              </a:p>
            </p:txBody>
          </p:sp>
          <p:sp>
            <p:nvSpPr>
              <p:cNvPr id="50434" name="Rectangle 1282"/>
              <p:cNvSpPr>
                <a:spLocks noChangeArrowheads="1"/>
              </p:cNvSpPr>
              <p:nvPr/>
            </p:nvSpPr>
            <p:spPr bwMode="auto">
              <a:xfrm>
                <a:off x="3838" y="283"/>
                <a:ext cx="16" cy="95"/>
              </a:xfrm>
              <a:prstGeom prst="rect">
                <a:avLst/>
              </a:prstGeom>
              <a:solidFill>
                <a:srgbClr val="8E8EFF"/>
              </a:solidFill>
              <a:ln w="9525">
                <a:noFill/>
                <a:miter lim="800000"/>
                <a:headEnd/>
                <a:tailEnd/>
              </a:ln>
            </p:spPr>
            <p:txBody>
              <a:bodyPr/>
              <a:lstStyle/>
              <a:p>
                <a:endParaRPr lang="en-US" dirty="0"/>
              </a:p>
            </p:txBody>
          </p:sp>
          <p:sp>
            <p:nvSpPr>
              <p:cNvPr id="50435" name="Rectangle 1283"/>
              <p:cNvSpPr>
                <a:spLocks noChangeArrowheads="1"/>
              </p:cNvSpPr>
              <p:nvPr/>
            </p:nvSpPr>
            <p:spPr bwMode="auto">
              <a:xfrm>
                <a:off x="3854" y="283"/>
                <a:ext cx="15" cy="95"/>
              </a:xfrm>
              <a:prstGeom prst="rect">
                <a:avLst/>
              </a:prstGeom>
              <a:solidFill>
                <a:srgbClr val="8D8DFF"/>
              </a:solidFill>
              <a:ln w="9525">
                <a:noFill/>
                <a:miter lim="800000"/>
                <a:headEnd/>
                <a:tailEnd/>
              </a:ln>
            </p:spPr>
            <p:txBody>
              <a:bodyPr/>
              <a:lstStyle/>
              <a:p>
                <a:endParaRPr lang="en-US" dirty="0"/>
              </a:p>
            </p:txBody>
          </p:sp>
          <p:sp>
            <p:nvSpPr>
              <p:cNvPr id="50436" name="Rectangle 1284"/>
              <p:cNvSpPr>
                <a:spLocks noChangeArrowheads="1"/>
              </p:cNvSpPr>
              <p:nvPr/>
            </p:nvSpPr>
            <p:spPr bwMode="auto">
              <a:xfrm>
                <a:off x="3869" y="283"/>
                <a:ext cx="16" cy="95"/>
              </a:xfrm>
              <a:prstGeom prst="rect">
                <a:avLst/>
              </a:prstGeom>
              <a:solidFill>
                <a:srgbClr val="8C8CFF"/>
              </a:solidFill>
              <a:ln w="9525">
                <a:noFill/>
                <a:miter lim="800000"/>
                <a:headEnd/>
                <a:tailEnd/>
              </a:ln>
            </p:spPr>
            <p:txBody>
              <a:bodyPr/>
              <a:lstStyle/>
              <a:p>
                <a:endParaRPr lang="en-US" dirty="0"/>
              </a:p>
            </p:txBody>
          </p:sp>
          <p:sp>
            <p:nvSpPr>
              <p:cNvPr id="50437" name="Rectangle 1285"/>
              <p:cNvSpPr>
                <a:spLocks noChangeArrowheads="1"/>
              </p:cNvSpPr>
              <p:nvPr/>
            </p:nvSpPr>
            <p:spPr bwMode="auto">
              <a:xfrm>
                <a:off x="3885" y="283"/>
                <a:ext cx="16" cy="95"/>
              </a:xfrm>
              <a:prstGeom prst="rect">
                <a:avLst/>
              </a:prstGeom>
              <a:solidFill>
                <a:srgbClr val="8C8CFF"/>
              </a:solidFill>
              <a:ln w="9525">
                <a:noFill/>
                <a:miter lim="800000"/>
                <a:headEnd/>
                <a:tailEnd/>
              </a:ln>
            </p:spPr>
            <p:txBody>
              <a:bodyPr/>
              <a:lstStyle/>
              <a:p>
                <a:endParaRPr lang="en-US" dirty="0"/>
              </a:p>
            </p:txBody>
          </p:sp>
          <p:sp>
            <p:nvSpPr>
              <p:cNvPr id="50438" name="Rectangle 1286"/>
              <p:cNvSpPr>
                <a:spLocks noChangeArrowheads="1"/>
              </p:cNvSpPr>
              <p:nvPr/>
            </p:nvSpPr>
            <p:spPr bwMode="auto">
              <a:xfrm>
                <a:off x="3901" y="283"/>
                <a:ext cx="16" cy="95"/>
              </a:xfrm>
              <a:prstGeom prst="rect">
                <a:avLst/>
              </a:prstGeom>
              <a:solidFill>
                <a:srgbClr val="8A8AFF"/>
              </a:solidFill>
              <a:ln w="9525">
                <a:noFill/>
                <a:miter lim="800000"/>
                <a:headEnd/>
                <a:tailEnd/>
              </a:ln>
            </p:spPr>
            <p:txBody>
              <a:bodyPr/>
              <a:lstStyle/>
              <a:p>
                <a:endParaRPr lang="en-US" dirty="0"/>
              </a:p>
            </p:txBody>
          </p:sp>
          <p:sp>
            <p:nvSpPr>
              <p:cNvPr id="50439" name="Rectangle 1287"/>
              <p:cNvSpPr>
                <a:spLocks noChangeArrowheads="1"/>
              </p:cNvSpPr>
              <p:nvPr/>
            </p:nvSpPr>
            <p:spPr bwMode="auto">
              <a:xfrm>
                <a:off x="3917" y="283"/>
                <a:ext cx="15" cy="95"/>
              </a:xfrm>
              <a:prstGeom prst="rect">
                <a:avLst/>
              </a:prstGeom>
              <a:solidFill>
                <a:srgbClr val="8A8AFF"/>
              </a:solidFill>
              <a:ln w="9525">
                <a:noFill/>
                <a:miter lim="800000"/>
                <a:headEnd/>
                <a:tailEnd/>
              </a:ln>
            </p:spPr>
            <p:txBody>
              <a:bodyPr/>
              <a:lstStyle/>
              <a:p>
                <a:endParaRPr lang="en-US" dirty="0"/>
              </a:p>
            </p:txBody>
          </p:sp>
          <p:sp>
            <p:nvSpPr>
              <p:cNvPr id="50440" name="Rectangle 1288"/>
              <p:cNvSpPr>
                <a:spLocks noChangeArrowheads="1"/>
              </p:cNvSpPr>
              <p:nvPr/>
            </p:nvSpPr>
            <p:spPr bwMode="auto">
              <a:xfrm>
                <a:off x="3932" y="283"/>
                <a:ext cx="16" cy="95"/>
              </a:xfrm>
              <a:prstGeom prst="rect">
                <a:avLst/>
              </a:prstGeom>
              <a:solidFill>
                <a:srgbClr val="8888FF"/>
              </a:solidFill>
              <a:ln w="9525">
                <a:noFill/>
                <a:miter lim="800000"/>
                <a:headEnd/>
                <a:tailEnd/>
              </a:ln>
            </p:spPr>
            <p:txBody>
              <a:bodyPr/>
              <a:lstStyle/>
              <a:p>
                <a:endParaRPr lang="en-US" dirty="0"/>
              </a:p>
            </p:txBody>
          </p:sp>
          <p:sp>
            <p:nvSpPr>
              <p:cNvPr id="50441" name="Rectangle 1289"/>
              <p:cNvSpPr>
                <a:spLocks noChangeArrowheads="1"/>
              </p:cNvSpPr>
              <p:nvPr/>
            </p:nvSpPr>
            <p:spPr bwMode="auto">
              <a:xfrm>
                <a:off x="3948" y="283"/>
                <a:ext cx="16" cy="95"/>
              </a:xfrm>
              <a:prstGeom prst="rect">
                <a:avLst/>
              </a:prstGeom>
              <a:solidFill>
                <a:srgbClr val="8888FF"/>
              </a:solidFill>
              <a:ln w="9525">
                <a:noFill/>
                <a:miter lim="800000"/>
                <a:headEnd/>
                <a:tailEnd/>
              </a:ln>
            </p:spPr>
            <p:txBody>
              <a:bodyPr/>
              <a:lstStyle/>
              <a:p>
                <a:endParaRPr lang="en-US" dirty="0"/>
              </a:p>
            </p:txBody>
          </p:sp>
          <p:sp>
            <p:nvSpPr>
              <p:cNvPr id="50442" name="Rectangle 1290"/>
              <p:cNvSpPr>
                <a:spLocks noChangeArrowheads="1"/>
              </p:cNvSpPr>
              <p:nvPr/>
            </p:nvSpPr>
            <p:spPr bwMode="auto">
              <a:xfrm>
                <a:off x="3964" y="283"/>
                <a:ext cx="16" cy="95"/>
              </a:xfrm>
              <a:prstGeom prst="rect">
                <a:avLst/>
              </a:prstGeom>
              <a:solidFill>
                <a:srgbClr val="8787FF"/>
              </a:solidFill>
              <a:ln w="9525">
                <a:noFill/>
                <a:miter lim="800000"/>
                <a:headEnd/>
                <a:tailEnd/>
              </a:ln>
            </p:spPr>
            <p:txBody>
              <a:bodyPr/>
              <a:lstStyle/>
              <a:p>
                <a:endParaRPr lang="en-US" dirty="0"/>
              </a:p>
            </p:txBody>
          </p:sp>
          <p:sp>
            <p:nvSpPr>
              <p:cNvPr id="50443" name="Rectangle 1291"/>
              <p:cNvSpPr>
                <a:spLocks noChangeArrowheads="1"/>
              </p:cNvSpPr>
              <p:nvPr/>
            </p:nvSpPr>
            <p:spPr bwMode="auto">
              <a:xfrm>
                <a:off x="3980" y="283"/>
                <a:ext cx="15" cy="95"/>
              </a:xfrm>
              <a:prstGeom prst="rect">
                <a:avLst/>
              </a:prstGeom>
              <a:solidFill>
                <a:srgbClr val="8686FF"/>
              </a:solidFill>
              <a:ln w="9525">
                <a:noFill/>
                <a:miter lim="800000"/>
                <a:headEnd/>
                <a:tailEnd/>
              </a:ln>
            </p:spPr>
            <p:txBody>
              <a:bodyPr/>
              <a:lstStyle/>
              <a:p>
                <a:endParaRPr lang="en-US" dirty="0"/>
              </a:p>
            </p:txBody>
          </p:sp>
          <p:sp>
            <p:nvSpPr>
              <p:cNvPr id="50444" name="Rectangle 1292"/>
              <p:cNvSpPr>
                <a:spLocks noChangeArrowheads="1"/>
              </p:cNvSpPr>
              <p:nvPr/>
            </p:nvSpPr>
            <p:spPr bwMode="auto">
              <a:xfrm>
                <a:off x="3995" y="283"/>
                <a:ext cx="16" cy="95"/>
              </a:xfrm>
              <a:prstGeom prst="rect">
                <a:avLst/>
              </a:prstGeom>
              <a:solidFill>
                <a:srgbClr val="8585FF"/>
              </a:solidFill>
              <a:ln w="9525">
                <a:noFill/>
                <a:miter lim="800000"/>
                <a:headEnd/>
                <a:tailEnd/>
              </a:ln>
            </p:spPr>
            <p:txBody>
              <a:bodyPr/>
              <a:lstStyle/>
              <a:p>
                <a:endParaRPr lang="en-US" dirty="0"/>
              </a:p>
            </p:txBody>
          </p:sp>
          <p:sp>
            <p:nvSpPr>
              <p:cNvPr id="50445" name="Rectangle 1293"/>
              <p:cNvSpPr>
                <a:spLocks noChangeArrowheads="1"/>
              </p:cNvSpPr>
              <p:nvPr/>
            </p:nvSpPr>
            <p:spPr bwMode="auto">
              <a:xfrm>
                <a:off x="4011" y="283"/>
                <a:ext cx="16" cy="95"/>
              </a:xfrm>
              <a:prstGeom prst="rect">
                <a:avLst/>
              </a:prstGeom>
              <a:solidFill>
                <a:srgbClr val="8484FF"/>
              </a:solidFill>
              <a:ln w="9525">
                <a:noFill/>
                <a:miter lim="800000"/>
                <a:headEnd/>
                <a:tailEnd/>
              </a:ln>
            </p:spPr>
            <p:txBody>
              <a:bodyPr/>
              <a:lstStyle/>
              <a:p>
                <a:endParaRPr lang="en-US" dirty="0"/>
              </a:p>
            </p:txBody>
          </p:sp>
          <p:sp>
            <p:nvSpPr>
              <p:cNvPr id="50446" name="Rectangle 1294"/>
              <p:cNvSpPr>
                <a:spLocks noChangeArrowheads="1"/>
              </p:cNvSpPr>
              <p:nvPr/>
            </p:nvSpPr>
            <p:spPr bwMode="auto">
              <a:xfrm>
                <a:off x="4027" y="283"/>
                <a:ext cx="15" cy="95"/>
              </a:xfrm>
              <a:prstGeom prst="rect">
                <a:avLst/>
              </a:prstGeom>
              <a:solidFill>
                <a:srgbClr val="8282FF"/>
              </a:solidFill>
              <a:ln w="9525">
                <a:noFill/>
                <a:miter lim="800000"/>
                <a:headEnd/>
                <a:tailEnd/>
              </a:ln>
            </p:spPr>
            <p:txBody>
              <a:bodyPr/>
              <a:lstStyle/>
              <a:p>
                <a:endParaRPr lang="en-US" dirty="0"/>
              </a:p>
            </p:txBody>
          </p:sp>
          <p:sp>
            <p:nvSpPr>
              <p:cNvPr id="50447" name="Rectangle 1295"/>
              <p:cNvSpPr>
                <a:spLocks noChangeArrowheads="1"/>
              </p:cNvSpPr>
              <p:nvPr/>
            </p:nvSpPr>
            <p:spPr bwMode="auto">
              <a:xfrm>
                <a:off x="4042" y="283"/>
                <a:ext cx="16" cy="95"/>
              </a:xfrm>
              <a:prstGeom prst="rect">
                <a:avLst/>
              </a:prstGeom>
              <a:solidFill>
                <a:srgbClr val="8282FF"/>
              </a:solidFill>
              <a:ln w="9525">
                <a:noFill/>
                <a:miter lim="800000"/>
                <a:headEnd/>
                <a:tailEnd/>
              </a:ln>
            </p:spPr>
            <p:txBody>
              <a:bodyPr/>
              <a:lstStyle/>
              <a:p>
                <a:endParaRPr lang="en-US" dirty="0"/>
              </a:p>
            </p:txBody>
          </p:sp>
          <p:sp>
            <p:nvSpPr>
              <p:cNvPr id="50448" name="Rectangle 1296"/>
              <p:cNvSpPr>
                <a:spLocks noChangeArrowheads="1"/>
              </p:cNvSpPr>
              <p:nvPr/>
            </p:nvSpPr>
            <p:spPr bwMode="auto">
              <a:xfrm>
                <a:off x="4058" y="283"/>
                <a:ext cx="16" cy="95"/>
              </a:xfrm>
              <a:prstGeom prst="rect">
                <a:avLst/>
              </a:prstGeom>
              <a:solidFill>
                <a:srgbClr val="8080FF"/>
              </a:solidFill>
              <a:ln w="9525">
                <a:noFill/>
                <a:miter lim="800000"/>
                <a:headEnd/>
                <a:tailEnd/>
              </a:ln>
            </p:spPr>
            <p:txBody>
              <a:bodyPr/>
              <a:lstStyle/>
              <a:p>
                <a:endParaRPr lang="en-US" dirty="0"/>
              </a:p>
            </p:txBody>
          </p:sp>
          <p:sp>
            <p:nvSpPr>
              <p:cNvPr id="50449" name="Rectangle 1297"/>
              <p:cNvSpPr>
                <a:spLocks noChangeArrowheads="1"/>
              </p:cNvSpPr>
              <p:nvPr/>
            </p:nvSpPr>
            <p:spPr bwMode="auto">
              <a:xfrm>
                <a:off x="4074" y="283"/>
                <a:ext cx="16" cy="95"/>
              </a:xfrm>
              <a:prstGeom prst="rect">
                <a:avLst/>
              </a:prstGeom>
              <a:solidFill>
                <a:srgbClr val="8080FF"/>
              </a:solidFill>
              <a:ln w="9525">
                <a:noFill/>
                <a:miter lim="800000"/>
                <a:headEnd/>
                <a:tailEnd/>
              </a:ln>
            </p:spPr>
            <p:txBody>
              <a:bodyPr/>
              <a:lstStyle/>
              <a:p>
                <a:endParaRPr lang="en-US" dirty="0"/>
              </a:p>
            </p:txBody>
          </p:sp>
          <p:sp>
            <p:nvSpPr>
              <p:cNvPr id="50450" name="Rectangle 1298"/>
              <p:cNvSpPr>
                <a:spLocks noChangeArrowheads="1"/>
              </p:cNvSpPr>
              <p:nvPr/>
            </p:nvSpPr>
            <p:spPr bwMode="auto">
              <a:xfrm>
                <a:off x="4090" y="283"/>
                <a:ext cx="15" cy="95"/>
              </a:xfrm>
              <a:prstGeom prst="rect">
                <a:avLst/>
              </a:prstGeom>
              <a:solidFill>
                <a:srgbClr val="7E7EFF"/>
              </a:solidFill>
              <a:ln w="9525">
                <a:noFill/>
                <a:miter lim="800000"/>
                <a:headEnd/>
                <a:tailEnd/>
              </a:ln>
            </p:spPr>
            <p:txBody>
              <a:bodyPr/>
              <a:lstStyle/>
              <a:p>
                <a:endParaRPr lang="en-US" dirty="0"/>
              </a:p>
            </p:txBody>
          </p:sp>
          <p:sp>
            <p:nvSpPr>
              <p:cNvPr id="50451" name="Rectangle 1299"/>
              <p:cNvSpPr>
                <a:spLocks noChangeArrowheads="1"/>
              </p:cNvSpPr>
              <p:nvPr/>
            </p:nvSpPr>
            <p:spPr bwMode="auto">
              <a:xfrm>
                <a:off x="4105" y="283"/>
                <a:ext cx="16" cy="95"/>
              </a:xfrm>
              <a:prstGeom prst="rect">
                <a:avLst/>
              </a:prstGeom>
              <a:solidFill>
                <a:srgbClr val="7D7DFF"/>
              </a:solidFill>
              <a:ln w="9525">
                <a:noFill/>
                <a:miter lim="800000"/>
                <a:headEnd/>
                <a:tailEnd/>
              </a:ln>
            </p:spPr>
            <p:txBody>
              <a:bodyPr/>
              <a:lstStyle/>
              <a:p>
                <a:endParaRPr lang="en-US" dirty="0"/>
              </a:p>
            </p:txBody>
          </p:sp>
          <p:sp>
            <p:nvSpPr>
              <p:cNvPr id="50452" name="Rectangle 1300"/>
              <p:cNvSpPr>
                <a:spLocks noChangeArrowheads="1"/>
              </p:cNvSpPr>
              <p:nvPr/>
            </p:nvSpPr>
            <p:spPr bwMode="auto">
              <a:xfrm>
                <a:off x="4121" y="283"/>
                <a:ext cx="16" cy="95"/>
              </a:xfrm>
              <a:prstGeom prst="rect">
                <a:avLst/>
              </a:prstGeom>
              <a:solidFill>
                <a:srgbClr val="7C7CFF"/>
              </a:solidFill>
              <a:ln w="9525">
                <a:noFill/>
                <a:miter lim="800000"/>
                <a:headEnd/>
                <a:tailEnd/>
              </a:ln>
            </p:spPr>
            <p:txBody>
              <a:bodyPr/>
              <a:lstStyle/>
              <a:p>
                <a:endParaRPr lang="en-US" dirty="0"/>
              </a:p>
            </p:txBody>
          </p:sp>
          <p:sp>
            <p:nvSpPr>
              <p:cNvPr id="50453" name="Rectangle 1301"/>
              <p:cNvSpPr>
                <a:spLocks noChangeArrowheads="1"/>
              </p:cNvSpPr>
              <p:nvPr/>
            </p:nvSpPr>
            <p:spPr bwMode="auto">
              <a:xfrm>
                <a:off x="4137" y="283"/>
                <a:ext cx="16" cy="95"/>
              </a:xfrm>
              <a:prstGeom prst="rect">
                <a:avLst/>
              </a:prstGeom>
              <a:solidFill>
                <a:srgbClr val="7B7BFF"/>
              </a:solidFill>
              <a:ln w="9525">
                <a:noFill/>
                <a:miter lim="800000"/>
                <a:headEnd/>
                <a:tailEnd/>
              </a:ln>
            </p:spPr>
            <p:txBody>
              <a:bodyPr/>
              <a:lstStyle/>
              <a:p>
                <a:endParaRPr lang="en-US" dirty="0"/>
              </a:p>
            </p:txBody>
          </p:sp>
          <p:sp>
            <p:nvSpPr>
              <p:cNvPr id="50454" name="Rectangle 1302"/>
              <p:cNvSpPr>
                <a:spLocks noChangeArrowheads="1"/>
              </p:cNvSpPr>
              <p:nvPr/>
            </p:nvSpPr>
            <p:spPr bwMode="auto">
              <a:xfrm>
                <a:off x="4153" y="283"/>
                <a:ext cx="15" cy="95"/>
              </a:xfrm>
              <a:prstGeom prst="rect">
                <a:avLst/>
              </a:prstGeom>
              <a:solidFill>
                <a:srgbClr val="7A7AFF"/>
              </a:solidFill>
              <a:ln w="9525">
                <a:noFill/>
                <a:miter lim="800000"/>
                <a:headEnd/>
                <a:tailEnd/>
              </a:ln>
            </p:spPr>
            <p:txBody>
              <a:bodyPr/>
              <a:lstStyle/>
              <a:p>
                <a:endParaRPr lang="en-US" dirty="0"/>
              </a:p>
            </p:txBody>
          </p:sp>
          <p:sp>
            <p:nvSpPr>
              <p:cNvPr id="50455" name="Rectangle 1303"/>
              <p:cNvSpPr>
                <a:spLocks noChangeArrowheads="1"/>
              </p:cNvSpPr>
              <p:nvPr/>
            </p:nvSpPr>
            <p:spPr bwMode="auto">
              <a:xfrm>
                <a:off x="4168" y="283"/>
                <a:ext cx="16" cy="95"/>
              </a:xfrm>
              <a:prstGeom prst="rect">
                <a:avLst/>
              </a:prstGeom>
              <a:solidFill>
                <a:srgbClr val="7979FF"/>
              </a:solidFill>
              <a:ln w="9525">
                <a:noFill/>
                <a:miter lim="800000"/>
                <a:headEnd/>
                <a:tailEnd/>
              </a:ln>
            </p:spPr>
            <p:txBody>
              <a:bodyPr/>
              <a:lstStyle/>
              <a:p>
                <a:endParaRPr lang="en-US" dirty="0"/>
              </a:p>
            </p:txBody>
          </p:sp>
          <p:sp>
            <p:nvSpPr>
              <p:cNvPr id="50456" name="Rectangle 1304"/>
              <p:cNvSpPr>
                <a:spLocks noChangeArrowheads="1"/>
              </p:cNvSpPr>
              <p:nvPr/>
            </p:nvSpPr>
            <p:spPr bwMode="auto">
              <a:xfrm>
                <a:off x="4184" y="283"/>
                <a:ext cx="16" cy="95"/>
              </a:xfrm>
              <a:prstGeom prst="rect">
                <a:avLst/>
              </a:prstGeom>
              <a:solidFill>
                <a:srgbClr val="7777FF"/>
              </a:solidFill>
              <a:ln w="9525">
                <a:noFill/>
                <a:miter lim="800000"/>
                <a:headEnd/>
                <a:tailEnd/>
              </a:ln>
            </p:spPr>
            <p:txBody>
              <a:bodyPr/>
              <a:lstStyle/>
              <a:p>
                <a:endParaRPr lang="en-US" dirty="0"/>
              </a:p>
            </p:txBody>
          </p:sp>
          <p:sp>
            <p:nvSpPr>
              <p:cNvPr id="50457" name="Rectangle 1305"/>
              <p:cNvSpPr>
                <a:spLocks noChangeArrowheads="1"/>
              </p:cNvSpPr>
              <p:nvPr/>
            </p:nvSpPr>
            <p:spPr bwMode="auto">
              <a:xfrm>
                <a:off x="4200" y="283"/>
                <a:ext cx="16" cy="95"/>
              </a:xfrm>
              <a:prstGeom prst="rect">
                <a:avLst/>
              </a:prstGeom>
              <a:solidFill>
                <a:srgbClr val="7777FF"/>
              </a:solidFill>
              <a:ln w="9525">
                <a:noFill/>
                <a:miter lim="800000"/>
                <a:headEnd/>
                <a:tailEnd/>
              </a:ln>
            </p:spPr>
            <p:txBody>
              <a:bodyPr/>
              <a:lstStyle/>
              <a:p>
                <a:endParaRPr lang="en-US" dirty="0"/>
              </a:p>
            </p:txBody>
          </p:sp>
          <p:sp>
            <p:nvSpPr>
              <p:cNvPr id="50458" name="Rectangle 1306"/>
              <p:cNvSpPr>
                <a:spLocks noChangeArrowheads="1"/>
              </p:cNvSpPr>
              <p:nvPr/>
            </p:nvSpPr>
            <p:spPr bwMode="auto">
              <a:xfrm>
                <a:off x="4216" y="283"/>
                <a:ext cx="15" cy="95"/>
              </a:xfrm>
              <a:prstGeom prst="rect">
                <a:avLst/>
              </a:prstGeom>
              <a:solidFill>
                <a:srgbClr val="7575FF"/>
              </a:solidFill>
              <a:ln w="9525">
                <a:noFill/>
                <a:miter lim="800000"/>
                <a:headEnd/>
                <a:tailEnd/>
              </a:ln>
            </p:spPr>
            <p:txBody>
              <a:bodyPr/>
              <a:lstStyle/>
              <a:p>
                <a:endParaRPr lang="en-US" dirty="0"/>
              </a:p>
            </p:txBody>
          </p:sp>
          <p:sp>
            <p:nvSpPr>
              <p:cNvPr id="50459" name="Rectangle 1307"/>
              <p:cNvSpPr>
                <a:spLocks noChangeArrowheads="1"/>
              </p:cNvSpPr>
              <p:nvPr/>
            </p:nvSpPr>
            <p:spPr bwMode="auto">
              <a:xfrm>
                <a:off x="4231" y="283"/>
                <a:ext cx="16" cy="95"/>
              </a:xfrm>
              <a:prstGeom prst="rect">
                <a:avLst/>
              </a:prstGeom>
              <a:solidFill>
                <a:srgbClr val="7474FF"/>
              </a:solidFill>
              <a:ln w="9525">
                <a:noFill/>
                <a:miter lim="800000"/>
                <a:headEnd/>
                <a:tailEnd/>
              </a:ln>
            </p:spPr>
            <p:txBody>
              <a:bodyPr/>
              <a:lstStyle/>
              <a:p>
                <a:endParaRPr lang="en-US" dirty="0"/>
              </a:p>
            </p:txBody>
          </p:sp>
          <p:sp>
            <p:nvSpPr>
              <p:cNvPr id="50460" name="Rectangle 1308"/>
              <p:cNvSpPr>
                <a:spLocks noChangeArrowheads="1"/>
              </p:cNvSpPr>
              <p:nvPr/>
            </p:nvSpPr>
            <p:spPr bwMode="auto">
              <a:xfrm>
                <a:off x="4247" y="283"/>
                <a:ext cx="16" cy="95"/>
              </a:xfrm>
              <a:prstGeom prst="rect">
                <a:avLst/>
              </a:prstGeom>
              <a:solidFill>
                <a:srgbClr val="7373FF"/>
              </a:solidFill>
              <a:ln w="9525">
                <a:noFill/>
                <a:miter lim="800000"/>
                <a:headEnd/>
                <a:tailEnd/>
              </a:ln>
            </p:spPr>
            <p:txBody>
              <a:bodyPr/>
              <a:lstStyle/>
              <a:p>
                <a:endParaRPr lang="en-US" dirty="0"/>
              </a:p>
            </p:txBody>
          </p:sp>
          <p:sp>
            <p:nvSpPr>
              <p:cNvPr id="50461" name="Rectangle 1309"/>
              <p:cNvSpPr>
                <a:spLocks noChangeArrowheads="1"/>
              </p:cNvSpPr>
              <p:nvPr/>
            </p:nvSpPr>
            <p:spPr bwMode="auto">
              <a:xfrm>
                <a:off x="4263" y="283"/>
                <a:ext cx="15" cy="95"/>
              </a:xfrm>
              <a:prstGeom prst="rect">
                <a:avLst/>
              </a:prstGeom>
              <a:solidFill>
                <a:srgbClr val="7272FF"/>
              </a:solidFill>
              <a:ln w="9525">
                <a:noFill/>
                <a:miter lim="800000"/>
                <a:headEnd/>
                <a:tailEnd/>
              </a:ln>
            </p:spPr>
            <p:txBody>
              <a:bodyPr/>
              <a:lstStyle/>
              <a:p>
                <a:endParaRPr lang="en-US" dirty="0"/>
              </a:p>
            </p:txBody>
          </p:sp>
          <p:sp>
            <p:nvSpPr>
              <p:cNvPr id="50462" name="Rectangle 1310"/>
              <p:cNvSpPr>
                <a:spLocks noChangeArrowheads="1"/>
              </p:cNvSpPr>
              <p:nvPr/>
            </p:nvSpPr>
            <p:spPr bwMode="auto">
              <a:xfrm>
                <a:off x="4278" y="283"/>
                <a:ext cx="16" cy="95"/>
              </a:xfrm>
              <a:prstGeom prst="rect">
                <a:avLst/>
              </a:prstGeom>
              <a:solidFill>
                <a:srgbClr val="7070FF"/>
              </a:solidFill>
              <a:ln w="9525">
                <a:noFill/>
                <a:miter lim="800000"/>
                <a:headEnd/>
                <a:tailEnd/>
              </a:ln>
            </p:spPr>
            <p:txBody>
              <a:bodyPr/>
              <a:lstStyle/>
              <a:p>
                <a:endParaRPr lang="en-US" dirty="0"/>
              </a:p>
            </p:txBody>
          </p:sp>
          <p:sp>
            <p:nvSpPr>
              <p:cNvPr id="50463" name="Rectangle 1311"/>
              <p:cNvSpPr>
                <a:spLocks noChangeArrowheads="1"/>
              </p:cNvSpPr>
              <p:nvPr/>
            </p:nvSpPr>
            <p:spPr bwMode="auto">
              <a:xfrm>
                <a:off x="4294" y="283"/>
                <a:ext cx="16" cy="95"/>
              </a:xfrm>
              <a:prstGeom prst="rect">
                <a:avLst/>
              </a:prstGeom>
              <a:solidFill>
                <a:srgbClr val="6F6FFF"/>
              </a:solidFill>
              <a:ln w="9525">
                <a:noFill/>
                <a:miter lim="800000"/>
                <a:headEnd/>
                <a:tailEnd/>
              </a:ln>
            </p:spPr>
            <p:txBody>
              <a:bodyPr/>
              <a:lstStyle/>
              <a:p>
                <a:endParaRPr lang="en-US" dirty="0"/>
              </a:p>
            </p:txBody>
          </p:sp>
          <p:sp>
            <p:nvSpPr>
              <p:cNvPr id="50464" name="Rectangle 1312"/>
              <p:cNvSpPr>
                <a:spLocks noChangeArrowheads="1"/>
              </p:cNvSpPr>
              <p:nvPr/>
            </p:nvSpPr>
            <p:spPr bwMode="auto">
              <a:xfrm>
                <a:off x="4310" y="283"/>
                <a:ext cx="16" cy="95"/>
              </a:xfrm>
              <a:prstGeom prst="rect">
                <a:avLst/>
              </a:prstGeom>
              <a:solidFill>
                <a:srgbClr val="6E6EFF"/>
              </a:solidFill>
              <a:ln w="9525">
                <a:noFill/>
                <a:miter lim="800000"/>
                <a:headEnd/>
                <a:tailEnd/>
              </a:ln>
            </p:spPr>
            <p:txBody>
              <a:bodyPr/>
              <a:lstStyle/>
              <a:p>
                <a:endParaRPr lang="en-US" dirty="0"/>
              </a:p>
            </p:txBody>
          </p:sp>
          <p:sp>
            <p:nvSpPr>
              <p:cNvPr id="50465" name="Rectangle 1313"/>
              <p:cNvSpPr>
                <a:spLocks noChangeArrowheads="1"/>
              </p:cNvSpPr>
              <p:nvPr/>
            </p:nvSpPr>
            <p:spPr bwMode="auto">
              <a:xfrm>
                <a:off x="4326" y="283"/>
                <a:ext cx="15" cy="95"/>
              </a:xfrm>
              <a:prstGeom prst="rect">
                <a:avLst/>
              </a:prstGeom>
              <a:solidFill>
                <a:srgbClr val="6D6DFF"/>
              </a:solidFill>
              <a:ln w="9525">
                <a:noFill/>
                <a:miter lim="800000"/>
                <a:headEnd/>
                <a:tailEnd/>
              </a:ln>
            </p:spPr>
            <p:txBody>
              <a:bodyPr/>
              <a:lstStyle/>
              <a:p>
                <a:endParaRPr lang="en-US" dirty="0"/>
              </a:p>
            </p:txBody>
          </p:sp>
          <p:sp>
            <p:nvSpPr>
              <p:cNvPr id="50466" name="Rectangle 1314"/>
              <p:cNvSpPr>
                <a:spLocks noChangeArrowheads="1"/>
              </p:cNvSpPr>
              <p:nvPr/>
            </p:nvSpPr>
            <p:spPr bwMode="auto">
              <a:xfrm>
                <a:off x="4341" y="283"/>
                <a:ext cx="16" cy="95"/>
              </a:xfrm>
              <a:prstGeom prst="rect">
                <a:avLst/>
              </a:prstGeom>
              <a:solidFill>
                <a:srgbClr val="6B6BFF"/>
              </a:solidFill>
              <a:ln w="9525">
                <a:noFill/>
                <a:miter lim="800000"/>
                <a:headEnd/>
                <a:tailEnd/>
              </a:ln>
            </p:spPr>
            <p:txBody>
              <a:bodyPr/>
              <a:lstStyle/>
              <a:p>
                <a:endParaRPr lang="en-US" dirty="0"/>
              </a:p>
            </p:txBody>
          </p:sp>
          <p:sp>
            <p:nvSpPr>
              <p:cNvPr id="50467" name="Rectangle 1315"/>
              <p:cNvSpPr>
                <a:spLocks noChangeArrowheads="1"/>
              </p:cNvSpPr>
              <p:nvPr/>
            </p:nvSpPr>
            <p:spPr bwMode="auto">
              <a:xfrm>
                <a:off x="4357" y="283"/>
                <a:ext cx="16" cy="95"/>
              </a:xfrm>
              <a:prstGeom prst="rect">
                <a:avLst/>
              </a:prstGeom>
              <a:solidFill>
                <a:srgbClr val="6A6AFF"/>
              </a:solidFill>
              <a:ln w="9525">
                <a:noFill/>
                <a:miter lim="800000"/>
                <a:headEnd/>
                <a:tailEnd/>
              </a:ln>
            </p:spPr>
            <p:txBody>
              <a:bodyPr/>
              <a:lstStyle/>
              <a:p>
                <a:endParaRPr lang="en-US" dirty="0"/>
              </a:p>
            </p:txBody>
          </p:sp>
          <p:sp>
            <p:nvSpPr>
              <p:cNvPr id="50468" name="Rectangle 1316"/>
              <p:cNvSpPr>
                <a:spLocks noChangeArrowheads="1"/>
              </p:cNvSpPr>
              <p:nvPr/>
            </p:nvSpPr>
            <p:spPr bwMode="auto">
              <a:xfrm>
                <a:off x="4373" y="283"/>
                <a:ext cx="16" cy="95"/>
              </a:xfrm>
              <a:prstGeom prst="rect">
                <a:avLst/>
              </a:prstGeom>
              <a:solidFill>
                <a:srgbClr val="6969FF"/>
              </a:solidFill>
              <a:ln w="9525">
                <a:noFill/>
                <a:miter lim="800000"/>
                <a:headEnd/>
                <a:tailEnd/>
              </a:ln>
            </p:spPr>
            <p:txBody>
              <a:bodyPr/>
              <a:lstStyle/>
              <a:p>
                <a:endParaRPr lang="en-US" dirty="0"/>
              </a:p>
            </p:txBody>
          </p:sp>
          <p:sp>
            <p:nvSpPr>
              <p:cNvPr id="50469" name="Rectangle 1317"/>
              <p:cNvSpPr>
                <a:spLocks noChangeArrowheads="1"/>
              </p:cNvSpPr>
              <p:nvPr/>
            </p:nvSpPr>
            <p:spPr bwMode="auto">
              <a:xfrm>
                <a:off x="4389" y="283"/>
                <a:ext cx="15" cy="95"/>
              </a:xfrm>
              <a:prstGeom prst="rect">
                <a:avLst/>
              </a:prstGeom>
              <a:solidFill>
                <a:srgbClr val="6868FF"/>
              </a:solidFill>
              <a:ln w="9525">
                <a:noFill/>
                <a:miter lim="800000"/>
                <a:headEnd/>
                <a:tailEnd/>
              </a:ln>
            </p:spPr>
            <p:txBody>
              <a:bodyPr/>
              <a:lstStyle/>
              <a:p>
                <a:endParaRPr lang="en-US" dirty="0"/>
              </a:p>
            </p:txBody>
          </p:sp>
          <p:sp>
            <p:nvSpPr>
              <p:cNvPr id="50470" name="Rectangle 1318"/>
              <p:cNvSpPr>
                <a:spLocks noChangeArrowheads="1"/>
              </p:cNvSpPr>
              <p:nvPr/>
            </p:nvSpPr>
            <p:spPr bwMode="auto">
              <a:xfrm>
                <a:off x="4404" y="283"/>
                <a:ext cx="16" cy="95"/>
              </a:xfrm>
              <a:prstGeom prst="rect">
                <a:avLst/>
              </a:prstGeom>
              <a:solidFill>
                <a:srgbClr val="6666FF"/>
              </a:solidFill>
              <a:ln w="9525">
                <a:noFill/>
                <a:miter lim="800000"/>
                <a:headEnd/>
                <a:tailEnd/>
              </a:ln>
            </p:spPr>
            <p:txBody>
              <a:bodyPr/>
              <a:lstStyle/>
              <a:p>
                <a:endParaRPr lang="en-US" dirty="0"/>
              </a:p>
            </p:txBody>
          </p:sp>
          <p:sp>
            <p:nvSpPr>
              <p:cNvPr id="50471" name="Rectangle 1319"/>
              <p:cNvSpPr>
                <a:spLocks noChangeArrowheads="1"/>
              </p:cNvSpPr>
              <p:nvPr/>
            </p:nvSpPr>
            <p:spPr bwMode="auto">
              <a:xfrm>
                <a:off x="4420" y="283"/>
                <a:ext cx="16" cy="95"/>
              </a:xfrm>
              <a:prstGeom prst="rect">
                <a:avLst/>
              </a:prstGeom>
              <a:solidFill>
                <a:srgbClr val="6565FF"/>
              </a:solidFill>
              <a:ln w="9525">
                <a:noFill/>
                <a:miter lim="800000"/>
                <a:headEnd/>
                <a:tailEnd/>
              </a:ln>
            </p:spPr>
            <p:txBody>
              <a:bodyPr/>
              <a:lstStyle/>
              <a:p>
                <a:endParaRPr lang="en-US" dirty="0"/>
              </a:p>
            </p:txBody>
          </p:sp>
          <p:sp>
            <p:nvSpPr>
              <p:cNvPr id="50472" name="Rectangle 1320"/>
              <p:cNvSpPr>
                <a:spLocks noChangeArrowheads="1"/>
              </p:cNvSpPr>
              <p:nvPr/>
            </p:nvSpPr>
            <p:spPr bwMode="auto">
              <a:xfrm>
                <a:off x="4436" y="283"/>
                <a:ext cx="16" cy="95"/>
              </a:xfrm>
              <a:prstGeom prst="rect">
                <a:avLst/>
              </a:prstGeom>
              <a:solidFill>
                <a:srgbClr val="6363FF"/>
              </a:solidFill>
              <a:ln w="9525">
                <a:noFill/>
                <a:miter lim="800000"/>
                <a:headEnd/>
                <a:tailEnd/>
              </a:ln>
            </p:spPr>
            <p:txBody>
              <a:bodyPr/>
              <a:lstStyle/>
              <a:p>
                <a:endParaRPr lang="en-US" dirty="0"/>
              </a:p>
            </p:txBody>
          </p:sp>
          <p:sp>
            <p:nvSpPr>
              <p:cNvPr id="50473" name="Rectangle 1321"/>
              <p:cNvSpPr>
                <a:spLocks noChangeArrowheads="1"/>
              </p:cNvSpPr>
              <p:nvPr/>
            </p:nvSpPr>
            <p:spPr bwMode="auto">
              <a:xfrm>
                <a:off x="4452" y="283"/>
                <a:ext cx="15" cy="95"/>
              </a:xfrm>
              <a:prstGeom prst="rect">
                <a:avLst/>
              </a:prstGeom>
              <a:solidFill>
                <a:srgbClr val="6363FF"/>
              </a:solidFill>
              <a:ln w="9525">
                <a:noFill/>
                <a:miter lim="800000"/>
                <a:headEnd/>
                <a:tailEnd/>
              </a:ln>
            </p:spPr>
            <p:txBody>
              <a:bodyPr/>
              <a:lstStyle/>
              <a:p>
                <a:endParaRPr lang="en-US" dirty="0"/>
              </a:p>
            </p:txBody>
          </p:sp>
          <p:sp>
            <p:nvSpPr>
              <p:cNvPr id="50474" name="Rectangle 1322"/>
              <p:cNvSpPr>
                <a:spLocks noChangeArrowheads="1"/>
              </p:cNvSpPr>
              <p:nvPr/>
            </p:nvSpPr>
            <p:spPr bwMode="auto">
              <a:xfrm>
                <a:off x="4467" y="283"/>
                <a:ext cx="16" cy="95"/>
              </a:xfrm>
              <a:prstGeom prst="rect">
                <a:avLst/>
              </a:prstGeom>
              <a:solidFill>
                <a:srgbClr val="6161FF"/>
              </a:solidFill>
              <a:ln w="9525">
                <a:noFill/>
                <a:miter lim="800000"/>
                <a:headEnd/>
                <a:tailEnd/>
              </a:ln>
            </p:spPr>
            <p:txBody>
              <a:bodyPr/>
              <a:lstStyle/>
              <a:p>
                <a:endParaRPr lang="en-US" dirty="0"/>
              </a:p>
            </p:txBody>
          </p:sp>
          <p:sp>
            <p:nvSpPr>
              <p:cNvPr id="50475" name="Rectangle 1323"/>
              <p:cNvSpPr>
                <a:spLocks noChangeArrowheads="1"/>
              </p:cNvSpPr>
              <p:nvPr/>
            </p:nvSpPr>
            <p:spPr bwMode="auto">
              <a:xfrm>
                <a:off x="4483" y="283"/>
                <a:ext cx="16" cy="95"/>
              </a:xfrm>
              <a:prstGeom prst="rect">
                <a:avLst/>
              </a:prstGeom>
              <a:solidFill>
                <a:srgbClr val="6060FF"/>
              </a:solidFill>
              <a:ln w="9525">
                <a:noFill/>
                <a:miter lim="800000"/>
                <a:headEnd/>
                <a:tailEnd/>
              </a:ln>
            </p:spPr>
            <p:txBody>
              <a:bodyPr/>
              <a:lstStyle/>
              <a:p>
                <a:endParaRPr lang="en-US" dirty="0"/>
              </a:p>
            </p:txBody>
          </p:sp>
          <p:sp>
            <p:nvSpPr>
              <p:cNvPr id="50476" name="Rectangle 1324"/>
              <p:cNvSpPr>
                <a:spLocks noChangeArrowheads="1"/>
              </p:cNvSpPr>
              <p:nvPr/>
            </p:nvSpPr>
            <p:spPr bwMode="auto">
              <a:xfrm>
                <a:off x="4499" y="283"/>
                <a:ext cx="15" cy="95"/>
              </a:xfrm>
              <a:prstGeom prst="rect">
                <a:avLst/>
              </a:prstGeom>
              <a:solidFill>
                <a:srgbClr val="5E5EFF"/>
              </a:solidFill>
              <a:ln w="9525">
                <a:noFill/>
                <a:miter lim="800000"/>
                <a:headEnd/>
                <a:tailEnd/>
              </a:ln>
            </p:spPr>
            <p:txBody>
              <a:bodyPr/>
              <a:lstStyle/>
              <a:p>
                <a:endParaRPr lang="en-US" dirty="0"/>
              </a:p>
            </p:txBody>
          </p:sp>
          <p:sp>
            <p:nvSpPr>
              <p:cNvPr id="50477" name="Rectangle 1325"/>
              <p:cNvSpPr>
                <a:spLocks noChangeArrowheads="1"/>
              </p:cNvSpPr>
              <p:nvPr/>
            </p:nvSpPr>
            <p:spPr bwMode="auto">
              <a:xfrm>
                <a:off x="4514" y="283"/>
                <a:ext cx="16" cy="95"/>
              </a:xfrm>
              <a:prstGeom prst="rect">
                <a:avLst/>
              </a:prstGeom>
              <a:solidFill>
                <a:srgbClr val="5D5DFF"/>
              </a:solidFill>
              <a:ln w="9525">
                <a:noFill/>
                <a:miter lim="800000"/>
                <a:headEnd/>
                <a:tailEnd/>
              </a:ln>
            </p:spPr>
            <p:txBody>
              <a:bodyPr/>
              <a:lstStyle/>
              <a:p>
                <a:endParaRPr lang="en-US" dirty="0"/>
              </a:p>
            </p:txBody>
          </p:sp>
          <p:sp>
            <p:nvSpPr>
              <p:cNvPr id="50478" name="Rectangle 1326"/>
              <p:cNvSpPr>
                <a:spLocks noChangeArrowheads="1"/>
              </p:cNvSpPr>
              <p:nvPr/>
            </p:nvSpPr>
            <p:spPr bwMode="auto">
              <a:xfrm>
                <a:off x="4530" y="283"/>
                <a:ext cx="16" cy="95"/>
              </a:xfrm>
              <a:prstGeom prst="rect">
                <a:avLst/>
              </a:prstGeom>
              <a:solidFill>
                <a:srgbClr val="5B5BFF"/>
              </a:solidFill>
              <a:ln w="9525">
                <a:noFill/>
                <a:miter lim="800000"/>
                <a:headEnd/>
                <a:tailEnd/>
              </a:ln>
            </p:spPr>
            <p:txBody>
              <a:bodyPr/>
              <a:lstStyle/>
              <a:p>
                <a:endParaRPr lang="en-US" dirty="0"/>
              </a:p>
            </p:txBody>
          </p:sp>
          <p:sp>
            <p:nvSpPr>
              <p:cNvPr id="50479" name="Rectangle 1327"/>
              <p:cNvSpPr>
                <a:spLocks noChangeArrowheads="1"/>
              </p:cNvSpPr>
              <p:nvPr/>
            </p:nvSpPr>
            <p:spPr bwMode="auto">
              <a:xfrm>
                <a:off x="4546" y="283"/>
                <a:ext cx="16" cy="95"/>
              </a:xfrm>
              <a:prstGeom prst="rect">
                <a:avLst/>
              </a:prstGeom>
              <a:solidFill>
                <a:srgbClr val="5B5BFF"/>
              </a:solidFill>
              <a:ln w="9525">
                <a:noFill/>
                <a:miter lim="800000"/>
                <a:headEnd/>
                <a:tailEnd/>
              </a:ln>
            </p:spPr>
            <p:txBody>
              <a:bodyPr/>
              <a:lstStyle/>
              <a:p>
                <a:endParaRPr lang="en-US" dirty="0"/>
              </a:p>
            </p:txBody>
          </p:sp>
          <p:sp>
            <p:nvSpPr>
              <p:cNvPr id="50480" name="Rectangle 1328"/>
              <p:cNvSpPr>
                <a:spLocks noChangeArrowheads="1"/>
              </p:cNvSpPr>
              <p:nvPr/>
            </p:nvSpPr>
            <p:spPr bwMode="auto">
              <a:xfrm>
                <a:off x="4562" y="283"/>
                <a:ext cx="15" cy="95"/>
              </a:xfrm>
              <a:prstGeom prst="rect">
                <a:avLst/>
              </a:prstGeom>
              <a:solidFill>
                <a:srgbClr val="5959FF"/>
              </a:solidFill>
              <a:ln w="9525">
                <a:noFill/>
                <a:miter lim="800000"/>
                <a:headEnd/>
                <a:tailEnd/>
              </a:ln>
            </p:spPr>
            <p:txBody>
              <a:bodyPr/>
              <a:lstStyle/>
              <a:p>
                <a:endParaRPr lang="en-US" dirty="0"/>
              </a:p>
            </p:txBody>
          </p:sp>
          <p:sp>
            <p:nvSpPr>
              <p:cNvPr id="50481" name="Rectangle 1329"/>
              <p:cNvSpPr>
                <a:spLocks noChangeArrowheads="1"/>
              </p:cNvSpPr>
              <p:nvPr/>
            </p:nvSpPr>
            <p:spPr bwMode="auto">
              <a:xfrm>
                <a:off x="4577" y="283"/>
                <a:ext cx="16" cy="95"/>
              </a:xfrm>
              <a:prstGeom prst="rect">
                <a:avLst/>
              </a:prstGeom>
              <a:solidFill>
                <a:srgbClr val="5858FF"/>
              </a:solidFill>
              <a:ln w="9525">
                <a:noFill/>
                <a:miter lim="800000"/>
                <a:headEnd/>
                <a:tailEnd/>
              </a:ln>
            </p:spPr>
            <p:txBody>
              <a:bodyPr/>
              <a:lstStyle/>
              <a:p>
                <a:endParaRPr lang="en-US" dirty="0"/>
              </a:p>
            </p:txBody>
          </p:sp>
          <p:sp>
            <p:nvSpPr>
              <p:cNvPr id="50482" name="Rectangle 1330"/>
              <p:cNvSpPr>
                <a:spLocks noChangeArrowheads="1"/>
              </p:cNvSpPr>
              <p:nvPr/>
            </p:nvSpPr>
            <p:spPr bwMode="auto">
              <a:xfrm>
                <a:off x="4593" y="283"/>
                <a:ext cx="16" cy="95"/>
              </a:xfrm>
              <a:prstGeom prst="rect">
                <a:avLst/>
              </a:prstGeom>
              <a:solidFill>
                <a:srgbClr val="5656FF"/>
              </a:solidFill>
              <a:ln w="9525">
                <a:noFill/>
                <a:miter lim="800000"/>
                <a:headEnd/>
                <a:tailEnd/>
              </a:ln>
            </p:spPr>
            <p:txBody>
              <a:bodyPr/>
              <a:lstStyle/>
              <a:p>
                <a:endParaRPr lang="en-US" dirty="0"/>
              </a:p>
            </p:txBody>
          </p:sp>
          <p:sp>
            <p:nvSpPr>
              <p:cNvPr id="50483" name="Rectangle 1331"/>
              <p:cNvSpPr>
                <a:spLocks noChangeArrowheads="1"/>
              </p:cNvSpPr>
              <p:nvPr/>
            </p:nvSpPr>
            <p:spPr bwMode="auto">
              <a:xfrm>
                <a:off x="4609" y="283"/>
                <a:ext cx="16" cy="95"/>
              </a:xfrm>
              <a:prstGeom prst="rect">
                <a:avLst/>
              </a:prstGeom>
              <a:solidFill>
                <a:srgbClr val="5555FF"/>
              </a:solidFill>
              <a:ln w="9525">
                <a:noFill/>
                <a:miter lim="800000"/>
                <a:headEnd/>
                <a:tailEnd/>
              </a:ln>
            </p:spPr>
            <p:txBody>
              <a:bodyPr/>
              <a:lstStyle/>
              <a:p>
                <a:endParaRPr lang="en-US" dirty="0"/>
              </a:p>
            </p:txBody>
          </p:sp>
          <p:sp>
            <p:nvSpPr>
              <p:cNvPr id="50484" name="Rectangle 1332"/>
              <p:cNvSpPr>
                <a:spLocks noChangeArrowheads="1"/>
              </p:cNvSpPr>
              <p:nvPr/>
            </p:nvSpPr>
            <p:spPr bwMode="auto">
              <a:xfrm>
                <a:off x="4625" y="283"/>
                <a:ext cx="15" cy="95"/>
              </a:xfrm>
              <a:prstGeom prst="rect">
                <a:avLst/>
              </a:prstGeom>
              <a:solidFill>
                <a:srgbClr val="5353FF"/>
              </a:solidFill>
              <a:ln w="9525">
                <a:noFill/>
                <a:miter lim="800000"/>
                <a:headEnd/>
                <a:tailEnd/>
              </a:ln>
            </p:spPr>
            <p:txBody>
              <a:bodyPr/>
              <a:lstStyle/>
              <a:p>
                <a:endParaRPr lang="en-US" dirty="0"/>
              </a:p>
            </p:txBody>
          </p:sp>
          <p:sp>
            <p:nvSpPr>
              <p:cNvPr id="50485" name="Rectangle 1333"/>
              <p:cNvSpPr>
                <a:spLocks noChangeArrowheads="1"/>
              </p:cNvSpPr>
              <p:nvPr/>
            </p:nvSpPr>
            <p:spPr bwMode="auto">
              <a:xfrm>
                <a:off x="4640" y="283"/>
                <a:ext cx="16" cy="95"/>
              </a:xfrm>
              <a:prstGeom prst="rect">
                <a:avLst/>
              </a:prstGeom>
              <a:solidFill>
                <a:srgbClr val="5252FF"/>
              </a:solidFill>
              <a:ln w="9525">
                <a:noFill/>
                <a:miter lim="800000"/>
                <a:headEnd/>
                <a:tailEnd/>
              </a:ln>
            </p:spPr>
            <p:txBody>
              <a:bodyPr/>
              <a:lstStyle/>
              <a:p>
                <a:endParaRPr lang="en-US" dirty="0"/>
              </a:p>
            </p:txBody>
          </p:sp>
          <p:sp>
            <p:nvSpPr>
              <p:cNvPr id="50486" name="Rectangle 1334"/>
              <p:cNvSpPr>
                <a:spLocks noChangeArrowheads="1"/>
              </p:cNvSpPr>
              <p:nvPr/>
            </p:nvSpPr>
            <p:spPr bwMode="auto">
              <a:xfrm>
                <a:off x="4656" y="283"/>
                <a:ext cx="16" cy="95"/>
              </a:xfrm>
              <a:prstGeom prst="rect">
                <a:avLst/>
              </a:prstGeom>
              <a:solidFill>
                <a:srgbClr val="5151FF"/>
              </a:solidFill>
              <a:ln w="9525">
                <a:noFill/>
                <a:miter lim="800000"/>
                <a:headEnd/>
                <a:tailEnd/>
              </a:ln>
            </p:spPr>
            <p:txBody>
              <a:bodyPr/>
              <a:lstStyle/>
              <a:p>
                <a:endParaRPr lang="en-US" dirty="0"/>
              </a:p>
            </p:txBody>
          </p:sp>
          <p:sp>
            <p:nvSpPr>
              <p:cNvPr id="50487" name="Rectangle 1335"/>
              <p:cNvSpPr>
                <a:spLocks noChangeArrowheads="1"/>
              </p:cNvSpPr>
              <p:nvPr/>
            </p:nvSpPr>
            <p:spPr bwMode="auto">
              <a:xfrm>
                <a:off x="4672" y="283"/>
                <a:ext cx="16" cy="95"/>
              </a:xfrm>
              <a:prstGeom prst="rect">
                <a:avLst/>
              </a:prstGeom>
              <a:solidFill>
                <a:srgbClr val="5050FF"/>
              </a:solidFill>
              <a:ln w="9525">
                <a:noFill/>
                <a:miter lim="800000"/>
                <a:headEnd/>
                <a:tailEnd/>
              </a:ln>
            </p:spPr>
            <p:txBody>
              <a:bodyPr/>
              <a:lstStyle/>
              <a:p>
                <a:endParaRPr lang="en-US" dirty="0"/>
              </a:p>
            </p:txBody>
          </p:sp>
          <p:sp>
            <p:nvSpPr>
              <p:cNvPr id="50488" name="Rectangle 1336"/>
              <p:cNvSpPr>
                <a:spLocks noChangeArrowheads="1"/>
              </p:cNvSpPr>
              <p:nvPr/>
            </p:nvSpPr>
            <p:spPr bwMode="auto">
              <a:xfrm>
                <a:off x="4688" y="283"/>
                <a:ext cx="15" cy="95"/>
              </a:xfrm>
              <a:prstGeom prst="rect">
                <a:avLst/>
              </a:prstGeom>
              <a:solidFill>
                <a:srgbClr val="4E4EFF"/>
              </a:solidFill>
              <a:ln w="9525">
                <a:noFill/>
                <a:miter lim="800000"/>
                <a:headEnd/>
                <a:tailEnd/>
              </a:ln>
            </p:spPr>
            <p:txBody>
              <a:bodyPr/>
              <a:lstStyle/>
              <a:p>
                <a:endParaRPr lang="en-US" dirty="0"/>
              </a:p>
            </p:txBody>
          </p:sp>
          <p:sp>
            <p:nvSpPr>
              <p:cNvPr id="50489" name="Rectangle 1337"/>
              <p:cNvSpPr>
                <a:spLocks noChangeArrowheads="1"/>
              </p:cNvSpPr>
              <p:nvPr/>
            </p:nvSpPr>
            <p:spPr bwMode="auto">
              <a:xfrm>
                <a:off x="4703" y="283"/>
                <a:ext cx="16" cy="95"/>
              </a:xfrm>
              <a:prstGeom prst="rect">
                <a:avLst/>
              </a:prstGeom>
              <a:solidFill>
                <a:srgbClr val="4D4DFF"/>
              </a:solidFill>
              <a:ln w="9525">
                <a:noFill/>
                <a:miter lim="800000"/>
                <a:headEnd/>
                <a:tailEnd/>
              </a:ln>
            </p:spPr>
            <p:txBody>
              <a:bodyPr/>
              <a:lstStyle/>
              <a:p>
                <a:endParaRPr lang="en-US" dirty="0"/>
              </a:p>
            </p:txBody>
          </p:sp>
          <p:sp>
            <p:nvSpPr>
              <p:cNvPr id="50490" name="Rectangle 1338"/>
              <p:cNvSpPr>
                <a:spLocks noChangeArrowheads="1"/>
              </p:cNvSpPr>
              <p:nvPr/>
            </p:nvSpPr>
            <p:spPr bwMode="auto">
              <a:xfrm>
                <a:off x="4719" y="283"/>
                <a:ext cx="16" cy="95"/>
              </a:xfrm>
              <a:prstGeom prst="rect">
                <a:avLst/>
              </a:prstGeom>
              <a:solidFill>
                <a:srgbClr val="4B4BFF"/>
              </a:solidFill>
              <a:ln w="9525">
                <a:noFill/>
                <a:miter lim="800000"/>
                <a:headEnd/>
                <a:tailEnd/>
              </a:ln>
            </p:spPr>
            <p:txBody>
              <a:bodyPr/>
              <a:lstStyle/>
              <a:p>
                <a:endParaRPr lang="en-US" dirty="0"/>
              </a:p>
            </p:txBody>
          </p:sp>
          <p:sp>
            <p:nvSpPr>
              <p:cNvPr id="50491" name="Rectangle 1339"/>
              <p:cNvSpPr>
                <a:spLocks noChangeArrowheads="1"/>
              </p:cNvSpPr>
              <p:nvPr/>
            </p:nvSpPr>
            <p:spPr bwMode="auto">
              <a:xfrm>
                <a:off x="4735" y="283"/>
                <a:ext cx="15" cy="95"/>
              </a:xfrm>
              <a:prstGeom prst="rect">
                <a:avLst/>
              </a:prstGeom>
              <a:solidFill>
                <a:srgbClr val="4A4AFF"/>
              </a:solidFill>
              <a:ln w="9525">
                <a:noFill/>
                <a:miter lim="800000"/>
                <a:headEnd/>
                <a:tailEnd/>
              </a:ln>
            </p:spPr>
            <p:txBody>
              <a:bodyPr/>
              <a:lstStyle/>
              <a:p>
                <a:endParaRPr lang="en-US" dirty="0"/>
              </a:p>
            </p:txBody>
          </p:sp>
          <p:sp>
            <p:nvSpPr>
              <p:cNvPr id="50492" name="Rectangle 1340"/>
              <p:cNvSpPr>
                <a:spLocks noChangeArrowheads="1"/>
              </p:cNvSpPr>
              <p:nvPr/>
            </p:nvSpPr>
            <p:spPr bwMode="auto">
              <a:xfrm>
                <a:off x="4750" y="283"/>
                <a:ext cx="16" cy="95"/>
              </a:xfrm>
              <a:prstGeom prst="rect">
                <a:avLst/>
              </a:prstGeom>
              <a:solidFill>
                <a:srgbClr val="4848FF"/>
              </a:solidFill>
              <a:ln w="9525">
                <a:noFill/>
                <a:miter lim="800000"/>
                <a:headEnd/>
                <a:tailEnd/>
              </a:ln>
            </p:spPr>
            <p:txBody>
              <a:bodyPr/>
              <a:lstStyle/>
              <a:p>
                <a:endParaRPr lang="en-US" dirty="0"/>
              </a:p>
            </p:txBody>
          </p:sp>
          <p:sp>
            <p:nvSpPr>
              <p:cNvPr id="50493" name="Rectangle 1341"/>
              <p:cNvSpPr>
                <a:spLocks noChangeArrowheads="1"/>
              </p:cNvSpPr>
              <p:nvPr/>
            </p:nvSpPr>
            <p:spPr bwMode="auto">
              <a:xfrm>
                <a:off x="4766" y="283"/>
                <a:ext cx="16" cy="95"/>
              </a:xfrm>
              <a:prstGeom prst="rect">
                <a:avLst/>
              </a:prstGeom>
              <a:solidFill>
                <a:srgbClr val="4848FF"/>
              </a:solidFill>
              <a:ln w="9525">
                <a:noFill/>
                <a:miter lim="800000"/>
                <a:headEnd/>
                <a:tailEnd/>
              </a:ln>
            </p:spPr>
            <p:txBody>
              <a:bodyPr/>
              <a:lstStyle/>
              <a:p>
                <a:endParaRPr lang="en-US" dirty="0"/>
              </a:p>
            </p:txBody>
          </p:sp>
          <p:sp>
            <p:nvSpPr>
              <p:cNvPr id="50494" name="Rectangle 1342"/>
              <p:cNvSpPr>
                <a:spLocks noChangeArrowheads="1"/>
              </p:cNvSpPr>
              <p:nvPr/>
            </p:nvSpPr>
            <p:spPr bwMode="auto">
              <a:xfrm>
                <a:off x="4782" y="283"/>
                <a:ext cx="16" cy="95"/>
              </a:xfrm>
              <a:prstGeom prst="rect">
                <a:avLst/>
              </a:prstGeom>
              <a:solidFill>
                <a:srgbClr val="4646FF"/>
              </a:solidFill>
              <a:ln w="9525">
                <a:noFill/>
                <a:miter lim="800000"/>
                <a:headEnd/>
                <a:tailEnd/>
              </a:ln>
            </p:spPr>
            <p:txBody>
              <a:bodyPr/>
              <a:lstStyle/>
              <a:p>
                <a:endParaRPr lang="en-US" dirty="0"/>
              </a:p>
            </p:txBody>
          </p:sp>
          <p:sp>
            <p:nvSpPr>
              <p:cNvPr id="50495" name="Rectangle 1343"/>
              <p:cNvSpPr>
                <a:spLocks noChangeArrowheads="1"/>
              </p:cNvSpPr>
              <p:nvPr/>
            </p:nvSpPr>
            <p:spPr bwMode="auto">
              <a:xfrm>
                <a:off x="4798" y="283"/>
                <a:ext cx="15" cy="95"/>
              </a:xfrm>
              <a:prstGeom prst="rect">
                <a:avLst/>
              </a:prstGeom>
              <a:solidFill>
                <a:srgbClr val="4545FF"/>
              </a:solidFill>
              <a:ln w="9525">
                <a:noFill/>
                <a:miter lim="800000"/>
                <a:headEnd/>
                <a:tailEnd/>
              </a:ln>
            </p:spPr>
            <p:txBody>
              <a:bodyPr/>
              <a:lstStyle/>
              <a:p>
                <a:endParaRPr lang="en-US" dirty="0"/>
              </a:p>
            </p:txBody>
          </p:sp>
          <p:sp>
            <p:nvSpPr>
              <p:cNvPr id="50496" name="Rectangle 1344"/>
              <p:cNvSpPr>
                <a:spLocks noChangeArrowheads="1"/>
              </p:cNvSpPr>
              <p:nvPr/>
            </p:nvSpPr>
            <p:spPr bwMode="auto">
              <a:xfrm>
                <a:off x="4813" y="283"/>
                <a:ext cx="16" cy="95"/>
              </a:xfrm>
              <a:prstGeom prst="rect">
                <a:avLst/>
              </a:prstGeom>
              <a:solidFill>
                <a:srgbClr val="4343FF"/>
              </a:solidFill>
              <a:ln w="9525">
                <a:noFill/>
                <a:miter lim="800000"/>
                <a:headEnd/>
                <a:tailEnd/>
              </a:ln>
            </p:spPr>
            <p:txBody>
              <a:bodyPr/>
              <a:lstStyle/>
              <a:p>
                <a:endParaRPr lang="en-US" dirty="0"/>
              </a:p>
            </p:txBody>
          </p:sp>
          <p:sp>
            <p:nvSpPr>
              <p:cNvPr id="50497" name="Rectangle 1345"/>
              <p:cNvSpPr>
                <a:spLocks noChangeArrowheads="1"/>
              </p:cNvSpPr>
              <p:nvPr/>
            </p:nvSpPr>
            <p:spPr bwMode="auto">
              <a:xfrm>
                <a:off x="4829" y="283"/>
                <a:ext cx="16" cy="95"/>
              </a:xfrm>
              <a:prstGeom prst="rect">
                <a:avLst/>
              </a:prstGeom>
              <a:solidFill>
                <a:srgbClr val="4242FF"/>
              </a:solidFill>
              <a:ln w="9525">
                <a:noFill/>
                <a:miter lim="800000"/>
                <a:headEnd/>
                <a:tailEnd/>
              </a:ln>
            </p:spPr>
            <p:txBody>
              <a:bodyPr/>
              <a:lstStyle/>
              <a:p>
                <a:endParaRPr lang="en-US" dirty="0"/>
              </a:p>
            </p:txBody>
          </p:sp>
          <p:sp>
            <p:nvSpPr>
              <p:cNvPr id="50498" name="Rectangle 1346"/>
              <p:cNvSpPr>
                <a:spLocks noChangeArrowheads="1"/>
              </p:cNvSpPr>
              <p:nvPr/>
            </p:nvSpPr>
            <p:spPr bwMode="auto">
              <a:xfrm>
                <a:off x="4845" y="283"/>
                <a:ext cx="16" cy="95"/>
              </a:xfrm>
              <a:prstGeom prst="rect">
                <a:avLst/>
              </a:prstGeom>
              <a:solidFill>
                <a:srgbClr val="4040FF"/>
              </a:solidFill>
              <a:ln w="9525">
                <a:noFill/>
                <a:miter lim="800000"/>
                <a:headEnd/>
                <a:tailEnd/>
              </a:ln>
            </p:spPr>
            <p:txBody>
              <a:bodyPr/>
              <a:lstStyle/>
              <a:p>
                <a:endParaRPr lang="en-US" dirty="0"/>
              </a:p>
            </p:txBody>
          </p:sp>
          <p:sp>
            <p:nvSpPr>
              <p:cNvPr id="50499" name="Rectangle 1347"/>
              <p:cNvSpPr>
                <a:spLocks noChangeArrowheads="1"/>
              </p:cNvSpPr>
              <p:nvPr/>
            </p:nvSpPr>
            <p:spPr bwMode="auto">
              <a:xfrm>
                <a:off x="4861" y="283"/>
                <a:ext cx="15" cy="95"/>
              </a:xfrm>
              <a:prstGeom prst="rect">
                <a:avLst/>
              </a:prstGeom>
              <a:solidFill>
                <a:srgbClr val="3F3FFF"/>
              </a:solidFill>
              <a:ln w="9525">
                <a:noFill/>
                <a:miter lim="800000"/>
                <a:headEnd/>
                <a:tailEnd/>
              </a:ln>
            </p:spPr>
            <p:txBody>
              <a:bodyPr/>
              <a:lstStyle/>
              <a:p>
                <a:endParaRPr lang="en-US" dirty="0"/>
              </a:p>
            </p:txBody>
          </p:sp>
          <p:sp>
            <p:nvSpPr>
              <p:cNvPr id="50500" name="Rectangle 1348"/>
              <p:cNvSpPr>
                <a:spLocks noChangeArrowheads="1"/>
              </p:cNvSpPr>
              <p:nvPr/>
            </p:nvSpPr>
            <p:spPr bwMode="auto">
              <a:xfrm>
                <a:off x="4876" y="283"/>
                <a:ext cx="16" cy="95"/>
              </a:xfrm>
              <a:prstGeom prst="rect">
                <a:avLst/>
              </a:prstGeom>
              <a:solidFill>
                <a:srgbClr val="3E3EFF"/>
              </a:solidFill>
              <a:ln w="9525">
                <a:noFill/>
                <a:miter lim="800000"/>
                <a:headEnd/>
                <a:tailEnd/>
              </a:ln>
            </p:spPr>
            <p:txBody>
              <a:bodyPr/>
              <a:lstStyle/>
              <a:p>
                <a:endParaRPr lang="en-US" dirty="0"/>
              </a:p>
            </p:txBody>
          </p:sp>
          <p:sp>
            <p:nvSpPr>
              <p:cNvPr id="50501" name="Rectangle 1349"/>
              <p:cNvSpPr>
                <a:spLocks noChangeArrowheads="1"/>
              </p:cNvSpPr>
              <p:nvPr/>
            </p:nvSpPr>
            <p:spPr bwMode="auto">
              <a:xfrm>
                <a:off x="4892" y="283"/>
                <a:ext cx="16" cy="95"/>
              </a:xfrm>
              <a:prstGeom prst="rect">
                <a:avLst/>
              </a:prstGeom>
              <a:solidFill>
                <a:srgbClr val="3C3CFF"/>
              </a:solidFill>
              <a:ln w="9525">
                <a:noFill/>
                <a:miter lim="800000"/>
                <a:headEnd/>
                <a:tailEnd/>
              </a:ln>
            </p:spPr>
            <p:txBody>
              <a:bodyPr/>
              <a:lstStyle/>
              <a:p>
                <a:endParaRPr lang="en-US" dirty="0"/>
              </a:p>
            </p:txBody>
          </p:sp>
          <p:sp>
            <p:nvSpPr>
              <p:cNvPr id="50502" name="Rectangle 1350"/>
              <p:cNvSpPr>
                <a:spLocks noChangeArrowheads="1"/>
              </p:cNvSpPr>
              <p:nvPr/>
            </p:nvSpPr>
            <p:spPr bwMode="auto">
              <a:xfrm>
                <a:off x="4908" y="283"/>
                <a:ext cx="16" cy="95"/>
              </a:xfrm>
              <a:prstGeom prst="rect">
                <a:avLst/>
              </a:prstGeom>
              <a:solidFill>
                <a:srgbClr val="3B3BFF"/>
              </a:solidFill>
              <a:ln w="9525">
                <a:noFill/>
                <a:miter lim="800000"/>
                <a:headEnd/>
                <a:tailEnd/>
              </a:ln>
            </p:spPr>
            <p:txBody>
              <a:bodyPr/>
              <a:lstStyle/>
              <a:p>
                <a:endParaRPr lang="en-US" dirty="0"/>
              </a:p>
            </p:txBody>
          </p:sp>
          <p:sp>
            <p:nvSpPr>
              <p:cNvPr id="50503" name="Rectangle 1351"/>
              <p:cNvSpPr>
                <a:spLocks noChangeArrowheads="1"/>
              </p:cNvSpPr>
              <p:nvPr/>
            </p:nvSpPr>
            <p:spPr bwMode="auto">
              <a:xfrm>
                <a:off x="4924" y="283"/>
                <a:ext cx="15" cy="95"/>
              </a:xfrm>
              <a:prstGeom prst="rect">
                <a:avLst/>
              </a:prstGeom>
              <a:solidFill>
                <a:srgbClr val="3939FF"/>
              </a:solidFill>
              <a:ln w="9525">
                <a:noFill/>
                <a:miter lim="800000"/>
                <a:headEnd/>
                <a:tailEnd/>
              </a:ln>
            </p:spPr>
            <p:txBody>
              <a:bodyPr/>
              <a:lstStyle/>
              <a:p>
                <a:endParaRPr lang="en-US" dirty="0"/>
              </a:p>
            </p:txBody>
          </p:sp>
          <p:sp>
            <p:nvSpPr>
              <p:cNvPr id="50504" name="Rectangle 1352"/>
              <p:cNvSpPr>
                <a:spLocks noChangeArrowheads="1"/>
              </p:cNvSpPr>
              <p:nvPr/>
            </p:nvSpPr>
            <p:spPr bwMode="auto">
              <a:xfrm>
                <a:off x="4939" y="283"/>
                <a:ext cx="16" cy="95"/>
              </a:xfrm>
              <a:prstGeom prst="rect">
                <a:avLst/>
              </a:prstGeom>
              <a:solidFill>
                <a:srgbClr val="3838FF"/>
              </a:solidFill>
              <a:ln w="9525">
                <a:noFill/>
                <a:miter lim="800000"/>
                <a:headEnd/>
                <a:tailEnd/>
              </a:ln>
            </p:spPr>
            <p:txBody>
              <a:bodyPr/>
              <a:lstStyle/>
              <a:p>
                <a:endParaRPr lang="en-US" dirty="0"/>
              </a:p>
            </p:txBody>
          </p:sp>
          <p:sp>
            <p:nvSpPr>
              <p:cNvPr id="50505" name="Rectangle 1353"/>
              <p:cNvSpPr>
                <a:spLocks noChangeArrowheads="1"/>
              </p:cNvSpPr>
              <p:nvPr/>
            </p:nvSpPr>
            <p:spPr bwMode="auto">
              <a:xfrm>
                <a:off x="4955" y="283"/>
                <a:ext cx="16" cy="95"/>
              </a:xfrm>
              <a:prstGeom prst="rect">
                <a:avLst/>
              </a:prstGeom>
              <a:solidFill>
                <a:srgbClr val="3737FF"/>
              </a:solidFill>
              <a:ln w="9525">
                <a:noFill/>
                <a:miter lim="800000"/>
                <a:headEnd/>
                <a:tailEnd/>
              </a:ln>
            </p:spPr>
            <p:txBody>
              <a:bodyPr/>
              <a:lstStyle/>
              <a:p>
                <a:endParaRPr lang="en-US" dirty="0"/>
              </a:p>
            </p:txBody>
          </p:sp>
          <p:sp>
            <p:nvSpPr>
              <p:cNvPr id="50506" name="Rectangle 1354"/>
              <p:cNvSpPr>
                <a:spLocks noChangeArrowheads="1"/>
              </p:cNvSpPr>
              <p:nvPr/>
            </p:nvSpPr>
            <p:spPr bwMode="auto">
              <a:xfrm>
                <a:off x="4971" y="283"/>
                <a:ext cx="15" cy="95"/>
              </a:xfrm>
              <a:prstGeom prst="rect">
                <a:avLst/>
              </a:prstGeom>
              <a:solidFill>
                <a:srgbClr val="3636FF"/>
              </a:solidFill>
              <a:ln w="9525">
                <a:noFill/>
                <a:miter lim="800000"/>
                <a:headEnd/>
                <a:tailEnd/>
              </a:ln>
            </p:spPr>
            <p:txBody>
              <a:bodyPr/>
              <a:lstStyle/>
              <a:p>
                <a:endParaRPr lang="en-US" dirty="0"/>
              </a:p>
            </p:txBody>
          </p:sp>
          <p:sp>
            <p:nvSpPr>
              <p:cNvPr id="50507" name="Rectangle 1355"/>
              <p:cNvSpPr>
                <a:spLocks noChangeArrowheads="1"/>
              </p:cNvSpPr>
              <p:nvPr/>
            </p:nvSpPr>
            <p:spPr bwMode="auto">
              <a:xfrm>
                <a:off x="4986" y="283"/>
                <a:ext cx="16" cy="95"/>
              </a:xfrm>
              <a:prstGeom prst="rect">
                <a:avLst/>
              </a:prstGeom>
              <a:solidFill>
                <a:srgbClr val="3434FF"/>
              </a:solidFill>
              <a:ln w="9525">
                <a:noFill/>
                <a:miter lim="800000"/>
                <a:headEnd/>
                <a:tailEnd/>
              </a:ln>
            </p:spPr>
            <p:txBody>
              <a:bodyPr/>
              <a:lstStyle/>
              <a:p>
                <a:endParaRPr lang="en-US" dirty="0"/>
              </a:p>
            </p:txBody>
          </p:sp>
          <p:sp>
            <p:nvSpPr>
              <p:cNvPr id="50508" name="Rectangle 1356"/>
              <p:cNvSpPr>
                <a:spLocks noChangeArrowheads="1"/>
              </p:cNvSpPr>
              <p:nvPr/>
            </p:nvSpPr>
            <p:spPr bwMode="auto">
              <a:xfrm>
                <a:off x="5002" y="283"/>
                <a:ext cx="16" cy="95"/>
              </a:xfrm>
              <a:prstGeom prst="rect">
                <a:avLst/>
              </a:prstGeom>
              <a:solidFill>
                <a:srgbClr val="3333FF"/>
              </a:solidFill>
              <a:ln w="9525">
                <a:noFill/>
                <a:miter lim="800000"/>
                <a:headEnd/>
                <a:tailEnd/>
              </a:ln>
            </p:spPr>
            <p:txBody>
              <a:bodyPr/>
              <a:lstStyle/>
              <a:p>
                <a:endParaRPr lang="en-US" dirty="0"/>
              </a:p>
            </p:txBody>
          </p:sp>
          <p:sp>
            <p:nvSpPr>
              <p:cNvPr id="50509" name="Rectangle 1357"/>
              <p:cNvSpPr>
                <a:spLocks noChangeArrowheads="1"/>
              </p:cNvSpPr>
              <p:nvPr/>
            </p:nvSpPr>
            <p:spPr bwMode="auto">
              <a:xfrm>
                <a:off x="5018" y="283"/>
                <a:ext cx="16" cy="95"/>
              </a:xfrm>
              <a:prstGeom prst="rect">
                <a:avLst/>
              </a:prstGeom>
              <a:solidFill>
                <a:srgbClr val="3131FF"/>
              </a:solidFill>
              <a:ln w="9525">
                <a:noFill/>
                <a:miter lim="800000"/>
                <a:headEnd/>
                <a:tailEnd/>
              </a:ln>
            </p:spPr>
            <p:txBody>
              <a:bodyPr/>
              <a:lstStyle/>
              <a:p>
                <a:endParaRPr lang="en-US" dirty="0"/>
              </a:p>
            </p:txBody>
          </p:sp>
          <p:sp>
            <p:nvSpPr>
              <p:cNvPr id="50510" name="Rectangle 1358"/>
              <p:cNvSpPr>
                <a:spLocks noChangeArrowheads="1"/>
              </p:cNvSpPr>
              <p:nvPr/>
            </p:nvSpPr>
            <p:spPr bwMode="auto">
              <a:xfrm>
                <a:off x="5034" y="283"/>
                <a:ext cx="15" cy="95"/>
              </a:xfrm>
              <a:prstGeom prst="rect">
                <a:avLst/>
              </a:prstGeom>
              <a:solidFill>
                <a:srgbClr val="3131FF"/>
              </a:solidFill>
              <a:ln w="9525">
                <a:noFill/>
                <a:miter lim="800000"/>
                <a:headEnd/>
                <a:tailEnd/>
              </a:ln>
            </p:spPr>
            <p:txBody>
              <a:bodyPr/>
              <a:lstStyle/>
              <a:p>
                <a:endParaRPr lang="en-US" dirty="0"/>
              </a:p>
            </p:txBody>
          </p:sp>
          <p:sp>
            <p:nvSpPr>
              <p:cNvPr id="50511" name="Rectangle 1359"/>
              <p:cNvSpPr>
                <a:spLocks noChangeArrowheads="1"/>
              </p:cNvSpPr>
              <p:nvPr/>
            </p:nvSpPr>
            <p:spPr bwMode="auto">
              <a:xfrm>
                <a:off x="5049" y="283"/>
                <a:ext cx="16" cy="95"/>
              </a:xfrm>
              <a:prstGeom prst="rect">
                <a:avLst/>
              </a:prstGeom>
              <a:solidFill>
                <a:srgbClr val="2F2FFF"/>
              </a:solidFill>
              <a:ln w="9525">
                <a:noFill/>
                <a:miter lim="800000"/>
                <a:headEnd/>
                <a:tailEnd/>
              </a:ln>
            </p:spPr>
            <p:txBody>
              <a:bodyPr/>
              <a:lstStyle/>
              <a:p>
                <a:endParaRPr lang="en-US" dirty="0"/>
              </a:p>
            </p:txBody>
          </p:sp>
          <p:sp>
            <p:nvSpPr>
              <p:cNvPr id="50512" name="Rectangle 1360"/>
              <p:cNvSpPr>
                <a:spLocks noChangeArrowheads="1"/>
              </p:cNvSpPr>
              <p:nvPr/>
            </p:nvSpPr>
            <p:spPr bwMode="auto">
              <a:xfrm>
                <a:off x="5065" y="283"/>
                <a:ext cx="16" cy="95"/>
              </a:xfrm>
              <a:prstGeom prst="rect">
                <a:avLst/>
              </a:prstGeom>
              <a:solidFill>
                <a:srgbClr val="2E2EFF"/>
              </a:solidFill>
              <a:ln w="9525">
                <a:noFill/>
                <a:miter lim="800000"/>
                <a:headEnd/>
                <a:tailEnd/>
              </a:ln>
            </p:spPr>
            <p:txBody>
              <a:bodyPr/>
              <a:lstStyle/>
              <a:p>
                <a:endParaRPr lang="en-US" dirty="0"/>
              </a:p>
            </p:txBody>
          </p:sp>
          <p:sp>
            <p:nvSpPr>
              <p:cNvPr id="50513" name="Rectangle 1361"/>
              <p:cNvSpPr>
                <a:spLocks noChangeArrowheads="1"/>
              </p:cNvSpPr>
              <p:nvPr/>
            </p:nvSpPr>
            <p:spPr bwMode="auto">
              <a:xfrm>
                <a:off x="5081" y="283"/>
                <a:ext cx="16" cy="95"/>
              </a:xfrm>
              <a:prstGeom prst="rect">
                <a:avLst/>
              </a:prstGeom>
              <a:solidFill>
                <a:srgbClr val="2C2CFF"/>
              </a:solidFill>
              <a:ln w="9525">
                <a:noFill/>
                <a:miter lim="800000"/>
                <a:headEnd/>
                <a:tailEnd/>
              </a:ln>
            </p:spPr>
            <p:txBody>
              <a:bodyPr/>
              <a:lstStyle/>
              <a:p>
                <a:endParaRPr lang="en-US" dirty="0"/>
              </a:p>
            </p:txBody>
          </p:sp>
          <p:sp>
            <p:nvSpPr>
              <p:cNvPr id="50514" name="Rectangle 1362"/>
              <p:cNvSpPr>
                <a:spLocks noChangeArrowheads="1"/>
              </p:cNvSpPr>
              <p:nvPr/>
            </p:nvSpPr>
            <p:spPr bwMode="auto">
              <a:xfrm>
                <a:off x="5097" y="283"/>
                <a:ext cx="15" cy="95"/>
              </a:xfrm>
              <a:prstGeom prst="rect">
                <a:avLst/>
              </a:prstGeom>
              <a:solidFill>
                <a:srgbClr val="2B2BFF"/>
              </a:solidFill>
              <a:ln w="9525">
                <a:noFill/>
                <a:miter lim="800000"/>
                <a:headEnd/>
                <a:tailEnd/>
              </a:ln>
            </p:spPr>
            <p:txBody>
              <a:bodyPr/>
              <a:lstStyle/>
              <a:p>
                <a:endParaRPr lang="en-US" dirty="0"/>
              </a:p>
            </p:txBody>
          </p:sp>
          <p:sp>
            <p:nvSpPr>
              <p:cNvPr id="50515" name="Rectangle 1363"/>
              <p:cNvSpPr>
                <a:spLocks noChangeArrowheads="1"/>
              </p:cNvSpPr>
              <p:nvPr/>
            </p:nvSpPr>
            <p:spPr bwMode="auto">
              <a:xfrm>
                <a:off x="5112" y="283"/>
                <a:ext cx="16" cy="95"/>
              </a:xfrm>
              <a:prstGeom prst="rect">
                <a:avLst/>
              </a:prstGeom>
              <a:solidFill>
                <a:srgbClr val="2A2AFF"/>
              </a:solidFill>
              <a:ln w="9525">
                <a:noFill/>
                <a:miter lim="800000"/>
                <a:headEnd/>
                <a:tailEnd/>
              </a:ln>
            </p:spPr>
            <p:txBody>
              <a:bodyPr/>
              <a:lstStyle/>
              <a:p>
                <a:endParaRPr lang="en-US" dirty="0"/>
              </a:p>
            </p:txBody>
          </p:sp>
          <p:sp>
            <p:nvSpPr>
              <p:cNvPr id="50516" name="Rectangle 1364"/>
              <p:cNvSpPr>
                <a:spLocks noChangeArrowheads="1"/>
              </p:cNvSpPr>
              <p:nvPr/>
            </p:nvSpPr>
            <p:spPr bwMode="auto">
              <a:xfrm>
                <a:off x="5128" y="283"/>
                <a:ext cx="16" cy="95"/>
              </a:xfrm>
              <a:prstGeom prst="rect">
                <a:avLst/>
              </a:prstGeom>
              <a:solidFill>
                <a:srgbClr val="2929FF"/>
              </a:solidFill>
              <a:ln w="9525">
                <a:noFill/>
                <a:miter lim="800000"/>
                <a:headEnd/>
                <a:tailEnd/>
              </a:ln>
            </p:spPr>
            <p:txBody>
              <a:bodyPr/>
              <a:lstStyle/>
              <a:p>
                <a:endParaRPr lang="en-US" dirty="0"/>
              </a:p>
            </p:txBody>
          </p:sp>
          <p:sp>
            <p:nvSpPr>
              <p:cNvPr id="50517" name="Rectangle 1365"/>
              <p:cNvSpPr>
                <a:spLocks noChangeArrowheads="1"/>
              </p:cNvSpPr>
              <p:nvPr/>
            </p:nvSpPr>
            <p:spPr bwMode="auto">
              <a:xfrm>
                <a:off x="5144" y="283"/>
                <a:ext cx="16" cy="95"/>
              </a:xfrm>
              <a:prstGeom prst="rect">
                <a:avLst/>
              </a:prstGeom>
              <a:solidFill>
                <a:srgbClr val="2727FF"/>
              </a:solidFill>
              <a:ln w="9525">
                <a:noFill/>
                <a:miter lim="800000"/>
                <a:headEnd/>
                <a:tailEnd/>
              </a:ln>
            </p:spPr>
            <p:txBody>
              <a:bodyPr/>
              <a:lstStyle/>
              <a:p>
                <a:endParaRPr lang="en-US" dirty="0"/>
              </a:p>
            </p:txBody>
          </p:sp>
          <p:sp>
            <p:nvSpPr>
              <p:cNvPr id="50518" name="Rectangle 1366"/>
              <p:cNvSpPr>
                <a:spLocks noChangeArrowheads="1"/>
              </p:cNvSpPr>
              <p:nvPr/>
            </p:nvSpPr>
            <p:spPr bwMode="auto">
              <a:xfrm>
                <a:off x="5160" y="283"/>
                <a:ext cx="15" cy="95"/>
              </a:xfrm>
              <a:prstGeom prst="rect">
                <a:avLst/>
              </a:prstGeom>
              <a:solidFill>
                <a:srgbClr val="2626FF"/>
              </a:solidFill>
              <a:ln w="9525">
                <a:noFill/>
                <a:miter lim="800000"/>
                <a:headEnd/>
                <a:tailEnd/>
              </a:ln>
            </p:spPr>
            <p:txBody>
              <a:bodyPr/>
              <a:lstStyle/>
              <a:p>
                <a:endParaRPr lang="en-US" dirty="0"/>
              </a:p>
            </p:txBody>
          </p:sp>
          <p:sp>
            <p:nvSpPr>
              <p:cNvPr id="50519" name="Rectangle 1367"/>
              <p:cNvSpPr>
                <a:spLocks noChangeArrowheads="1"/>
              </p:cNvSpPr>
              <p:nvPr/>
            </p:nvSpPr>
            <p:spPr bwMode="auto">
              <a:xfrm>
                <a:off x="5175" y="283"/>
                <a:ext cx="16" cy="95"/>
              </a:xfrm>
              <a:prstGeom prst="rect">
                <a:avLst/>
              </a:prstGeom>
              <a:solidFill>
                <a:srgbClr val="2525FF"/>
              </a:solidFill>
              <a:ln w="9525">
                <a:noFill/>
                <a:miter lim="800000"/>
                <a:headEnd/>
                <a:tailEnd/>
              </a:ln>
            </p:spPr>
            <p:txBody>
              <a:bodyPr/>
              <a:lstStyle/>
              <a:p>
                <a:endParaRPr lang="en-US" dirty="0"/>
              </a:p>
            </p:txBody>
          </p:sp>
          <p:sp>
            <p:nvSpPr>
              <p:cNvPr id="50520" name="Rectangle 1368"/>
              <p:cNvSpPr>
                <a:spLocks noChangeArrowheads="1"/>
              </p:cNvSpPr>
              <p:nvPr/>
            </p:nvSpPr>
            <p:spPr bwMode="auto">
              <a:xfrm>
                <a:off x="5191" y="283"/>
                <a:ext cx="16" cy="95"/>
              </a:xfrm>
              <a:prstGeom prst="rect">
                <a:avLst/>
              </a:prstGeom>
              <a:solidFill>
                <a:srgbClr val="2424FF"/>
              </a:solidFill>
              <a:ln w="9525">
                <a:noFill/>
                <a:miter lim="800000"/>
                <a:headEnd/>
                <a:tailEnd/>
              </a:ln>
            </p:spPr>
            <p:txBody>
              <a:bodyPr/>
              <a:lstStyle/>
              <a:p>
                <a:endParaRPr lang="en-US" dirty="0"/>
              </a:p>
            </p:txBody>
          </p:sp>
          <p:sp>
            <p:nvSpPr>
              <p:cNvPr id="50521" name="Rectangle 1369"/>
              <p:cNvSpPr>
                <a:spLocks noChangeArrowheads="1"/>
              </p:cNvSpPr>
              <p:nvPr/>
            </p:nvSpPr>
            <p:spPr bwMode="auto">
              <a:xfrm>
                <a:off x="5207" y="283"/>
                <a:ext cx="15" cy="95"/>
              </a:xfrm>
              <a:prstGeom prst="rect">
                <a:avLst/>
              </a:prstGeom>
              <a:solidFill>
                <a:srgbClr val="2222FF"/>
              </a:solidFill>
              <a:ln w="9525">
                <a:noFill/>
                <a:miter lim="800000"/>
                <a:headEnd/>
                <a:tailEnd/>
              </a:ln>
            </p:spPr>
            <p:txBody>
              <a:bodyPr/>
              <a:lstStyle/>
              <a:p>
                <a:endParaRPr lang="en-US" dirty="0"/>
              </a:p>
            </p:txBody>
          </p:sp>
          <p:sp>
            <p:nvSpPr>
              <p:cNvPr id="50522" name="Rectangle 1370"/>
              <p:cNvSpPr>
                <a:spLocks noChangeArrowheads="1"/>
              </p:cNvSpPr>
              <p:nvPr/>
            </p:nvSpPr>
            <p:spPr bwMode="auto">
              <a:xfrm>
                <a:off x="5222" y="283"/>
                <a:ext cx="16" cy="95"/>
              </a:xfrm>
              <a:prstGeom prst="rect">
                <a:avLst/>
              </a:prstGeom>
              <a:solidFill>
                <a:srgbClr val="2121FF"/>
              </a:solidFill>
              <a:ln w="9525">
                <a:noFill/>
                <a:miter lim="800000"/>
                <a:headEnd/>
                <a:tailEnd/>
              </a:ln>
            </p:spPr>
            <p:txBody>
              <a:bodyPr/>
              <a:lstStyle/>
              <a:p>
                <a:endParaRPr lang="en-US" dirty="0"/>
              </a:p>
            </p:txBody>
          </p:sp>
          <p:sp>
            <p:nvSpPr>
              <p:cNvPr id="50523" name="Rectangle 1371"/>
              <p:cNvSpPr>
                <a:spLocks noChangeArrowheads="1"/>
              </p:cNvSpPr>
              <p:nvPr/>
            </p:nvSpPr>
            <p:spPr bwMode="auto">
              <a:xfrm>
                <a:off x="5238" y="283"/>
                <a:ext cx="16" cy="95"/>
              </a:xfrm>
              <a:prstGeom prst="rect">
                <a:avLst/>
              </a:prstGeom>
              <a:solidFill>
                <a:srgbClr val="2020FF"/>
              </a:solidFill>
              <a:ln w="9525">
                <a:noFill/>
                <a:miter lim="800000"/>
                <a:headEnd/>
                <a:tailEnd/>
              </a:ln>
            </p:spPr>
            <p:txBody>
              <a:bodyPr/>
              <a:lstStyle/>
              <a:p>
                <a:endParaRPr lang="en-US" dirty="0"/>
              </a:p>
            </p:txBody>
          </p:sp>
          <p:sp>
            <p:nvSpPr>
              <p:cNvPr id="50524" name="Rectangle 1372"/>
              <p:cNvSpPr>
                <a:spLocks noChangeArrowheads="1"/>
              </p:cNvSpPr>
              <p:nvPr/>
            </p:nvSpPr>
            <p:spPr bwMode="auto">
              <a:xfrm>
                <a:off x="5254" y="283"/>
                <a:ext cx="16" cy="95"/>
              </a:xfrm>
              <a:prstGeom prst="rect">
                <a:avLst/>
              </a:prstGeom>
              <a:solidFill>
                <a:srgbClr val="1F1FFF"/>
              </a:solidFill>
              <a:ln w="9525">
                <a:noFill/>
                <a:miter lim="800000"/>
                <a:headEnd/>
                <a:tailEnd/>
              </a:ln>
            </p:spPr>
            <p:txBody>
              <a:bodyPr/>
              <a:lstStyle/>
              <a:p>
                <a:endParaRPr lang="en-US" dirty="0"/>
              </a:p>
            </p:txBody>
          </p:sp>
          <p:sp>
            <p:nvSpPr>
              <p:cNvPr id="50525" name="Rectangle 1373"/>
              <p:cNvSpPr>
                <a:spLocks noChangeArrowheads="1"/>
              </p:cNvSpPr>
              <p:nvPr/>
            </p:nvSpPr>
            <p:spPr bwMode="auto">
              <a:xfrm>
                <a:off x="5270" y="283"/>
                <a:ext cx="15" cy="95"/>
              </a:xfrm>
              <a:prstGeom prst="rect">
                <a:avLst/>
              </a:prstGeom>
              <a:solidFill>
                <a:srgbClr val="1D1DFF"/>
              </a:solidFill>
              <a:ln w="9525">
                <a:noFill/>
                <a:miter lim="800000"/>
                <a:headEnd/>
                <a:tailEnd/>
              </a:ln>
            </p:spPr>
            <p:txBody>
              <a:bodyPr/>
              <a:lstStyle/>
              <a:p>
                <a:endParaRPr lang="en-US" dirty="0"/>
              </a:p>
            </p:txBody>
          </p:sp>
          <p:sp>
            <p:nvSpPr>
              <p:cNvPr id="50526" name="Rectangle 1374"/>
              <p:cNvSpPr>
                <a:spLocks noChangeArrowheads="1"/>
              </p:cNvSpPr>
              <p:nvPr/>
            </p:nvSpPr>
            <p:spPr bwMode="auto">
              <a:xfrm>
                <a:off x="5285" y="283"/>
                <a:ext cx="16" cy="95"/>
              </a:xfrm>
              <a:prstGeom prst="rect">
                <a:avLst/>
              </a:prstGeom>
              <a:solidFill>
                <a:srgbClr val="1C1CFF"/>
              </a:solidFill>
              <a:ln w="9525">
                <a:noFill/>
                <a:miter lim="800000"/>
                <a:headEnd/>
                <a:tailEnd/>
              </a:ln>
            </p:spPr>
            <p:txBody>
              <a:bodyPr/>
              <a:lstStyle/>
              <a:p>
                <a:endParaRPr lang="en-US" dirty="0"/>
              </a:p>
            </p:txBody>
          </p:sp>
          <p:sp>
            <p:nvSpPr>
              <p:cNvPr id="50527" name="Rectangle 1375"/>
              <p:cNvSpPr>
                <a:spLocks noChangeArrowheads="1"/>
              </p:cNvSpPr>
              <p:nvPr/>
            </p:nvSpPr>
            <p:spPr bwMode="auto">
              <a:xfrm>
                <a:off x="5301" y="283"/>
                <a:ext cx="16" cy="95"/>
              </a:xfrm>
              <a:prstGeom prst="rect">
                <a:avLst/>
              </a:prstGeom>
              <a:solidFill>
                <a:srgbClr val="1B1BFF"/>
              </a:solidFill>
              <a:ln w="9525">
                <a:noFill/>
                <a:miter lim="800000"/>
                <a:headEnd/>
                <a:tailEnd/>
              </a:ln>
            </p:spPr>
            <p:txBody>
              <a:bodyPr/>
              <a:lstStyle/>
              <a:p>
                <a:endParaRPr lang="en-US" dirty="0"/>
              </a:p>
            </p:txBody>
          </p:sp>
          <p:sp>
            <p:nvSpPr>
              <p:cNvPr id="50528" name="Rectangle 1376"/>
              <p:cNvSpPr>
                <a:spLocks noChangeArrowheads="1"/>
              </p:cNvSpPr>
              <p:nvPr/>
            </p:nvSpPr>
            <p:spPr bwMode="auto">
              <a:xfrm>
                <a:off x="5317" y="283"/>
                <a:ext cx="16" cy="95"/>
              </a:xfrm>
              <a:prstGeom prst="rect">
                <a:avLst/>
              </a:prstGeom>
              <a:solidFill>
                <a:srgbClr val="1A1AFF"/>
              </a:solidFill>
              <a:ln w="9525">
                <a:noFill/>
                <a:miter lim="800000"/>
                <a:headEnd/>
                <a:tailEnd/>
              </a:ln>
            </p:spPr>
            <p:txBody>
              <a:bodyPr/>
              <a:lstStyle/>
              <a:p>
                <a:endParaRPr lang="en-US" dirty="0"/>
              </a:p>
            </p:txBody>
          </p:sp>
          <p:sp>
            <p:nvSpPr>
              <p:cNvPr id="50529" name="Rectangle 1377"/>
              <p:cNvSpPr>
                <a:spLocks noChangeArrowheads="1"/>
              </p:cNvSpPr>
              <p:nvPr/>
            </p:nvSpPr>
            <p:spPr bwMode="auto">
              <a:xfrm>
                <a:off x="5333" y="283"/>
                <a:ext cx="15" cy="95"/>
              </a:xfrm>
              <a:prstGeom prst="rect">
                <a:avLst/>
              </a:prstGeom>
              <a:solidFill>
                <a:srgbClr val="1818FF"/>
              </a:solidFill>
              <a:ln w="9525">
                <a:noFill/>
                <a:miter lim="800000"/>
                <a:headEnd/>
                <a:tailEnd/>
              </a:ln>
            </p:spPr>
            <p:txBody>
              <a:bodyPr/>
              <a:lstStyle/>
              <a:p>
                <a:endParaRPr lang="en-US" dirty="0"/>
              </a:p>
            </p:txBody>
          </p:sp>
          <p:sp>
            <p:nvSpPr>
              <p:cNvPr id="50530" name="Rectangle 1378"/>
              <p:cNvSpPr>
                <a:spLocks noChangeArrowheads="1"/>
              </p:cNvSpPr>
              <p:nvPr/>
            </p:nvSpPr>
            <p:spPr bwMode="auto">
              <a:xfrm>
                <a:off x="5348" y="283"/>
                <a:ext cx="16" cy="95"/>
              </a:xfrm>
              <a:prstGeom prst="rect">
                <a:avLst/>
              </a:prstGeom>
              <a:solidFill>
                <a:srgbClr val="1717FF"/>
              </a:solidFill>
              <a:ln w="9525">
                <a:noFill/>
                <a:miter lim="800000"/>
                <a:headEnd/>
                <a:tailEnd/>
              </a:ln>
            </p:spPr>
            <p:txBody>
              <a:bodyPr/>
              <a:lstStyle/>
              <a:p>
                <a:endParaRPr lang="en-US" dirty="0"/>
              </a:p>
            </p:txBody>
          </p:sp>
          <p:sp>
            <p:nvSpPr>
              <p:cNvPr id="50531" name="Rectangle 1379"/>
              <p:cNvSpPr>
                <a:spLocks noChangeArrowheads="1"/>
              </p:cNvSpPr>
              <p:nvPr/>
            </p:nvSpPr>
            <p:spPr bwMode="auto">
              <a:xfrm>
                <a:off x="5364" y="283"/>
                <a:ext cx="16" cy="95"/>
              </a:xfrm>
              <a:prstGeom prst="rect">
                <a:avLst/>
              </a:prstGeom>
              <a:solidFill>
                <a:srgbClr val="1515FF"/>
              </a:solidFill>
              <a:ln w="9525">
                <a:noFill/>
                <a:miter lim="800000"/>
                <a:headEnd/>
                <a:tailEnd/>
              </a:ln>
            </p:spPr>
            <p:txBody>
              <a:bodyPr/>
              <a:lstStyle/>
              <a:p>
                <a:endParaRPr lang="en-US" dirty="0"/>
              </a:p>
            </p:txBody>
          </p:sp>
          <p:sp>
            <p:nvSpPr>
              <p:cNvPr id="50532" name="Rectangle 1380"/>
              <p:cNvSpPr>
                <a:spLocks noChangeArrowheads="1"/>
              </p:cNvSpPr>
              <p:nvPr/>
            </p:nvSpPr>
            <p:spPr bwMode="auto">
              <a:xfrm>
                <a:off x="5380" y="283"/>
                <a:ext cx="16" cy="95"/>
              </a:xfrm>
              <a:prstGeom prst="rect">
                <a:avLst/>
              </a:prstGeom>
              <a:solidFill>
                <a:srgbClr val="1515FF"/>
              </a:solidFill>
              <a:ln w="9525">
                <a:noFill/>
                <a:miter lim="800000"/>
                <a:headEnd/>
                <a:tailEnd/>
              </a:ln>
            </p:spPr>
            <p:txBody>
              <a:bodyPr/>
              <a:lstStyle/>
              <a:p>
                <a:endParaRPr lang="en-US" dirty="0"/>
              </a:p>
            </p:txBody>
          </p:sp>
          <p:sp>
            <p:nvSpPr>
              <p:cNvPr id="50533" name="Rectangle 1381"/>
              <p:cNvSpPr>
                <a:spLocks noChangeArrowheads="1"/>
              </p:cNvSpPr>
              <p:nvPr/>
            </p:nvSpPr>
            <p:spPr bwMode="auto">
              <a:xfrm>
                <a:off x="5396" y="283"/>
                <a:ext cx="15" cy="95"/>
              </a:xfrm>
              <a:prstGeom prst="rect">
                <a:avLst/>
              </a:prstGeom>
              <a:solidFill>
                <a:srgbClr val="1313FF"/>
              </a:solidFill>
              <a:ln w="9525">
                <a:noFill/>
                <a:miter lim="800000"/>
                <a:headEnd/>
                <a:tailEnd/>
              </a:ln>
            </p:spPr>
            <p:txBody>
              <a:bodyPr/>
              <a:lstStyle/>
              <a:p>
                <a:endParaRPr lang="en-US" dirty="0"/>
              </a:p>
            </p:txBody>
          </p:sp>
          <p:sp>
            <p:nvSpPr>
              <p:cNvPr id="50534" name="Rectangle 1382"/>
              <p:cNvSpPr>
                <a:spLocks noChangeArrowheads="1"/>
              </p:cNvSpPr>
              <p:nvPr/>
            </p:nvSpPr>
            <p:spPr bwMode="auto">
              <a:xfrm>
                <a:off x="5411" y="283"/>
                <a:ext cx="16" cy="95"/>
              </a:xfrm>
              <a:prstGeom prst="rect">
                <a:avLst/>
              </a:prstGeom>
              <a:solidFill>
                <a:srgbClr val="1212FF"/>
              </a:solidFill>
              <a:ln w="9525">
                <a:noFill/>
                <a:miter lim="800000"/>
                <a:headEnd/>
                <a:tailEnd/>
              </a:ln>
            </p:spPr>
            <p:txBody>
              <a:bodyPr/>
              <a:lstStyle/>
              <a:p>
                <a:endParaRPr lang="en-US" dirty="0"/>
              </a:p>
            </p:txBody>
          </p:sp>
          <p:sp>
            <p:nvSpPr>
              <p:cNvPr id="50535" name="Rectangle 1383"/>
              <p:cNvSpPr>
                <a:spLocks noChangeArrowheads="1"/>
              </p:cNvSpPr>
              <p:nvPr/>
            </p:nvSpPr>
            <p:spPr bwMode="auto">
              <a:xfrm>
                <a:off x="5427" y="283"/>
                <a:ext cx="16" cy="95"/>
              </a:xfrm>
              <a:prstGeom prst="rect">
                <a:avLst/>
              </a:prstGeom>
              <a:solidFill>
                <a:srgbClr val="1010FF"/>
              </a:solidFill>
              <a:ln w="9525">
                <a:noFill/>
                <a:miter lim="800000"/>
                <a:headEnd/>
                <a:tailEnd/>
              </a:ln>
            </p:spPr>
            <p:txBody>
              <a:bodyPr/>
              <a:lstStyle/>
              <a:p>
                <a:endParaRPr lang="en-US" dirty="0"/>
              </a:p>
            </p:txBody>
          </p:sp>
          <p:sp>
            <p:nvSpPr>
              <p:cNvPr id="50536" name="Rectangle 1384"/>
              <p:cNvSpPr>
                <a:spLocks noChangeArrowheads="1"/>
              </p:cNvSpPr>
              <p:nvPr/>
            </p:nvSpPr>
            <p:spPr bwMode="auto">
              <a:xfrm>
                <a:off x="5443" y="283"/>
                <a:ext cx="15" cy="95"/>
              </a:xfrm>
              <a:prstGeom prst="rect">
                <a:avLst/>
              </a:prstGeom>
              <a:solidFill>
                <a:srgbClr val="0F0FFF"/>
              </a:solidFill>
              <a:ln w="9525">
                <a:noFill/>
                <a:miter lim="800000"/>
                <a:headEnd/>
                <a:tailEnd/>
              </a:ln>
            </p:spPr>
            <p:txBody>
              <a:bodyPr/>
              <a:lstStyle/>
              <a:p>
                <a:endParaRPr lang="en-US" dirty="0"/>
              </a:p>
            </p:txBody>
          </p:sp>
          <p:sp>
            <p:nvSpPr>
              <p:cNvPr id="50537" name="Rectangle 1385"/>
              <p:cNvSpPr>
                <a:spLocks noChangeArrowheads="1"/>
              </p:cNvSpPr>
              <p:nvPr/>
            </p:nvSpPr>
            <p:spPr bwMode="auto">
              <a:xfrm>
                <a:off x="5458" y="283"/>
                <a:ext cx="16" cy="95"/>
              </a:xfrm>
              <a:prstGeom prst="rect">
                <a:avLst/>
              </a:prstGeom>
              <a:solidFill>
                <a:srgbClr val="0C0CFF"/>
              </a:solidFill>
              <a:ln w="9525">
                <a:noFill/>
                <a:miter lim="800000"/>
                <a:headEnd/>
                <a:tailEnd/>
              </a:ln>
            </p:spPr>
            <p:txBody>
              <a:bodyPr/>
              <a:lstStyle/>
              <a:p>
                <a:endParaRPr lang="en-US" dirty="0"/>
              </a:p>
            </p:txBody>
          </p:sp>
          <p:sp>
            <p:nvSpPr>
              <p:cNvPr id="50538" name="Rectangle 1386"/>
              <p:cNvSpPr>
                <a:spLocks noChangeArrowheads="1"/>
              </p:cNvSpPr>
              <p:nvPr/>
            </p:nvSpPr>
            <p:spPr bwMode="auto">
              <a:xfrm>
                <a:off x="5474" y="283"/>
                <a:ext cx="16" cy="95"/>
              </a:xfrm>
              <a:prstGeom prst="rect">
                <a:avLst/>
              </a:prstGeom>
              <a:solidFill>
                <a:srgbClr val="0B0BFF"/>
              </a:solidFill>
              <a:ln w="9525">
                <a:noFill/>
                <a:miter lim="800000"/>
                <a:headEnd/>
                <a:tailEnd/>
              </a:ln>
            </p:spPr>
            <p:txBody>
              <a:bodyPr/>
              <a:lstStyle/>
              <a:p>
                <a:endParaRPr lang="en-US" dirty="0"/>
              </a:p>
            </p:txBody>
          </p:sp>
          <p:sp>
            <p:nvSpPr>
              <p:cNvPr id="50539" name="Rectangle 1387"/>
              <p:cNvSpPr>
                <a:spLocks noChangeArrowheads="1"/>
              </p:cNvSpPr>
              <p:nvPr/>
            </p:nvSpPr>
            <p:spPr bwMode="auto">
              <a:xfrm>
                <a:off x="5490" y="283"/>
                <a:ext cx="16" cy="95"/>
              </a:xfrm>
              <a:prstGeom prst="rect">
                <a:avLst/>
              </a:prstGeom>
              <a:solidFill>
                <a:srgbClr val="0808FF"/>
              </a:solidFill>
              <a:ln w="9525">
                <a:noFill/>
                <a:miter lim="800000"/>
                <a:headEnd/>
                <a:tailEnd/>
              </a:ln>
            </p:spPr>
            <p:txBody>
              <a:bodyPr/>
              <a:lstStyle/>
              <a:p>
                <a:endParaRPr lang="en-US" dirty="0"/>
              </a:p>
            </p:txBody>
          </p:sp>
          <p:sp>
            <p:nvSpPr>
              <p:cNvPr id="50540" name="Rectangle 1388"/>
              <p:cNvSpPr>
                <a:spLocks noChangeArrowheads="1"/>
              </p:cNvSpPr>
              <p:nvPr/>
            </p:nvSpPr>
            <p:spPr bwMode="auto">
              <a:xfrm>
                <a:off x="5506" y="283"/>
                <a:ext cx="15" cy="95"/>
              </a:xfrm>
              <a:prstGeom prst="rect">
                <a:avLst/>
              </a:prstGeom>
              <a:solidFill>
                <a:srgbClr val="0707FF"/>
              </a:solidFill>
              <a:ln w="9525">
                <a:noFill/>
                <a:miter lim="800000"/>
                <a:headEnd/>
                <a:tailEnd/>
              </a:ln>
            </p:spPr>
            <p:txBody>
              <a:bodyPr/>
              <a:lstStyle/>
              <a:p>
                <a:endParaRPr lang="en-US" dirty="0"/>
              </a:p>
            </p:txBody>
          </p:sp>
          <p:sp>
            <p:nvSpPr>
              <p:cNvPr id="50541" name="Rectangle 1389"/>
              <p:cNvSpPr>
                <a:spLocks noChangeArrowheads="1"/>
              </p:cNvSpPr>
              <p:nvPr/>
            </p:nvSpPr>
            <p:spPr bwMode="auto">
              <a:xfrm>
                <a:off x="5521" y="283"/>
                <a:ext cx="16" cy="95"/>
              </a:xfrm>
              <a:prstGeom prst="rect">
                <a:avLst/>
              </a:prstGeom>
              <a:solidFill>
                <a:srgbClr val="0000FF"/>
              </a:solidFill>
              <a:ln w="9525">
                <a:noFill/>
                <a:miter lim="800000"/>
                <a:headEnd/>
                <a:tailEnd/>
              </a:ln>
            </p:spPr>
            <p:txBody>
              <a:bodyPr/>
              <a:lstStyle/>
              <a:p>
                <a:endParaRPr lang="en-US" dirty="0"/>
              </a:p>
            </p:txBody>
          </p:sp>
        </p:grpSp>
        <p:sp>
          <p:nvSpPr>
            <p:cNvPr id="50542" name="Rectangle 1390"/>
            <p:cNvSpPr>
              <a:spLocks noChangeArrowheads="1"/>
            </p:cNvSpPr>
            <p:nvPr/>
          </p:nvSpPr>
          <p:spPr bwMode="auto">
            <a:xfrm>
              <a:off x="193" y="287"/>
              <a:ext cx="5341" cy="88"/>
            </a:xfrm>
            <a:prstGeom prst="rect">
              <a:avLst/>
            </a:prstGeom>
            <a:noFill/>
            <a:ln w="12700">
              <a:solidFill>
                <a:srgbClr val="000000"/>
              </a:solidFill>
              <a:miter lim="800000"/>
              <a:headEnd/>
              <a:tailEnd/>
            </a:ln>
          </p:spPr>
          <p:txBody>
            <a:bodyPr/>
            <a:lstStyle/>
            <a:p>
              <a:endParaRPr lang="en-US" dirty="0"/>
            </a:p>
          </p:txBody>
        </p:sp>
      </p:grpSp>
      <p:sp>
        <p:nvSpPr>
          <p:cNvPr id="50544" name="Text Box 1392"/>
          <p:cNvSpPr txBox="1">
            <a:spLocks noChangeArrowheads="1"/>
          </p:cNvSpPr>
          <p:nvPr userDrawn="1"/>
        </p:nvSpPr>
        <p:spPr bwMode="auto">
          <a:xfrm>
            <a:off x="228600" y="6635750"/>
            <a:ext cx="1141659" cy="215444"/>
          </a:xfrm>
          <a:prstGeom prst="rect">
            <a:avLst/>
          </a:prstGeom>
          <a:noFill/>
          <a:ln w="12700">
            <a:noFill/>
            <a:miter lim="800000"/>
            <a:headEnd/>
            <a:tailEnd/>
          </a:ln>
          <a:effectLst/>
        </p:spPr>
        <p:txBody>
          <a:bodyPr wrap="none">
            <a:spAutoFit/>
          </a:bodyPr>
          <a:lstStyle/>
          <a:p>
            <a:pPr eaLnBrk="0" hangingPunct="0"/>
            <a:r>
              <a:rPr lang="en-US" sz="800" dirty="0" smtClean="0">
                <a:latin typeface="Arial" charset="0"/>
              </a:rPr>
              <a:t>Name /phone /e-mail</a:t>
            </a:r>
            <a:endParaRPr lang="en-US" sz="800" dirty="0">
              <a:latin typeface="Arial" charset="0"/>
            </a:endParaRPr>
          </a:p>
        </p:txBody>
      </p:sp>
      <p:pic>
        <p:nvPicPr>
          <p:cNvPr id="50546" name="Picture 1394"/>
          <p:cNvPicPr>
            <a:picLocks noChangeAspect="1" noChangeArrowheads="1"/>
          </p:cNvPicPr>
          <p:nvPr userDrawn="1"/>
        </p:nvPicPr>
        <p:blipFill>
          <a:blip r:embed="rId13"/>
          <a:srcRect/>
          <a:stretch>
            <a:fillRect/>
          </a:stretch>
        </p:blipFill>
        <p:spPr bwMode="auto">
          <a:xfrm>
            <a:off x="152400" y="55563"/>
            <a:ext cx="1122868" cy="974712"/>
          </a:xfrm>
          <a:prstGeom prst="rect">
            <a:avLst/>
          </a:prstGeom>
          <a:noFill/>
          <a:ln w="9525">
            <a:noFill/>
            <a:miter lim="800000"/>
            <a:headEnd/>
            <a:tailEnd/>
          </a:ln>
          <a:effectLst/>
        </p:spPr>
      </p:pic>
      <p:pic>
        <p:nvPicPr>
          <p:cNvPr id="697" name="Picture 0" descr="MWRLogo2010.png"/>
          <p:cNvPicPr>
            <a:picLocks noChangeAspect="1" noChangeArrowheads="1"/>
          </p:cNvPicPr>
          <p:nvPr userDrawn="1"/>
        </p:nvPicPr>
        <p:blipFill>
          <a:blip r:embed="rId14" cstate="print"/>
          <a:srcRect/>
          <a:stretch>
            <a:fillRect/>
          </a:stretch>
        </p:blipFill>
        <p:spPr bwMode="auto">
          <a:xfrm>
            <a:off x="8035098" y="50800"/>
            <a:ext cx="1135062" cy="1135063"/>
          </a:xfrm>
          <a:prstGeom prst="rect">
            <a:avLst/>
          </a:prstGeom>
          <a:noFill/>
          <a:ln w="9525">
            <a:noFill/>
            <a:miter lim="800000"/>
            <a:headEnd/>
            <a:tailEnd/>
          </a:ln>
        </p:spPr>
      </p:pic>
      <p:sp>
        <p:nvSpPr>
          <p:cNvPr id="698" name="Text Box 1392"/>
          <p:cNvSpPr txBox="1">
            <a:spLocks noChangeArrowheads="1"/>
          </p:cNvSpPr>
          <p:nvPr userDrawn="1"/>
        </p:nvSpPr>
        <p:spPr bwMode="auto">
          <a:xfrm>
            <a:off x="7661126" y="6655568"/>
            <a:ext cx="402674" cy="338554"/>
          </a:xfrm>
          <a:prstGeom prst="rect">
            <a:avLst/>
          </a:prstGeom>
          <a:noFill/>
          <a:ln w="12700">
            <a:noFill/>
            <a:miter lim="800000"/>
            <a:headEnd/>
            <a:tailEnd/>
          </a:ln>
          <a:effectLst/>
        </p:spPr>
        <p:txBody>
          <a:bodyPr wrap="none">
            <a:spAutoFit/>
          </a:bodyPr>
          <a:lstStyle/>
          <a:p>
            <a:pPr eaLnBrk="0" hangingPunct="0"/>
            <a:r>
              <a:rPr lang="en-US" sz="800" dirty="0" smtClean="0">
                <a:latin typeface="Arial" charset="0"/>
              </a:rPr>
              <a:t>Date</a:t>
            </a:r>
          </a:p>
          <a:p>
            <a:pPr eaLnBrk="0" hangingPunct="0"/>
            <a:endParaRPr lang="en-US" sz="800" dirty="0">
              <a:latin typeface="Arial" charset="0"/>
            </a:endParaRPr>
          </a:p>
        </p:txBody>
      </p:sp>
    </p:spTree>
  </p:cSld>
  <p:clrMap bg1="lt1" tx1="dk1" bg2="lt2" tx2="dk2" accent1="accent1" accent2="accent2" accent3="accent3" accent4="accent4" accent5="accent5" accent6="accent6" hlink="hlink" folHlink="folHlink"/>
  <p:sldLayoutIdLst>
    <p:sldLayoutId id="2147483653" r:id="rId1"/>
    <p:sldLayoutId id="2147483654" r:id="rId2"/>
    <p:sldLayoutId id="2147483655" r:id="rId3"/>
    <p:sldLayoutId id="2147483656" r:id="rId4"/>
    <p:sldLayoutId id="2147483657" r:id="rId5"/>
    <p:sldLayoutId id="2147483658" r:id="rId6"/>
    <p:sldLayoutId id="2147483659" r:id="rId7"/>
    <p:sldLayoutId id="2147483660" r:id="rId8"/>
    <p:sldLayoutId id="2147483661" r:id="rId9"/>
    <p:sldLayoutId id="2147483662" r:id="rId10"/>
    <p:sldLayoutId id="2147483663" r:id="rId11"/>
  </p:sldLayoutIdLst>
  <p:txStyles>
    <p:titleStyle>
      <a:lvl1pPr algn="ctr" rtl="0" fontAlgn="base">
        <a:spcBef>
          <a:spcPct val="0"/>
        </a:spcBef>
        <a:spcAft>
          <a:spcPct val="0"/>
        </a:spcAft>
        <a:defRPr sz="2000" b="1">
          <a:solidFill>
            <a:schemeClr val="tx2"/>
          </a:solidFill>
          <a:latin typeface="+mj-lt"/>
          <a:ea typeface="+mj-ea"/>
          <a:cs typeface="+mj-cs"/>
        </a:defRPr>
      </a:lvl1pPr>
      <a:lvl2pPr algn="ctr" rtl="0" fontAlgn="base">
        <a:spcBef>
          <a:spcPct val="0"/>
        </a:spcBef>
        <a:spcAft>
          <a:spcPct val="0"/>
        </a:spcAft>
        <a:defRPr sz="2000" b="1">
          <a:solidFill>
            <a:schemeClr val="tx2"/>
          </a:solidFill>
          <a:latin typeface="Arial" charset="0"/>
        </a:defRPr>
      </a:lvl2pPr>
      <a:lvl3pPr algn="ctr" rtl="0" fontAlgn="base">
        <a:spcBef>
          <a:spcPct val="0"/>
        </a:spcBef>
        <a:spcAft>
          <a:spcPct val="0"/>
        </a:spcAft>
        <a:defRPr sz="2000" b="1">
          <a:solidFill>
            <a:schemeClr val="tx2"/>
          </a:solidFill>
          <a:latin typeface="Arial" charset="0"/>
        </a:defRPr>
      </a:lvl3pPr>
      <a:lvl4pPr algn="ctr" rtl="0" fontAlgn="base">
        <a:spcBef>
          <a:spcPct val="0"/>
        </a:spcBef>
        <a:spcAft>
          <a:spcPct val="0"/>
        </a:spcAft>
        <a:defRPr sz="2000" b="1">
          <a:solidFill>
            <a:schemeClr val="tx2"/>
          </a:solidFill>
          <a:latin typeface="Arial" charset="0"/>
        </a:defRPr>
      </a:lvl4pPr>
      <a:lvl5pPr algn="ctr" rtl="0" fontAlgn="base">
        <a:spcBef>
          <a:spcPct val="0"/>
        </a:spcBef>
        <a:spcAft>
          <a:spcPct val="0"/>
        </a:spcAft>
        <a:defRPr sz="2000" b="1">
          <a:solidFill>
            <a:schemeClr val="tx2"/>
          </a:solidFill>
          <a:latin typeface="Arial" charset="0"/>
        </a:defRPr>
      </a:lvl5pPr>
      <a:lvl6pPr marL="457200" algn="ctr" rtl="0" fontAlgn="base">
        <a:spcBef>
          <a:spcPct val="0"/>
        </a:spcBef>
        <a:spcAft>
          <a:spcPct val="0"/>
        </a:spcAft>
        <a:defRPr sz="2000" b="1">
          <a:solidFill>
            <a:schemeClr val="tx2"/>
          </a:solidFill>
          <a:latin typeface="Arial" charset="0"/>
        </a:defRPr>
      </a:lvl6pPr>
      <a:lvl7pPr marL="914400" algn="ctr" rtl="0" fontAlgn="base">
        <a:spcBef>
          <a:spcPct val="0"/>
        </a:spcBef>
        <a:spcAft>
          <a:spcPct val="0"/>
        </a:spcAft>
        <a:defRPr sz="2000" b="1">
          <a:solidFill>
            <a:schemeClr val="tx2"/>
          </a:solidFill>
          <a:latin typeface="Arial" charset="0"/>
        </a:defRPr>
      </a:lvl7pPr>
      <a:lvl8pPr marL="1371600" algn="ctr" rtl="0" fontAlgn="base">
        <a:spcBef>
          <a:spcPct val="0"/>
        </a:spcBef>
        <a:spcAft>
          <a:spcPct val="0"/>
        </a:spcAft>
        <a:defRPr sz="2000" b="1">
          <a:solidFill>
            <a:schemeClr val="tx2"/>
          </a:solidFill>
          <a:latin typeface="Arial" charset="0"/>
        </a:defRPr>
      </a:lvl8pPr>
      <a:lvl9pPr marL="1828800" algn="ctr" rtl="0" fontAlgn="base">
        <a:spcBef>
          <a:spcPct val="0"/>
        </a:spcBef>
        <a:spcAft>
          <a:spcPct val="0"/>
        </a:spcAft>
        <a:defRPr sz="2000" b="1">
          <a:solidFill>
            <a:schemeClr val="tx2"/>
          </a:solidFill>
          <a:latin typeface="Arial" charset="0"/>
        </a:defRPr>
      </a:lvl9pPr>
    </p:titleStyle>
    <p:bodyStyle>
      <a:lvl1pPr marL="342900" indent="-342900" algn="l" rtl="0" fontAlgn="base">
        <a:spcBef>
          <a:spcPct val="20000"/>
        </a:spcBef>
        <a:spcAft>
          <a:spcPct val="0"/>
        </a:spcAft>
        <a:buChar char="•"/>
        <a:defRPr sz="3200">
          <a:solidFill>
            <a:schemeClr val="tx1"/>
          </a:solidFill>
          <a:latin typeface="+mn-lt"/>
          <a:ea typeface="+mn-ea"/>
          <a:cs typeface="+mn-cs"/>
        </a:defRPr>
      </a:lvl1pPr>
      <a:lvl2pPr marL="742950" indent="-285750" algn="l" rtl="0" fontAlgn="base">
        <a:spcBef>
          <a:spcPct val="20000"/>
        </a:spcBef>
        <a:spcAft>
          <a:spcPct val="0"/>
        </a:spcAft>
        <a:buChar char="–"/>
        <a:defRPr sz="2800">
          <a:solidFill>
            <a:schemeClr val="tx1"/>
          </a:solidFill>
          <a:latin typeface="+mn-lt"/>
        </a:defRPr>
      </a:lvl2pPr>
      <a:lvl3pPr marL="1143000" indent="-228600" algn="l" rtl="0" fontAlgn="base">
        <a:spcBef>
          <a:spcPct val="20000"/>
        </a:spcBef>
        <a:spcAft>
          <a:spcPct val="0"/>
        </a:spcAft>
        <a:buChar char="•"/>
        <a:defRPr sz="2400">
          <a:solidFill>
            <a:schemeClr val="tx1"/>
          </a:solidFill>
          <a:latin typeface="+mn-lt"/>
        </a:defRPr>
      </a:lvl3pPr>
      <a:lvl4pPr marL="1600200" indent="-228600" algn="l" rtl="0" fontAlgn="base">
        <a:spcBef>
          <a:spcPct val="20000"/>
        </a:spcBef>
        <a:spcAft>
          <a:spcPct val="0"/>
        </a:spcAft>
        <a:buChar char="–"/>
        <a:defRPr sz="2000">
          <a:solidFill>
            <a:schemeClr val="tx1"/>
          </a:solidFill>
          <a:latin typeface="+mn-lt"/>
        </a:defRPr>
      </a:lvl4pPr>
      <a:lvl5pPr marL="2057400" indent="-228600" algn="l" rtl="0" fontAlgn="base">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bwMode="auto">
          <a:xfrm>
            <a:off x="457200" y="381000"/>
            <a:ext cx="8229600" cy="1143000"/>
          </a:xfrm>
          <a:noFill/>
          <a:ln>
            <a:miter lim="800000"/>
            <a:headEnd/>
            <a:tailEnd/>
          </a:ln>
        </p:spPr>
        <p:txBody>
          <a:bodyPr vert="horz" wrap="square" lIns="91440" tIns="45720" rIns="91440" bIns="45720" numCol="1" anchor="t" anchorCtr="0" compatLnSpc="1">
            <a:prstTxWarp prst="textNoShape">
              <a:avLst/>
            </a:prstTxWarp>
          </a:bodyPr>
          <a:lstStyle/>
          <a:p>
            <a:r>
              <a:rPr lang="en-US" dirty="0">
                <a:latin typeface="Trebuchet MS" pitchFamily="34" charset="0"/>
              </a:rPr>
              <a:t/>
            </a:r>
            <a:br>
              <a:rPr lang="en-US" dirty="0">
                <a:latin typeface="Trebuchet MS" pitchFamily="34" charset="0"/>
              </a:rPr>
            </a:br>
            <a:r>
              <a:rPr lang="en-US" dirty="0">
                <a:latin typeface="Trebuchet MS" pitchFamily="34" charset="0"/>
              </a:rPr>
              <a:t/>
            </a:r>
            <a:br>
              <a:rPr lang="en-US" dirty="0">
                <a:latin typeface="Trebuchet MS" pitchFamily="34" charset="0"/>
              </a:rPr>
            </a:br>
            <a:r>
              <a:rPr lang="en-US" u="sng" dirty="0">
                <a:solidFill>
                  <a:srgbClr val="FF0000"/>
                </a:solidFill>
              </a:rPr>
              <a:t>Family and Morale, Welfare and Recreation (MWR</a:t>
            </a:r>
            <a:r>
              <a:rPr lang="en-US" u="sng" dirty="0" smtClean="0">
                <a:solidFill>
                  <a:srgbClr val="FF0000"/>
                </a:solidFill>
              </a:rPr>
              <a:t>)</a:t>
            </a:r>
            <a:endParaRPr lang="en-US" u="sng" dirty="0">
              <a:solidFill>
                <a:srgbClr val="FF0000"/>
              </a:solidFill>
            </a:endParaRPr>
          </a:p>
        </p:txBody>
      </p:sp>
      <p:sp>
        <p:nvSpPr>
          <p:cNvPr id="9219" name="Rectangle 3"/>
          <p:cNvSpPr>
            <a:spLocks noGrp="1" noChangeArrowheads="1"/>
          </p:cNvSpPr>
          <p:nvPr>
            <p:ph type="body" idx="1"/>
          </p:nvPr>
        </p:nvSpPr>
        <p:spPr>
          <a:xfrm>
            <a:off x="457200" y="1600200"/>
            <a:ext cx="8229600" cy="4525963"/>
          </a:xfrm>
          <a:noFill/>
          <a:ln/>
        </p:spPr>
        <p:txBody>
          <a:bodyPr/>
          <a:lstStyle/>
          <a:p>
            <a:pPr algn="ctr">
              <a:buFontTx/>
              <a:buNone/>
            </a:pPr>
            <a:r>
              <a:rPr lang="en-US" sz="4000" b="1" dirty="0">
                <a:latin typeface="Trebuchet MS" pitchFamily="34" charset="0"/>
              </a:rPr>
              <a:t>Building Successful Partnerships:</a:t>
            </a:r>
          </a:p>
          <a:p>
            <a:pPr algn="ctr">
              <a:buFontTx/>
              <a:buNone/>
            </a:pPr>
            <a:r>
              <a:rPr lang="en-US" sz="4000" b="1" dirty="0" smtClean="0">
                <a:latin typeface="Trebuchet MS" pitchFamily="34" charset="0"/>
              </a:rPr>
              <a:t>A </a:t>
            </a:r>
            <a:r>
              <a:rPr lang="en-US" sz="4000" b="1" dirty="0">
                <a:latin typeface="Trebuchet MS" pitchFamily="34" charset="0"/>
              </a:rPr>
              <a:t>Sponsorship and Advertising </a:t>
            </a:r>
            <a:r>
              <a:rPr lang="en-US" sz="4000" b="1" dirty="0" smtClean="0">
                <a:latin typeface="Trebuchet MS" pitchFamily="34" charset="0"/>
              </a:rPr>
              <a:t>Overview</a:t>
            </a:r>
          </a:p>
          <a:p>
            <a:pPr>
              <a:buFontTx/>
              <a:buNone/>
            </a:pPr>
            <a:endParaRPr lang="en-US" b="1" dirty="0"/>
          </a:p>
          <a:p>
            <a:pPr algn="ctr">
              <a:buFontTx/>
              <a:buNone/>
            </a:pPr>
            <a:r>
              <a:rPr lang="en-US" sz="2400" b="1" dirty="0">
                <a:latin typeface="Trebuchet MS" pitchFamily="34" charset="0"/>
              </a:rPr>
              <a:t>Presented by</a:t>
            </a:r>
            <a:r>
              <a:rPr lang="en-US" sz="2400" b="1" dirty="0" smtClean="0">
                <a:latin typeface="Trebuchet MS" pitchFamily="34" charset="0"/>
              </a:rPr>
              <a:t>:</a:t>
            </a:r>
          </a:p>
          <a:p>
            <a:pPr marL="0" indent="0" algn="ctr">
              <a:buNone/>
            </a:pPr>
            <a:r>
              <a:rPr lang="en-US" sz="2400" b="1" i="1" dirty="0" smtClean="0">
                <a:solidFill>
                  <a:srgbClr val="A50021"/>
                </a:solidFill>
                <a:latin typeface="Trebuchet MS" pitchFamily="34" charset="0"/>
              </a:rPr>
              <a:t>Name of Presenter</a:t>
            </a:r>
            <a:endParaRPr lang="en-US" sz="2400" i="1" dirty="0">
              <a:solidFill>
                <a:srgbClr val="A50021"/>
              </a:solidFill>
              <a:latin typeface="Trebuchet MS" pitchFamily="34" charset="0"/>
            </a:endParaRPr>
          </a:p>
        </p:txBody>
      </p:sp>
      <p:pic>
        <p:nvPicPr>
          <p:cNvPr id="4" name="Picture 0" descr="MWRLogo2010.png"/>
          <p:cNvPicPr>
            <a:picLocks noChangeAspect="1" noChangeArrowheads="1"/>
          </p:cNvPicPr>
          <p:nvPr/>
        </p:nvPicPr>
        <p:blipFill>
          <a:blip r:embed="rId3" cstate="print"/>
          <a:srcRect/>
          <a:stretch>
            <a:fillRect/>
          </a:stretch>
        </p:blipFill>
        <p:spPr bwMode="auto">
          <a:xfrm>
            <a:off x="8035098" y="50800"/>
            <a:ext cx="1135062" cy="1135063"/>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bwMode="auto">
          <a:xfrm>
            <a:off x="457200" y="-228600"/>
            <a:ext cx="8229600" cy="1143000"/>
          </a:xfrm>
          <a:noFill/>
          <a:ln>
            <a:miter lim="800000"/>
            <a:headEnd/>
            <a:tailEnd/>
          </a:ln>
        </p:spPr>
        <p:txBody>
          <a:bodyPr vert="horz" wrap="square" lIns="91440" tIns="45720" rIns="91440" bIns="45720" numCol="1" anchor="t" anchorCtr="0" compatLnSpc="1">
            <a:prstTxWarp prst="textNoShape">
              <a:avLst/>
            </a:prstTxWarp>
          </a:bodyPr>
          <a:lstStyle/>
          <a:p>
            <a:r>
              <a:rPr lang="en-US" sz="2400" dirty="0">
                <a:latin typeface="Trebuchet MS" pitchFamily="34" charset="0"/>
              </a:rPr>
              <a:t/>
            </a:r>
            <a:br>
              <a:rPr lang="en-US" sz="2400" dirty="0">
                <a:latin typeface="Trebuchet MS" pitchFamily="34" charset="0"/>
              </a:rPr>
            </a:br>
            <a:r>
              <a:rPr lang="en-US" sz="2400" dirty="0">
                <a:latin typeface="Trebuchet MS" pitchFamily="34" charset="0"/>
              </a:rPr>
              <a:t/>
            </a:r>
            <a:br>
              <a:rPr lang="en-US" sz="2400" dirty="0">
                <a:latin typeface="Trebuchet MS" pitchFamily="34" charset="0"/>
              </a:rPr>
            </a:br>
            <a:r>
              <a:rPr lang="en-US" sz="2400" dirty="0">
                <a:latin typeface="Trebuchet MS" pitchFamily="34" charset="0"/>
              </a:rPr>
              <a:t>MWR Sponsorship and Advertising</a:t>
            </a:r>
            <a:r>
              <a:rPr lang="en-US" sz="2400" dirty="0" smtClean="0">
                <a:latin typeface="Trebuchet MS" pitchFamily="34" charset="0"/>
              </a:rPr>
              <a:t/>
            </a:r>
            <a:br>
              <a:rPr lang="en-US" sz="2400" dirty="0" smtClean="0">
                <a:latin typeface="Trebuchet MS" pitchFamily="34" charset="0"/>
              </a:rPr>
            </a:br>
            <a:r>
              <a:rPr lang="en-US" sz="2400" dirty="0" smtClean="0">
                <a:latin typeface="Trebuchet MS" pitchFamily="34" charset="0"/>
              </a:rPr>
              <a:t/>
            </a:r>
            <a:br>
              <a:rPr lang="en-US" sz="2400" dirty="0" smtClean="0">
                <a:latin typeface="Trebuchet MS" pitchFamily="34" charset="0"/>
              </a:rPr>
            </a:br>
            <a:r>
              <a:rPr lang="en-US" sz="2400" dirty="0" smtClean="0">
                <a:latin typeface="Trebuchet MS" pitchFamily="34" charset="0"/>
              </a:rPr>
              <a:t/>
            </a:r>
            <a:br>
              <a:rPr lang="en-US" sz="2400" dirty="0" smtClean="0">
                <a:latin typeface="Trebuchet MS" pitchFamily="34" charset="0"/>
              </a:rPr>
            </a:br>
            <a:endParaRPr lang="en-US" sz="2400" dirty="0">
              <a:latin typeface="Trebuchet MS" pitchFamily="34" charset="0"/>
            </a:endParaRPr>
          </a:p>
        </p:txBody>
      </p:sp>
      <p:sp>
        <p:nvSpPr>
          <p:cNvPr id="19459" name="Rectangle 3"/>
          <p:cNvSpPr>
            <a:spLocks noGrp="1" noChangeArrowheads="1"/>
          </p:cNvSpPr>
          <p:nvPr>
            <p:ph type="body" idx="1"/>
          </p:nvPr>
        </p:nvSpPr>
        <p:spPr>
          <a:xfrm>
            <a:off x="838200" y="1447800"/>
            <a:ext cx="7543800" cy="5029200"/>
          </a:xfrm>
          <a:noFill/>
          <a:ln/>
        </p:spPr>
        <p:txBody>
          <a:bodyPr/>
          <a:lstStyle/>
          <a:p>
            <a:pPr>
              <a:lnSpc>
                <a:spcPct val="80000"/>
              </a:lnSpc>
            </a:pPr>
            <a:endParaRPr lang="en-US" sz="2000" dirty="0" smtClean="0"/>
          </a:p>
          <a:p>
            <a:pPr marL="0" indent="0" algn="ctr">
              <a:lnSpc>
                <a:spcPct val="80000"/>
              </a:lnSpc>
              <a:buNone/>
            </a:pPr>
            <a:r>
              <a:rPr lang="en-US" sz="2800" b="1" dirty="0">
                <a:latin typeface="Trebuchet MS" pitchFamily="34" charset="0"/>
              </a:rPr>
              <a:t>Commander’s Support</a:t>
            </a:r>
            <a:r>
              <a:rPr lang="en-US" sz="2000" dirty="0">
                <a:latin typeface="Trebuchet MS" pitchFamily="34" charset="0"/>
              </a:rPr>
              <a:t/>
            </a:r>
            <a:br>
              <a:rPr lang="en-US" sz="2000" dirty="0">
                <a:latin typeface="Trebuchet MS" pitchFamily="34" charset="0"/>
              </a:rPr>
            </a:br>
            <a:endParaRPr lang="en-US" sz="2000" dirty="0" smtClean="0">
              <a:latin typeface="Trebuchet MS" pitchFamily="34" charset="0"/>
            </a:endParaRPr>
          </a:p>
          <a:p>
            <a:pPr marL="0" indent="0" algn="ctr">
              <a:lnSpc>
                <a:spcPct val="80000"/>
              </a:lnSpc>
              <a:buNone/>
            </a:pPr>
            <a:endParaRPr lang="en-US" sz="2000" dirty="0"/>
          </a:p>
          <a:p>
            <a:pPr>
              <a:lnSpc>
                <a:spcPct val="80000"/>
              </a:lnSpc>
            </a:pPr>
            <a:r>
              <a:rPr lang="en-US" sz="2000" dirty="0" smtClean="0"/>
              <a:t>Participate in Chamber of Commerce events and introduce sponsorship manager to business owners</a:t>
            </a:r>
          </a:p>
          <a:p>
            <a:pPr>
              <a:lnSpc>
                <a:spcPct val="80000"/>
              </a:lnSpc>
            </a:pPr>
            <a:endParaRPr lang="en-US" sz="2000" dirty="0" smtClean="0"/>
          </a:p>
          <a:p>
            <a:pPr>
              <a:lnSpc>
                <a:spcPct val="80000"/>
              </a:lnSpc>
            </a:pPr>
            <a:r>
              <a:rPr lang="en-US" sz="2000" dirty="0" smtClean="0"/>
              <a:t>Interact with and thank sponsors/advertisers at events</a:t>
            </a:r>
          </a:p>
          <a:p>
            <a:pPr>
              <a:lnSpc>
                <a:spcPct val="80000"/>
              </a:lnSpc>
            </a:pPr>
            <a:endParaRPr lang="en-US" sz="2000" dirty="0"/>
          </a:p>
          <a:p>
            <a:pPr>
              <a:lnSpc>
                <a:spcPct val="80000"/>
              </a:lnSpc>
            </a:pPr>
            <a:r>
              <a:rPr lang="en-US" sz="2000" dirty="0" smtClean="0"/>
              <a:t>Sign Star Notes for sponsors</a:t>
            </a:r>
          </a:p>
          <a:p>
            <a:pPr>
              <a:lnSpc>
                <a:spcPct val="80000"/>
              </a:lnSpc>
            </a:pPr>
            <a:endParaRPr lang="en-US" sz="2000" dirty="0" smtClean="0"/>
          </a:p>
          <a:p>
            <a:pPr>
              <a:lnSpc>
                <a:spcPct val="80000"/>
              </a:lnSpc>
            </a:pPr>
            <a:r>
              <a:rPr lang="en-US" sz="2000" dirty="0" smtClean="0"/>
              <a:t>Participate in sponsor recognition events and present plaques etc.</a:t>
            </a:r>
            <a:endParaRPr lang="en-US" sz="1600" dirty="0" smtClean="0"/>
          </a:p>
          <a:p>
            <a:pPr>
              <a:lnSpc>
                <a:spcPct val="80000"/>
              </a:lnSpc>
              <a:buNone/>
            </a:pPr>
            <a:endParaRPr lang="en-US" sz="2000" dirty="0" smtClean="0"/>
          </a:p>
          <a:p>
            <a:pPr>
              <a:lnSpc>
                <a:spcPct val="80000"/>
              </a:lnSpc>
              <a:buNone/>
            </a:pPr>
            <a:endParaRPr lang="en-US" sz="2000" dirty="0" smtClean="0"/>
          </a:p>
          <a:p>
            <a:pPr>
              <a:lnSpc>
                <a:spcPct val="80000"/>
              </a:lnSpc>
              <a:buNone/>
            </a:pPr>
            <a:endParaRPr lang="en-US" sz="2000" dirty="0"/>
          </a:p>
        </p:txBody>
      </p:sp>
    </p:spTree>
    <p:extLst>
      <p:ext uri="{BB962C8B-B14F-4D97-AF65-F5344CB8AC3E}">
        <p14:creationId xmlns:p14="http://schemas.microsoft.com/office/powerpoint/2010/main" val="251415386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bwMode="auto">
          <a:xfrm>
            <a:off x="457200" y="-228600"/>
            <a:ext cx="8229600" cy="1143000"/>
          </a:xfrm>
          <a:noFill/>
          <a:ln>
            <a:miter lim="800000"/>
            <a:headEnd/>
            <a:tailEnd/>
          </a:ln>
        </p:spPr>
        <p:txBody>
          <a:bodyPr vert="horz" wrap="square" lIns="91440" tIns="45720" rIns="91440" bIns="45720" numCol="1" anchor="t" anchorCtr="0" compatLnSpc="1">
            <a:prstTxWarp prst="textNoShape">
              <a:avLst/>
            </a:prstTxWarp>
          </a:bodyPr>
          <a:lstStyle/>
          <a:p>
            <a:r>
              <a:rPr lang="en-US" sz="2400" dirty="0">
                <a:latin typeface="Trebuchet MS" pitchFamily="34" charset="0"/>
              </a:rPr>
              <a:t/>
            </a:r>
            <a:br>
              <a:rPr lang="en-US" sz="2400" dirty="0">
                <a:latin typeface="Trebuchet MS" pitchFamily="34" charset="0"/>
              </a:rPr>
            </a:br>
            <a:r>
              <a:rPr lang="en-US" sz="2400" dirty="0">
                <a:latin typeface="Trebuchet MS" pitchFamily="34" charset="0"/>
              </a:rPr>
              <a:t/>
            </a:r>
            <a:br>
              <a:rPr lang="en-US" sz="2400" dirty="0">
                <a:latin typeface="Trebuchet MS" pitchFamily="34" charset="0"/>
              </a:rPr>
            </a:br>
            <a:r>
              <a:rPr lang="en-US" sz="2400" dirty="0">
                <a:latin typeface="Trebuchet MS" pitchFamily="34" charset="0"/>
              </a:rPr>
              <a:t>MWR Sponsorship and Advertising</a:t>
            </a:r>
            <a:r>
              <a:rPr lang="en-US" sz="2400" dirty="0" smtClean="0">
                <a:latin typeface="Trebuchet MS" pitchFamily="34" charset="0"/>
              </a:rPr>
              <a:t/>
            </a:r>
            <a:br>
              <a:rPr lang="en-US" sz="2400" dirty="0" smtClean="0">
                <a:latin typeface="Trebuchet MS" pitchFamily="34" charset="0"/>
              </a:rPr>
            </a:br>
            <a:r>
              <a:rPr lang="en-US" sz="2400" dirty="0" smtClean="0">
                <a:latin typeface="Trebuchet MS" pitchFamily="34" charset="0"/>
              </a:rPr>
              <a:t/>
            </a:r>
            <a:br>
              <a:rPr lang="en-US" sz="2400" dirty="0" smtClean="0">
                <a:latin typeface="Trebuchet MS" pitchFamily="34" charset="0"/>
              </a:rPr>
            </a:br>
            <a:r>
              <a:rPr lang="en-US" sz="2400" dirty="0" smtClean="0">
                <a:latin typeface="Trebuchet MS" pitchFamily="34" charset="0"/>
              </a:rPr>
              <a:t/>
            </a:r>
            <a:br>
              <a:rPr lang="en-US" sz="2400" dirty="0" smtClean="0">
                <a:latin typeface="Trebuchet MS" pitchFamily="34" charset="0"/>
              </a:rPr>
            </a:br>
            <a:endParaRPr lang="en-US" sz="2400" dirty="0">
              <a:latin typeface="Trebuchet MS" pitchFamily="34" charset="0"/>
            </a:endParaRPr>
          </a:p>
        </p:txBody>
      </p:sp>
      <p:sp>
        <p:nvSpPr>
          <p:cNvPr id="19459" name="Rectangle 3"/>
          <p:cNvSpPr>
            <a:spLocks noGrp="1" noChangeArrowheads="1"/>
          </p:cNvSpPr>
          <p:nvPr>
            <p:ph type="body" idx="1"/>
          </p:nvPr>
        </p:nvSpPr>
        <p:spPr>
          <a:xfrm>
            <a:off x="838200" y="1447800"/>
            <a:ext cx="7543800" cy="5029200"/>
          </a:xfrm>
          <a:noFill/>
          <a:ln/>
        </p:spPr>
        <p:txBody>
          <a:bodyPr/>
          <a:lstStyle/>
          <a:p>
            <a:pPr>
              <a:lnSpc>
                <a:spcPct val="80000"/>
              </a:lnSpc>
            </a:pPr>
            <a:endParaRPr lang="en-US" sz="2000" dirty="0" smtClean="0"/>
          </a:p>
          <a:p>
            <a:pPr marL="0" indent="0" algn="ctr">
              <a:lnSpc>
                <a:spcPct val="80000"/>
              </a:lnSpc>
              <a:buNone/>
            </a:pPr>
            <a:r>
              <a:rPr lang="en-US" sz="2800" b="1" dirty="0" smtClean="0">
                <a:latin typeface="Trebuchet MS" pitchFamily="34" charset="0"/>
              </a:rPr>
              <a:t>Contact Information</a:t>
            </a:r>
            <a:r>
              <a:rPr lang="en-US" sz="2000" dirty="0">
                <a:latin typeface="Trebuchet MS" pitchFamily="34" charset="0"/>
              </a:rPr>
              <a:t/>
            </a:r>
            <a:br>
              <a:rPr lang="en-US" sz="2000" dirty="0">
                <a:latin typeface="Trebuchet MS" pitchFamily="34" charset="0"/>
              </a:rPr>
            </a:br>
            <a:endParaRPr lang="en-US" sz="2000" dirty="0" smtClean="0">
              <a:latin typeface="Trebuchet MS" pitchFamily="34" charset="0"/>
            </a:endParaRPr>
          </a:p>
          <a:p>
            <a:pPr marL="0" indent="0" algn="ctr">
              <a:lnSpc>
                <a:spcPct val="80000"/>
              </a:lnSpc>
              <a:buNone/>
            </a:pPr>
            <a:endParaRPr lang="en-US" sz="2000" dirty="0"/>
          </a:p>
          <a:p>
            <a:pPr marL="0" indent="0">
              <a:lnSpc>
                <a:spcPct val="80000"/>
              </a:lnSpc>
              <a:buNone/>
            </a:pPr>
            <a:r>
              <a:rPr lang="en-US" sz="2400" b="1" dirty="0" smtClean="0"/>
              <a:t>Questions?  Please feel free to contact:</a:t>
            </a:r>
          </a:p>
          <a:p>
            <a:pPr>
              <a:lnSpc>
                <a:spcPct val="80000"/>
              </a:lnSpc>
            </a:pPr>
            <a:endParaRPr lang="en-US" sz="2000" dirty="0" smtClean="0"/>
          </a:p>
          <a:p>
            <a:pPr>
              <a:lnSpc>
                <a:spcPct val="80000"/>
              </a:lnSpc>
            </a:pPr>
            <a:r>
              <a:rPr lang="en-US" sz="2000" i="1" dirty="0" smtClean="0">
                <a:solidFill>
                  <a:srgbClr val="C00000"/>
                </a:solidFill>
              </a:rPr>
              <a:t>Name</a:t>
            </a:r>
          </a:p>
          <a:p>
            <a:pPr>
              <a:lnSpc>
                <a:spcPct val="80000"/>
              </a:lnSpc>
            </a:pPr>
            <a:endParaRPr lang="en-US" sz="2000" i="1" dirty="0">
              <a:solidFill>
                <a:srgbClr val="C00000"/>
              </a:solidFill>
            </a:endParaRPr>
          </a:p>
          <a:p>
            <a:pPr>
              <a:lnSpc>
                <a:spcPct val="80000"/>
              </a:lnSpc>
            </a:pPr>
            <a:r>
              <a:rPr lang="en-US" sz="2000" i="1" dirty="0" smtClean="0">
                <a:solidFill>
                  <a:srgbClr val="C00000"/>
                </a:solidFill>
              </a:rPr>
              <a:t>Title/Office</a:t>
            </a:r>
          </a:p>
          <a:p>
            <a:pPr>
              <a:lnSpc>
                <a:spcPct val="80000"/>
              </a:lnSpc>
            </a:pPr>
            <a:endParaRPr lang="en-US" sz="2000" i="1" dirty="0" smtClean="0">
              <a:solidFill>
                <a:srgbClr val="C00000"/>
              </a:solidFill>
            </a:endParaRPr>
          </a:p>
          <a:p>
            <a:pPr>
              <a:lnSpc>
                <a:spcPct val="80000"/>
              </a:lnSpc>
            </a:pPr>
            <a:r>
              <a:rPr lang="en-US" sz="2000" i="1" dirty="0" smtClean="0">
                <a:solidFill>
                  <a:srgbClr val="C00000"/>
                </a:solidFill>
              </a:rPr>
              <a:t>Phone</a:t>
            </a:r>
          </a:p>
          <a:p>
            <a:pPr>
              <a:lnSpc>
                <a:spcPct val="80000"/>
              </a:lnSpc>
            </a:pPr>
            <a:endParaRPr lang="en-US" sz="2000" i="1" dirty="0">
              <a:solidFill>
                <a:srgbClr val="C00000"/>
              </a:solidFill>
            </a:endParaRPr>
          </a:p>
          <a:p>
            <a:pPr>
              <a:lnSpc>
                <a:spcPct val="80000"/>
              </a:lnSpc>
            </a:pPr>
            <a:r>
              <a:rPr lang="en-US" sz="2000" i="1" dirty="0" smtClean="0">
                <a:solidFill>
                  <a:srgbClr val="C00000"/>
                </a:solidFill>
              </a:rPr>
              <a:t>E-mail</a:t>
            </a:r>
            <a:endParaRPr lang="en-US" sz="1600" i="1" dirty="0" smtClean="0">
              <a:solidFill>
                <a:srgbClr val="C00000"/>
              </a:solidFill>
            </a:endParaRPr>
          </a:p>
          <a:p>
            <a:pPr>
              <a:lnSpc>
                <a:spcPct val="80000"/>
              </a:lnSpc>
              <a:buNone/>
            </a:pPr>
            <a:endParaRPr lang="en-US" sz="2000" dirty="0" smtClean="0"/>
          </a:p>
          <a:p>
            <a:pPr>
              <a:lnSpc>
                <a:spcPct val="80000"/>
              </a:lnSpc>
              <a:buNone/>
            </a:pPr>
            <a:endParaRPr lang="en-US" sz="2000" dirty="0" smtClean="0"/>
          </a:p>
          <a:p>
            <a:pPr>
              <a:lnSpc>
                <a:spcPct val="80000"/>
              </a:lnSpc>
              <a:buNone/>
            </a:pPr>
            <a:endParaRPr lang="en-US" sz="2000" dirty="0"/>
          </a:p>
        </p:txBody>
      </p:sp>
    </p:spTree>
    <p:extLst>
      <p:ext uri="{BB962C8B-B14F-4D97-AF65-F5344CB8AC3E}">
        <p14:creationId xmlns:p14="http://schemas.microsoft.com/office/powerpoint/2010/main" val="263752832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bwMode="auto">
          <a:xfrm>
            <a:off x="457200" y="-228600"/>
            <a:ext cx="8229600" cy="1143000"/>
          </a:xfrm>
          <a:noFill/>
          <a:ln>
            <a:miter lim="800000"/>
            <a:headEnd/>
            <a:tailEnd/>
          </a:ln>
        </p:spPr>
        <p:txBody>
          <a:bodyPr vert="horz" wrap="square" lIns="91440" tIns="45720" rIns="91440" bIns="45720" numCol="1" anchor="t" anchorCtr="0" compatLnSpc="1">
            <a:prstTxWarp prst="textNoShape">
              <a:avLst/>
            </a:prstTxWarp>
          </a:bodyPr>
          <a:lstStyle/>
          <a:p>
            <a:r>
              <a:rPr lang="en-US" sz="2400" dirty="0">
                <a:latin typeface="Trebuchet MS" pitchFamily="34" charset="0"/>
              </a:rPr>
              <a:t/>
            </a:r>
            <a:br>
              <a:rPr lang="en-US" sz="2400" dirty="0">
                <a:latin typeface="Trebuchet MS" pitchFamily="34" charset="0"/>
              </a:rPr>
            </a:br>
            <a:r>
              <a:rPr lang="en-US" sz="2400" dirty="0">
                <a:latin typeface="Trebuchet MS" pitchFamily="34" charset="0"/>
              </a:rPr>
              <a:t/>
            </a:r>
            <a:br>
              <a:rPr lang="en-US" sz="2400" dirty="0">
                <a:latin typeface="Trebuchet MS" pitchFamily="34" charset="0"/>
              </a:rPr>
            </a:br>
            <a:r>
              <a:rPr lang="en-US" sz="2400" dirty="0" smtClean="0">
                <a:latin typeface="Trebuchet MS" pitchFamily="34" charset="0"/>
              </a:rPr>
              <a:t>MWR Sponsorship and Advertising</a:t>
            </a:r>
            <a:br>
              <a:rPr lang="en-US" sz="2400" dirty="0" smtClean="0">
                <a:latin typeface="Trebuchet MS" pitchFamily="34" charset="0"/>
              </a:rPr>
            </a:br>
            <a:r>
              <a:rPr lang="en-US" sz="2400" dirty="0" smtClean="0">
                <a:latin typeface="Trebuchet MS" pitchFamily="34" charset="0"/>
              </a:rPr>
              <a:t/>
            </a:r>
            <a:br>
              <a:rPr lang="en-US" sz="2400" dirty="0" smtClean="0">
                <a:latin typeface="Trebuchet MS" pitchFamily="34" charset="0"/>
              </a:rPr>
            </a:br>
            <a:r>
              <a:rPr lang="en-US" sz="2400" dirty="0" smtClean="0">
                <a:latin typeface="Trebuchet MS" pitchFamily="34" charset="0"/>
              </a:rPr>
              <a:t/>
            </a:r>
            <a:br>
              <a:rPr lang="en-US" sz="2400" dirty="0" smtClean="0">
                <a:latin typeface="Trebuchet MS" pitchFamily="34" charset="0"/>
              </a:rPr>
            </a:br>
            <a:r>
              <a:rPr lang="en-US" sz="2400" dirty="0" smtClean="0">
                <a:latin typeface="Trebuchet MS" pitchFamily="34" charset="0"/>
              </a:rPr>
              <a:t/>
            </a:r>
            <a:br>
              <a:rPr lang="en-US" sz="2400" dirty="0" smtClean="0">
                <a:latin typeface="Trebuchet MS" pitchFamily="34" charset="0"/>
              </a:rPr>
            </a:br>
            <a:r>
              <a:rPr lang="en-US" sz="2400" dirty="0" smtClean="0">
                <a:latin typeface="Trebuchet MS" pitchFamily="34" charset="0"/>
              </a:rPr>
              <a:t/>
            </a:r>
            <a:br>
              <a:rPr lang="en-US" sz="2400" dirty="0" smtClean="0">
                <a:latin typeface="Trebuchet MS" pitchFamily="34" charset="0"/>
              </a:rPr>
            </a:br>
            <a:r>
              <a:rPr lang="en-US" sz="2400" dirty="0" smtClean="0">
                <a:latin typeface="Trebuchet MS" pitchFamily="34" charset="0"/>
              </a:rPr>
              <a:t/>
            </a:r>
            <a:br>
              <a:rPr lang="en-US" sz="2400" dirty="0" smtClean="0">
                <a:latin typeface="Trebuchet MS" pitchFamily="34" charset="0"/>
              </a:rPr>
            </a:br>
            <a:endParaRPr lang="en-US" sz="2400" dirty="0">
              <a:latin typeface="Trebuchet MS" pitchFamily="34" charset="0"/>
            </a:endParaRPr>
          </a:p>
        </p:txBody>
      </p:sp>
      <p:sp>
        <p:nvSpPr>
          <p:cNvPr id="19459" name="Rectangle 3"/>
          <p:cNvSpPr>
            <a:spLocks noGrp="1" noChangeArrowheads="1"/>
          </p:cNvSpPr>
          <p:nvPr>
            <p:ph type="body" idx="1"/>
          </p:nvPr>
        </p:nvSpPr>
        <p:spPr>
          <a:xfrm>
            <a:off x="838200" y="1600200"/>
            <a:ext cx="7543800" cy="5029200"/>
          </a:xfrm>
          <a:noFill/>
          <a:ln/>
        </p:spPr>
        <p:txBody>
          <a:bodyPr/>
          <a:lstStyle/>
          <a:p>
            <a:pPr algn="ctr">
              <a:lnSpc>
                <a:spcPct val="80000"/>
              </a:lnSpc>
              <a:buNone/>
            </a:pPr>
            <a:r>
              <a:rPr lang="en-US" sz="2800" b="1" dirty="0">
                <a:latin typeface="Trebuchet MS" pitchFamily="34" charset="0"/>
              </a:rPr>
              <a:t>Overall </a:t>
            </a:r>
            <a:r>
              <a:rPr lang="en-US" sz="2800" b="1" dirty="0" smtClean="0">
                <a:latin typeface="Trebuchet MS" pitchFamily="34" charset="0"/>
              </a:rPr>
              <a:t>Program Mission</a:t>
            </a:r>
            <a:endParaRPr lang="en-US" sz="2800" b="1" dirty="0">
              <a:latin typeface="Trebuchet MS" pitchFamily="34" charset="0"/>
            </a:endParaRPr>
          </a:p>
          <a:p>
            <a:pPr algn="ctr">
              <a:lnSpc>
                <a:spcPct val="80000"/>
              </a:lnSpc>
              <a:buNone/>
            </a:pPr>
            <a:endParaRPr lang="en-US" sz="2000" dirty="0" smtClean="0"/>
          </a:p>
          <a:p>
            <a:pPr>
              <a:lnSpc>
                <a:spcPct val="80000"/>
              </a:lnSpc>
            </a:pPr>
            <a:r>
              <a:rPr lang="en-US" sz="2400" dirty="0" smtClean="0"/>
              <a:t>Support vital MWR programs by obtaining private sector funding, services and supplies in exchange for advertising and promotional opportunities within the Military Community.</a:t>
            </a:r>
          </a:p>
          <a:p>
            <a:pPr>
              <a:lnSpc>
                <a:spcPct val="80000"/>
              </a:lnSpc>
            </a:pPr>
            <a:endParaRPr lang="en-US" sz="2400" dirty="0"/>
          </a:p>
          <a:p>
            <a:pPr algn="ctr">
              <a:lnSpc>
                <a:spcPct val="80000"/>
              </a:lnSpc>
              <a:buNone/>
            </a:pPr>
            <a:r>
              <a:rPr lang="en-US" sz="2800" b="1" dirty="0">
                <a:latin typeface="Trebuchet MS" pitchFamily="34" charset="0"/>
              </a:rPr>
              <a:t>Garrison Mission</a:t>
            </a:r>
          </a:p>
          <a:p>
            <a:pPr>
              <a:lnSpc>
                <a:spcPct val="80000"/>
              </a:lnSpc>
            </a:pPr>
            <a:endParaRPr lang="en-US" sz="2400" i="1" dirty="0" smtClean="0">
              <a:solidFill>
                <a:srgbClr val="C00000"/>
              </a:solidFill>
            </a:endParaRPr>
          </a:p>
          <a:p>
            <a:pPr>
              <a:lnSpc>
                <a:spcPct val="80000"/>
              </a:lnSpc>
            </a:pPr>
            <a:r>
              <a:rPr lang="en-US" sz="2400" dirty="0"/>
              <a:t>Generate revenue for MWR programs while providing a return of investment for clients (sponsors).</a:t>
            </a:r>
          </a:p>
          <a:p>
            <a:pPr>
              <a:lnSpc>
                <a:spcPct val="80000"/>
              </a:lnSpc>
              <a:buNone/>
            </a:pPr>
            <a:endParaRPr lang="en-US" sz="2400" dirty="0"/>
          </a:p>
          <a:p>
            <a:pPr>
              <a:lnSpc>
                <a:spcPct val="80000"/>
              </a:lnSpc>
              <a:buNone/>
            </a:pPr>
            <a:endParaRPr lang="en-US" sz="2000" dirty="0" smtClean="0"/>
          </a:p>
          <a:p>
            <a:pPr>
              <a:lnSpc>
                <a:spcPct val="80000"/>
              </a:lnSpc>
              <a:buNone/>
            </a:pPr>
            <a:endParaRPr lang="en-US" sz="2000"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bwMode="auto">
          <a:xfrm>
            <a:off x="457200" y="-228600"/>
            <a:ext cx="8229600" cy="1143000"/>
          </a:xfrm>
          <a:noFill/>
          <a:ln>
            <a:miter lim="800000"/>
            <a:headEnd/>
            <a:tailEnd/>
          </a:ln>
        </p:spPr>
        <p:txBody>
          <a:bodyPr vert="horz" wrap="square" lIns="91440" tIns="45720" rIns="91440" bIns="45720" numCol="1" anchor="t" anchorCtr="0" compatLnSpc="1">
            <a:prstTxWarp prst="textNoShape">
              <a:avLst/>
            </a:prstTxWarp>
          </a:bodyPr>
          <a:lstStyle/>
          <a:p>
            <a:r>
              <a:rPr lang="en-US" sz="2400" dirty="0">
                <a:latin typeface="Trebuchet MS" pitchFamily="34" charset="0"/>
              </a:rPr>
              <a:t/>
            </a:r>
            <a:br>
              <a:rPr lang="en-US" sz="2400" dirty="0">
                <a:latin typeface="Trebuchet MS" pitchFamily="34" charset="0"/>
              </a:rPr>
            </a:br>
            <a:r>
              <a:rPr lang="en-US" sz="2400" dirty="0">
                <a:latin typeface="Trebuchet MS" pitchFamily="34" charset="0"/>
              </a:rPr>
              <a:t/>
            </a:r>
            <a:br>
              <a:rPr lang="en-US" sz="2400" dirty="0">
                <a:latin typeface="Trebuchet MS" pitchFamily="34" charset="0"/>
              </a:rPr>
            </a:br>
            <a:r>
              <a:rPr lang="en-US" sz="2400" dirty="0" smtClean="0">
                <a:latin typeface="Trebuchet MS" pitchFamily="34" charset="0"/>
              </a:rPr>
              <a:t>MWR Sponsorship and Advertising</a:t>
            </a:r>
            <a:br>
              <a:rPr lang="en-US" sz="2400" dirty="0" smtClean="0">
                <a:latin typeface="Trebuchet MS" pitchFamily="34" charset="0"/>
              </a:rPr>
            </a:br>
            <a:r>
              <a:rPr lang="en-US" sz="2400" dirty="0" smtClean="0">
                <a:latin typeface="Trebuchet MS" pitchFamily="34" charset="0"/>
              </a:rPr>
              <a:t/>
            </a:r>
            <a:br>
              <a:rPr lang="en-US" sz="2400" dirty="0" smtClean="0">
                <a:latin typeface="Trebuchet MS" pitchFamily="34" charset="0"/>
              </a:rPr>
            </a:br>
            <a:r>
              <a:rPr lang="en-US" sz="2800" dirty="0" smtClean="0">
                <a:latin typeface="Trebuchet MS" pitchFamily="34" charset="0"/>
              </a:rPr>
              <a:t>Sponsorship Defined</a:t>
            </a:r>
            <a:r>
              <a:rPr lang="en-US" sz="2400" dirty="0" smtClean="0">
                <a:latin typeface="Trebuchet MS" pitchFamily="34" charset="0"/>
              </a:rPr>
              <a:t/>
            </a:r>
            <a:br>
              <a:rPr lang="en-US" sz="2400" dirty="0" smtClean="0">
                <a:latin typeface="Trebuchet MS" pitchFamily="34" charset="0"/>
              </a:rPr>
            </a:br>
            <a:r>
              <a:rPr lang="en-US" sz="2400" dirty="0" smtClean="0">
                <a:latin typeface="Trebuchet MS" pitchFamily="34" charset="0"/>
              </a:rPr>
              <a:t/>
            </a:r>
            <a:br>
              <a:rPr lang="en-US" sz="2400" dirty="0" smtClean="0">
                <a:latin typeface="Trebuchet MS" pitchFamily="34" charset="0"/>
              </a:rPr>
            </a:br>
            <a:r>
              <a:rPr lang="en-US" sz="2400" dirty="0" smtClean="0">
                <a:latin typeface="Trebuchet MS" pitchFamily="34" charset="0"/>
              </a:rPr>
              <a:t/>
            </a:r>
            <a:br>
              <a:rPr lang="en-US" sz="2400" dirty="0" smtClean="0">
                <a:latin typeface="Trebuchet MS" pitchFamily="34" charset="0"/>
              </a:rPr>
            </a:br>
            <a:r>
              <a:rPr lang="en-US" sz="2400" dirty="0" smtClean="0">
                <a:latin typeface="Trebuchet MS" pitchFamily="34" charset="0"/>
              </a:rPr>
              <a:t/>
            </a:r>
            <a:br>
              <a:rPr lang="en-US" sz="2400" dirty="0" smtClean="0">
                <a:latin typeface="Trebuchet MS" pitchFamily="34" charset="0"/>
              </a:rPr>
            </a:br>
            <a:endParaRPr lang="en-US" sz="2400" dirty="0">
              <a:latin typeface="Trebuchet MS" pitchFamily="34" charset="0"/>
            </a:endParaRPr>
          </a:p>
        </p:txBody>
      </p:sp>
      <p:sp>
        <p:nvSpPr>
          <p:cNvPr id="19459" name="Rectangle 3"/>
          <p:cNvSpPr>
            <a:spLocks noGrp="1" noChangeArrowheads="1"/>
          </p:cNvSpPr>
          <p:nvPr>
            <p:ph type="body" idx="1"/>
          </p:nvPr>
        </p:nvSpPr>
        <p:spPr>
          <a:xfrm>
            <a:off x="838200" y="1600200"/>
            <a:ext cx="7543800" cy="5029200"/>
          </a:xfrm>
          <a:noFill/>
          <a:ln/>
        </p:spPr>
        <p:txBody>
          <a:bodyPr/>
          <a:lstStyle/>
          <a:p>
            <a:pPr>
              <a:lnSpc>
                <a:spcPct val="80000"/>
              </a:lnSpc>
              <a:buNone/>
            </a:pPr>
            <a:endParaRPr lang="en-US" sz="2000" dirty="0" smtClean="0"/>
          </a:p>
          <a:p>
            <a:pPr>
              <a:lnSpc>
                <a:spcPct val="80000"/>
              </a:lnSpc>
            </a:pPr>
            <a:r>
              <a:rPr lang="en-US" sz="2400" b="1" dirty="0" smtClean="0"/>
              <a:t>Not</a:t>
            </a:r>
            <a:r>
              <a:rPr lang="en-US" sz="2400" dirty="0" smtClean="0"/>
              <a:t> a gift or donation</a:t>
            </a:r>
          </a:p>
          <a:p>
            <a:pPr>
              <a:lnSpc>
                <a:spcPct val="80000"/>
              </a:lnSpc>
            </a:pPr>
            <a:endParaRPr lang="en-US" sz="2000" dirty="0"/>
          </a:p>
          <a:p>
            <a:pPr>
              <a:lnSpc>
                <a:spcPct val="80000"/>
              </a:lnSpc>
            </a:pPr>
            <a:r>
              <a:rPr lang="en-US" sz="2400" dirty="0" smtClean="0"/>
              <a:t>Business-based decision – not a philanthropic gesture</a:t>
            </a:r>
          </a:p>
          <a:p>
            <a:pPr>
              <a:lnSpc>
                <a:spcPct val="80000"/>
              </a:lnSpc>
            </a:pPr>
            <a:endParaRPr lang="en-US" sz="2400" dirty="0"/>
          </a:p>
          <a:p>
            <a:pPr>
              <a:lnSpc>
                <a:spcPct val="80000"/>
              </a:lnSpc>
            </a:pPr>
            <a:r>
              <a:rPr lang="en-US" sz="2400" dirty="0" smtClean="0"/>
              <a:t>Is a way for corporate America to directly reach the military consumer market</a:t>
            </a:r>
          </a:p>
          <a:p>
            <a:pPr>
              <a:lnSpc>
                <a:spcPct val="80000"/>
              </a:lnSpc>
            </a:pPr>
            <a:endParaRPr lang="en-US" sz="2400" dirty="0"/>
          </a:p>
          <a:p>
            <a:pPr>
              <a:lnSpc>
                <a:spcPct val="80000"/>
              </a:lnSpc>
            </a:pPr>
            <a:r>
              <a:rPr lang="en-US" sz="2400" dirty="0" smtClean="0"/>
              <a:t>Sponsorship support is for enhancing events; not to underwrite the cost of an event.</a:t>
            </a:r>
            <a:endParaRPr lang="en-US" sz="2400" dirty="0"/>
          </a:p>
          <a:p>
            <a:pPr>
              <a:lnSpc>
                <a:spcPct val="80000"/>
              </a:lnSpc>
            </a:pPr>
            <a:endParaRPr lang="en-US" sz="2000" dirty="0"/>
          </a:p>
          <a:p>
            <a:pPr>
              <a:lnSpc>
                <a:spcPct val="80000"/>
              </a:lnSpc>
              <a:buNone/>
            </a:pPr>
            <a:endParaRPr lang="en-US" sz="2000" dirty="0" smtClean="0"/>
          </a:p>
          <a:p>
            <a:pPr>
              <a:lnSpc>
                <a:spcPct val="80000"/>
              </a:lnSpc>
              <a:buNone/>
            </a:pPr>
            <a:endParaRPr lang="en-US" sz="2000" dirty="0" smtClean="0"/>
          </a:p>
          <a:p>
            <a:pPr>
              <a:lnSpc>
                <a:spcPct val="80000"/>
              </a:lnSpc>
              <a:buNone/>
            </a:pPr>
            <a:endParaRPr lang="en-US" sz="2000" dirty="0"/>
          </a:p>
        </p:txBody>
      </p:sp>
    </p:spTree>
    <p:extLst>
      <p:ext uri="{BB962C8B-B14F-4D97-AF65-F5344CB8AC3E}">
        <p14:creationId xmlns:p14="http://schemas.microsoft.com/office/powerpoint/2010/main" val="140151452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bwMode="auto">
          <a:xfrm>
            <a:off x="457200" y="0"/>
            <a:ext cx="8229600" cy="1143000"/>
          </a:xfrm>
          <a:noFill/>
          <a:ln>
            <a:miter lim="800000"/>
            <a:headEnd/>
            <a:tailEnd/>
          </a:ln>
        </p:spPr>
        <p:txBody>
          <a:bodyPr vert="horz" wrap="square" lIns="91440" tIns="45720" rIns="91440" bIns="45720" numCol="1" anchor="t" anchorCtr="0" compatLnSpc="1">
            <a:prstTxWarp prst="textNoShape">
              <a:avLst/>
            </a:prstTxWarp>
          </a:bodyPr>
          <a:lstStyle/>
          <a:p>
            <a:r>
              <a:rPr lang="en-US" dirty="0">
                <a:latin typeface="Trebuchet MS" pitchFamily="34" charset="0"/>
              </a:rPr>
              <a:t/>
            </a:r>
            <a:br>
              <a:rPr lang="en-US" dirty="0">
                <a:latin typeface="Trebuchet MS" pitchFamily="34" charset="0"/>
              </a:rPr>
            </a:br>
            <a:r>
              <a:rPr lang="en-US" dirty="0" smtClean="0">
                <a:latin typeface="Trebuchet MS" pitchFamily="34" charset="0"/>
              </a:rPr>
              <a:t/>
            </a:r>
            <a:br>
              <a:rPr lang="en-US" dirty="0" smtClean="0">
                <a:latin typeface="Trebuchet MS" pitchFamily="34" charset="0"/>
              </a:rPr>
            </a:br>
            <a:r>
              <a:rPr lang="en-US" dirty="0" smtClean="0">
                <a:latin typeface="Trebuchet MS" pitchFamily="34" charset="0"/>
              </a:rPr>
              <a:t>MWR </a:t>
            </a:r>
            <a:r>
              <a:rPr lang="en-US" dirty="0">
                <a:latin typeface="Trebuchet MS" pitchFamily="34" charset="0"/>
              </a:rPr>
              <a:t>Sponsorship and Advertising</a:t>
            </a:r>
            <a:br>
              <a:rPr lang="en-US" dirty="0">
                <a:latin typeface="Trebuchet MS" pitchFamily="34" charset="0"/>
              </a:rPr>
            </a:br>
            <a:r>
              <a:rPr lang="en-US" dirty="0" smtClean="0">
                <a:latin typeface="Trebuchet MS" pitchFamily="34" charset="0"/>
              </a:rPr>
              <a:t/>
            </a:r>
            <a:br>
              <a:rPr lang="en-US" dirty="0" smtClean="0">
                <a:latin typeface="Trebuchet MS" pitchFamily="34" charset="0"/>
              </a:rPr>
            </a:br>
            <a:endParaRPr lang="en-US" sz="2400" dirty="0">
              <a:latin typeface="Trebuchet MS" pitchFamily="34" charset="0"/>
            </a:endParaRPr>
          </a:p>
        </p:txBody>
      </p:sp>
      <p:sp>
        <p:nvSpPr>
          <p:cNvPr id="25603" name="Rectangle 3"/>
          <p:cNvSpPr>
            <a:spLocks noGrp="1" noChangeArrowheads="1"/>
          </p:cNvSpPr>
          <p:nvPr>
            <p:ph type="body" idx="1"/>
          </p:nvPr>
        </p:nvSpPr>
        <p:spPr>
          <a:xfrm>
            <a:off x="457200" y="1151965"/>
            <a:ext cx="8229600" cy="5257800"/>
          </a:xfrm>
          <a:noFill/>
          <a:ln/>
        </p:spPr>
        <p:txBody>
          <a:bodyPr/>
          <a:lstStyle/>
          <a:p>
            <a:pPr>
              <a:lnSpc>
                <a:spcPct val="80000"/>
              </a:lnSpc>
              <a:buFontTx/>
              <a:buNone/>
            </a:pPr>
            <a:r>
              <a:rPr lang="en-US" sz="1800" dirty="0">
                <a:latin typeface="Trebuchet MS" pitchFamily="34" charset="0"/>
              </a:rPr>
              <a:t>	</a:t>
            </a:r>
            <a:r>
              <a:rPr lang="en-US" sz="2800" b="1" dirty="0" smtClean="0">
                <a:latin typeface="Trebuchet MS" pitchFamily="34" charset="0"/>
              </a:rPr>
              <a:t>What </a:t>
            </a:r>
            <a:r>
              <a:rPr lang="en-US" sz="2800" b="1" dirty="0">
                <a:latin typeface="Trebuchet MS" pitchFamily="34" charset="0"/>
              </a:rPr>
              <a:t>Programs Are Eligible</a:t>
            </a:r>
            <a:r>
              <a:rPr lang="en-US" sz="2800" b="1" dirty="0" smtClean="0">
                <a:latin typeface="Trebuchet MS" pitchFamily="34" charset="0"/>
              </a:rPr>
              <a:t>?</a:t>
            </a:r>
          </a:p>
          <a:p>
            <a:pPr>
              <a:lnSpc>
                <a:spcPct val="80000"/>
              </a:lnSpc>
              <a:buFontTx/>
              <a:buNone/>
            </a:pPr>
            <a:endParaRPr lang="en-US" sz="2800" dirty="0" smtClean="0"/>
          </a:p>
          <a:p>
            <a:pPr>
              <a:lnSpc>
                <a:spcPct val="80000"/>
              </a:lnSpc>
              <a:buFontTx/>
              <a:buNone/>
            </a:pPr>
            <a:r>
              <a:rPr lang="en-US" sz="1800" dirty="0" smtClean="0"/>
              <a:t>	</a:t>
            </a:r>
            <a:r>
              <a:rPr lang="en-US" sz="2000" dirty="0" smtClean="0"/>
              <a:t>Per DoDI 1015.10, Encl 11 and AR 215-1, Chapter 11</a:t>
            </a:r>
          </a:p>
          <a:p>
            <a:pPr>
              <a:lnSpc>
                <a:spcPct val="80000"/>
              </a:lnSpc>
              <a:buFontTx/>
              <a:buNone/>
            </a:pPr>
            <a:endParaRPr lang="en-US" sz="2000" dirty="0" smtClean="0"/>
          </a:p>
          <a:p>
            <a:pPr lvl="1">
              <a:lnSpc>
                <a:spcPct val="80000"/>
              </a:lnSpc>
            </a:pPr>
            <a:r>
              <a:rPr lang="en-US" sz="1600" dirty="0" smtClean="0"/>
              <a:t>MWR programs and events  (must be open to the entire military community)</a:t>
            </a:r>
          </a:p>
          <a:p>
            <a:pPr lvl="1">
              <a:lnSpc>
                <a:spcPct val="80000"/>
              </a:lnSpc>
            </a:pPr>
            <a:r>
              <a:rPr lang="en-US" sz="1600" dirty="0"/>
              <a:t>Installation Volunteer Ceremony</a:t>
            </a:r>
          </a:p>
          <a:p>
            <a:pPr lvl="1">
              <a:lnSpc>
                <a:spcPct val="80000"/>
              </a:lnSpc>
            </a:pPr>
            <a:r>
              <a:rPr lang="en-US" sz="1600" dirty="0" smtClean="0"/>
              <a:t>Army Family Action Plan (AFAP)</a:t>
            </a:r>
          </a:p>
          <a:p>
            <a:pPr lvl="1">
              <a:lnSpc>
                <a:spcPct val="80000"/>
              </a:lnSpc>
            </a:pPr>
            <a:r>
              <a:rPr lang="en-US" sz="1600" dirty="0" smtClean="0"/>
              <a:t>Army Family Team Building (AFTB) </a:t>
            </a:r>
          </a:p>
          <a:p>
            <a:pPr>
              <a:lnSpc>
                <a:spcPct val="80000"/>
              </a:lnSpc>
              <a:buFontTx/>
              <a:buNone/>
            </a:pPr>
            <a:endParaRPr lang="en-US" sz="1800" dirty="0" smtClean="0"/>
          </a:p>
          <a:p>
            <a:pPr>
              <a:lnSpc>
                <a:spcPct val="80000"/>
              </a:lnSpc>
              <a:buFontTx/>
              <a:buNone/>
            </a:pPr>
            <a:r>
              <a:rPr lang="en-US" sz="1800" dirty="0" smtClean="0"/>
              <a:t>	</a:t>
            </a:r>
            <a:r>
              <a:rPr lang="en-US" sz="2000" dirty="0" smtClean="0"/>
              <a:t>Currently, the DoDI </a:t>
            </a:r>
            <a:r>
              <a:rPr lang="en-US" sz="2000" b="1" dirty="0" smtClean="0"/>
              <a:t>prohibits</a:t>
            </a:r>
            <a:r>
              <a:rPr lang="en-US" sz="2000" dirty="0" smtClean="0"/>
              <a:t> sponsorship of non-MWR programs/events including:</a:t>
            </a:r>
          </a:p>
          <a:p>
            <a:pPr>
              <a:lnSpc>
                <a:spcPct val="80000"/>
              </a:lnSpc>
              <a:buFontTx/>
              <a:buNone/>
            </a:pPr>
            <a:endParaRPr lang="en-US" sz="2000" dirty="0" smtClean="0"/>
          </a:p>
          <a:p>
            <a:pPr lvl="1">
              <a:lnSpc>
                <a:spcPct val="80000"/>
              </a:lnSpc>
            </a:pPr>
            <a:r>
              <a:rPr lang="en-US" sz="1600" dirty="0" smtClean="0"/>
              <a:t>Unit or Command sponsored events and functions (e.g. 111</a:t>
            </a:r>
            <a:r>
              <a:rPr lang="en-US" sz="1600" baseline="30000" dirty="0" smtClean="0"/>
              <a:t>th</a:t>
            </a:r>
            <a:r>
              <a:rPr lang="en-US" sz="1600" dirty="0" smtClean="0"/>
              <a:t> MI Brigade Ball)</a:t>
            </a:r>
          </a:p>
          <a:p>
            <a:pPr lvl="1">
              <a:lnSpc>
                <a:spcPct val="80000"/>
              </a:lnSpc>
            </a:pPr>
            <a:r>
              <a:rPr lang="en-US" sz="1600" dirty="0" smtClean="0"/>
              <a:t>Employee events (e.g. picnics, holiday parties, organizational days)</a:t>
            </a:r>
          </a:p>
          <a:p>
            <a:pPr lvl="1">
              <a:lnSpc>
                <a:spcPct val="80000"/>
              </a:lnSpc>
            </a:pPr>
            <a:r>
              <a:rPr lang="en-US" sz="1600" dirty="0" smtClean="0"/>
              <a:t>Soldier of the Year and NCO of the Year awards</a:t>
            </a:r>
          </a:p>
          <a:p>
            <a:pPr lvl="1">
              <a:lnSpc>
                <a:spcPct val="80000"/>
              </a:lnSpc>
            </a:pPr>
            <a:r>
              <a:rPr lang="en-US" sz="1600" dirty="0" smtClean="0"/>
              <a:t>Conferences and Training Symposiums</a:t>
            </a:r>
          </a:p>
          <a:p>
            <a:pPr lvl="1">
              <a:lnSpc>
                <a:spcPct val="80000"/>
              </a:lnSpc>
            </a:pPr>
            <a:r>
              <a:rPr lang="en-US" sz="1600" dirty="0" smtClean="0"/>
              <a:t>Display booths (e.g. IMCOM booth at AUSA)</a:t>
            </a:r>
          </a:p>
          <a:p>
            <a:pPr lvl="1">
              <a:lnSpc>
                <a:spcPct val="80000"/>
              </a:lnSpc>
            </a:pPr>
            <a:r>
              <a:rPr lang="en-US" sz="1600" dirty="0" smtClean="0"/>
              <a:t>ACS</a:t>
            </a:r>
          </a:p>
          <a:p>
            <a:pPr lvl="1">
              <a:lnSpc>
                <a:spcPct val="80000"/>
              </a:lnSpc>
            </a:pPr>
            <a:r>
              <a:rPr lang="en-US" sz="1600" dirty="0" smtClean="0"/>
              <a:t>SFAC, SOS</a:t>
            </a:r>
          </a:p>
          <a:p>
            <a:pPr>
              <a:lnSpc>
                <a:spcPct val="80000"/>
              </a:lnSpc>
              <a:buFontTx/>
              <a:buNone/>
            </a:pPr>
            <a:endParaRPr lang="en-US" sz="2400" dirty="0">
              <a:latin typeface="Trebuchet MS" pitchFamily="34"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bwMode="auto">
          <a:xfrm>
            <a:off x="457200" y="-228600"/>
            <a:ext cx="8229600" cy="1143000"/>
          </a:xfrm>
          <a:noFill/>
          <a:ln>
            <a:miter lim="800000"/>
            <a:headEnd/>
            <a:tailEnd/>
          </a:ln>
        </p:spPr>
        <p:txBody>
          <a:bodyPr vert="horz" wrap="square" lIns="91440" tIns="45720" rIns="91440" bIns="45720" numCol="1" anchor="t" anchorCtr="0" compatLnSpc="1">
            <a:prstTxWarp prst="textNoShape">
              <a:avLst/>
            </a:prstTxWarp>
          </a:bodyPr>
          <a:lstStyle/>
          <a:p>
            <a:r>
              <a:rPr lang="en-US" sz="2400" dirty="0">
                <a:latin typeface="Trebuchet MS" pitchFamily="34" charset="0"/>
              </a:rPr>
              <a:t/>
            </a:r>
            <a:br>
              <a:rPr lang="en-US" sz="2400" dirty="0">
                <a:latin typeface="Trebuchet MS" pitchFamily="34" charset="0"/>
              </a:rPr>
            </a:br>
            <a:r>
              <a:rPr lang="en-US" sz="2400" dirty="0">
                <a:latin typeface="Trebuchet MS" pitchFamily="34" charset="0"/>
              </a:rPr>
              <a:t/>
            </a:r>
            <a:br>
              <a:rPr lang="en-US" sz="2400" dirty="0">
                <a:latin typeface="Trebuchet MS" pitchFamily="34" charset="0"/>
              </a:rPr>
            </a:br>
            <a:r>
              <a:rPr lang="en-US" sz="2400" dirty="0" smtClean="0">
                <a:latin typeface="Trebuchet MS" pitchFamily="34" charset="0"/>
              </a:rPr>
              <a:t>MWR Sponsorship and Advertising</a:t>
            </a:r>
            <a:br>
              <a:rPr lang="en-US" sz="2400" dirty="0" smtClean="0">
                <a:latin typeface="Trebuchet MS" pitchFamily="34" charset="0"/>
              </a:rPr>
            </a:br>
            <a:r>
              <a:rPr lang="en-US" sz="2400" dirty="0" smtClean="0">
                <a:latin typeface="Trebuchet MS" pitchFamily="34" charset="0"/>
              </a:rPr>
              <a:t/>
            </a:r>
            <a:br>
              <a:rPr lang="en-US" sz="2400" dirty="0" smtClean="0">
                <a:latin typeface="Trebuchet MS" pitchFamily="34" charset="0"/>
              </a:rPr>
            </a:br>
            <a:r>
              <a:rPr lang="en-US" sz="2400" dirty="0" smtClean="0">
                <a:latin typeface="Trebuchet MS" pitchFamily="34" charset="0"/>
              </a:rPr>
              <a:t/>
            </a:r>
            <a:br>
              <a:rPr lang="en-US" sz="2400" dirty="0" smtClean="0">
                <a:latin typeface="Trebuchet MS" pitchFamily="34" charset="0"/>
              </a:rPr>
            </a:br>
            <a:r>
              <a:rPr lang="en-US" sz="2400" dirty="0" smtClean="0">
                <a:latin typeface="Trebuchet MS" pitchFamily="34" charset="0"/>
              </a:rPr>
              <a:t/>
            </a:r>
            <a:br>
              <a:rPr lang="en-US" sz="2400" dirty="0" smtClean="0">
                <a:latin typeface="Trebuchet MS" pitchFamily="34" charset="0"/>
              </a:rPr>
            </a:br>
            <a:r>
              <a:rPr lang="en-US" sz="2400" dirty="0" smtClean="0">
                <a:latin typeface="Trebuchet MS" pitchFamily="34" charset="0"/>
              </a:rPr>
              <a:t/>
            </a:r>
            <a:br>
              <a:rPr lang="en-US" sz="2400" dirty="0" smtClean="0">
                <a:latin typeface="Trebuchet MS" pitchFamily="34" charset="0"/>
              </a:rPr>
            </a:br>
            <a:r>
              <a:rPr lang="en-US" sz="2400" dirty="0" smtClean="0">
                <a:latin typeface="Trebuchet MS" pitchFamily="34" charset="0"/>
              </a:rPr>
              <a:t/>
            </a:r>
            <a:br>
              <a:rPr lang="en-US" sz="2400" dirty="0" smtClean="0">
                <a:latin typeface="Trebuchet MS" pitchFamily="34" charset="0"/>
              </a:rPr>
            </a:br>
            <a:endParaRPr lang="en-US" sz="2400" dirty="0">
              <a:latin typeface="Trebuchet MS" pitchFamily="34" charset="0"/>
            </a:endParaRPr>
          </a:p>
        </p:txBody>
      </p:sp>
      <p:sp>
        <p:nvSpPr>
          <p:cNvPr id="19459" name="Rectangle 3"/>
          <p:cNvSpPr>
            <a:spLocks noGrp="1" noChangeArrowheads="1"/>
          </p:cNvSpPr>
          <p:nvPr>
            <p:ph type="body" idx="1"/>
          </p:nvPr>
        </p:nvSpPr>
        <p:spPr>
          <a:xfrm>
            <a:off x="838200" y="1600200"/>
            <a:ext cx="7543800" cy="5029200"/>
          </a:xfrm>
          <a:noFill/>
          <a:ln/>
        </p:spPr>
        <p:txBody>
          <a:bodyPr/>
          <a:lstStyle/>
          <a:p>
            <a:pPr algn="ctr">
              <a:lnSpc>
                <a:spcPct val="80000"/>
              </a:lnSpc>
              <a:buNone/>
            </a:pPr>
            <a:r>
              <a:rPr lang="en-US" sz="2800" b="1" dirty="0">
                <a:latin typeface="Trebuchet MS" pitchFamily="34" charset="0"/>
              </a:rPr>
              <a:t>Current Projects</a:t>
            </a:r>
            <a:endParaRPr lang="en-US" sz="2800" b="1" dirty="0" smtClean="0"/>
          </a:p>
          <a:p>
            <a:pPr>
              <a:lnSpc>
                <a:spcPct val="80000"/>
              </a:lnSpc>
            </a:pPr>
            <a:endParaRPr lang="en-US" sz="2000" dirty="0" smtClean="0"/>
          </a:p>
          <a:p>
            <a:pPr>
              <a:lnSpc>
                <a:spcPct val="80000"/>
              </a:lnSpc>
            </a:pPr>
            <a:r>
              <a:rPr lang="en-US" sz="2000" dirty="0" smtClean="0"/>
              <a:t>Renew existing sponsors and target new sponsors for 20xx</a:t>
            </a:r>
          </a:p>
          <a:p>
            <a:pPr>
              <a:lnSpc>
                <a:spcPct val="80000"/>
              </a:lnSpc>
            </a:pPr>
            <a:endParaRPr lang="en-US" sz="2000" dirty="0"/>
          </a:p>
          <a:p>
            <a:pPr>
              <a:lnSpc>
                <a:spcPct val="80000"/>
              </a:lnSpc>
            </a:pPr>
            <a:r>
              <a:rPr lang="en-US" sz="2000" i="1" dirty="0" smtClean="0">
                <a:solidFill>
                  <a:srgbClr val="C00000"/>
                </a:solidFill>
              </a:rPr>
              <a:t>List any projects/sponsorships you are soliciting</a:t>
            </a:r>
          </a:p>
          <a:p>
            <a:pPr>
              <a:lnSpc>
                <a:spcPct val="80000"/>
              </a:lnSpc>
            </a:pPr>
            <a:endParaRPr lang="en-US" sz="2000" dirty="0"/>
          </a:p>
          <a:p>
            <a:pPr>
              <a:lnSpc>
                <a:spcPct val="80000"/>
              </a:lnSpc>
              <a:buNone/>
            </a:pPr>
            <a:endParaRPr lang="en-US" sz="2000" dirty="0" smtClean="0"/>
          </a:p>
          <a:p>
            <a:pPr>
              <a:lnSpc>
                <a:spcPct val="80000"/>
              </a:lnSpc>
              <a:buNone/>
            </a:pPr>
            <a:endParaRPr lang="en-US" sz="2000" dirty="0" smtClean="0"/>
          </a:p>
          <a:p>
            <a:pPr>
              <a:lnSpc>
                <a:spcPct val="80000"/>
              </a:lnSpc>
              <a:buNone/>
            </a:pPr>
            <a:endParaRPr lang="en-US" sz="2000" dirty="0"/>
          </a:p>
        </p:txBody>
      </p:sp>
    </p:spTree>
    <p:extLst>
      <p:ext uri="{BB962C8B-B14F-4D97-AF65-F5344CB8AC3E}">
        <p14:creationId xmlns:p14="http://schemas.microsoft.com/office/powerpoint/2010/main" val="167305517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bwMode="auto">
          <a:xfrm>
            <a:off x="457200" y="-228600"/>
            <a:ext cx="8229600" cy="1143000"/>
          </a:xfrm>
          <a:noFill/>
          <a:ln>
            <a:miter lim="800000"/>
            <a:headEnd/>
            <a:tailEnd/>
          </a:ln>
        </p:spPr>
        <p:txBody>
          <a:bodyPr vert="horz" wrap="square" lIns="91440" tIns="45720" rIns="91440" bIns="45720" numCol="1" anchor="t" anchorCtr="0" compatLnSpc="1">
            <a:prstTxWarp prst="textNoShape">
              <a:avLst/>
            </a:prstTxWarp>
          </a:bodyPr>
          <a:lstStyle/>
          <a:p>
            <a:r>
              <a:rPr lang="en-US" sz="2400" dirty="0">
                <a:latin typeface="Trebuchet MS" pitchFamily="34" charset="0"/>
              </a:rPr>
              <a:t/>
            </a:r>
            <a:br>
              <a:rPr lang="en-US" sz="2400" dirty="0">
                <a:latin typeface="Trebuchet MS" pitchFamily="34" charset="0"/>
              </a:rPr>
            </a:br>
            <a:r>
              <a:rPr lang="en-US" sz="2400" dirty="0">
                <a:latin typeface="Trebuchet MS" pitchFamily="34" charset="0"/>
              </a:rPr>
              <a:t/>
            </a:r>
            <a:br>
              <a:rPr lang="en-US" sz="2400" dirty="0">
                <a:latin typeface="Trebuchet MS" pitchFamily="34" charset="0"/>
              </a:rPr>
            </a:br>
            <a:r>
              <a:rPr lang="en-US" sz="2400" dirty="0" smtClean="0">
                <a:latin typeface="Trebuchet MS" pitchFamily="34" charset="0"/>
              </a:rPr>
              <a:t>MWR Sponsorship and Advertising</a:t>
            </a:r>
            <a:br>
              <a:rPr lang="en-US" sz="2400" dirty="0" smtClean="0">
                <a:latin typeface="Trebuchet MS" pitchFamily="34" charset="0"/>
              </a:rPr>
            </a:br>
            <a:r>
              <a:rPr lang="en-US" sz="2400" dirty="0" smtClean="0">
                <a:latin typeface="Trebuchet MS" pitchFamily="34" charset="0"/>
              </a:rPr>
              <a:t/>
            </a:r>
            <a:br>
              <a:rPr lang="en-US" sz="2400" dirty="0" smtClean="0">
                <a:latin typeface="Trebuchet MS" pitchFamily="34" charset="0"/>
              </a:rPr>
            </a:br>
            <a:r>
              <a:rPr lang="en-US" sz="2400" dirty="0" smtClean="0">
                <a:latin typeface="Trebuchet MS" pitchFamily="34" charset="0"/>
              </a:rPr>
              <a:t/>
            </a:r>
            <a:br>
              <a:rPr lang="en-US" sz="2400" dirty="0" smtClean="0">
                <a:latin typeface="Trebuchet MS" pitchFamily="34" charset="0"/>
              </a:rPr>
            </a:br>
            <a:r>
              <a:rPr lang="en-US" sz="2400" dirty="0" smtClean="0">
                <a:latin typeface="Trebuchet MS" pitchFamily="34" charset="0"/>
              </a:rPr>
              <a:t/>
            </a:r>
            <a:br>
              <a:rPr lang="en-US" sz="2400" dirty="0" smtClean="0">
                <a:latin typeface="Trebuchet MS" pitchFamily="34" charset="0"/>
              </a:rPr>
            </a:br>
            <a:r>
              <a:rPr lang="en-US" sz="2400" dirty="0" smtClean="0">
                <a:latin typeface="Trebuchet MS" pitchFamily="34" charset="0"/>
              </a:rPr>
              <a:t/>
            </a:r>
            <a:br>
              <a:rPr lang="en-US" sz="2400" dirty="0" smtClean="0">
                <a:latin typeface="Trebuchet MS" pitchFamily="34" charset="0"/>
              </a:rPr>
            </a:br>
            <a:r>
              <a:rPr lang="en-US" sz="2400" dirty="0" smtClean="0">
                <a:latin typeface="Trebuchet MS" pitchFamily="34" charset="0"/>
              </a:rPr>
              <a:t/>
            </a:r>
            <a:br>
              <a:rPr lang="en-US" sz="2400" dirty="0" smtClean="0">
                <a:latin typeface="Trebuchet MS" pitchFamily="34" charset="0"/>
              </a:rPr>
            </a:br>
            <a:endParaRPr lang="en-US" sz="2400" dirty="0">
              <a:latin typeface="Trebuchet MS" pitchFamily="34" charset="0"/>
            </a:endParaRPr>
          </a:p>
        </p:txBody>
      </p:sp>
      <p:sp>
        <p:nvSpPr>
          <p:cNvPr id="19459" name="Rectangle 3"/>
          <p:cNvSpPr>
            <a:spLocks noGrp="1" noChangeArrowheads="1"/>
          </p:cNvSpPr>
          <p:nvPr>
            <p:ph type="body" idx="1"/>
          </p:nvPr>
        </p:nvSpPr>
        <p:spPr>
          <a:xfrm>
            <a:off x="838200" y="1600200"/>
            <a:ext cx="7543800" cy="5029200"/>
          </a:xfrm>
          <a:noFill/>
          <a:ln/>
        </p:spPr>
        <p:txBody>
          <a:bodyPr/>
          <a:lstStyle/>
          <a:p>
            <a:pPr algn="ctr">
              <a:lnSpc>
                <a:spcPct val="80000"/>
              </a:lnSpc>
              <a:buNone/>
            </a:pPr>
            <a:r>
              <a:rPr lang="en-US" sz="2800" b="1" dirty="0" smtClean="0">
                <a:latin typeface="Trebuchet MS" pitchFamily="34" charset="0"/>
              </a:rPr>
              <a:t>Income Generated</a:t>
            </a:r>
            <a:endParaRPr lang="en-US" sz="2800" b="1" dirty="0" smtClean="0"/>
          </a:p>
          <a:p>
            <a:pPr>
              <a:lnSpc>
                <a:spcPct val="80000"/>
              </a:lnSpc>
            </a:pPr>
            <a:endParaRPr lang="en-US" sz="2000" dirty="0" smtClean="0"/>
          </a:p>
          <a:p>
            <a:pPr marL="0" indent="0">
              <a:lnSpc>
                <a:spcPct val="80000"/>
              </a:lnSpc>
              <a:buNone/>
            </a:pPr>
            <a:r>
              <a:rPr lang="en-US" sz="2000" i="1" dirty="0" smtClean="0">
                <a:solidFill>
                  <a:srgbClr val="C00000"/>
                </a:solidFill>
              </a:rPr>
              <a:t>(List your income generated in the past 5 years)</a:t>
            </a:r>
          </a:p>
          <a:p>
            <a:pPr>
              <a:lnSpc>
                <a:spcPct val="80000"/>
              </a:lnSpc>
            </a:pPr>
            <a:endParaRPr lang="en-US" sz="2000" dirty="0"/>
          </a:p>
          <a:p>
            <a:pPr lvl="1" eaLnBrk="1" hangingPunct="1">
              <a:buFont typeface="Arial" panose="020B0604020202020204" pitchFamily="34" charset="0"/>
              <a:buNone/>
            </a:pPr>
            <a:r>
              <a:rPr lang="en-US" altLang="en-US" sz="2000" dirty="0" smtClean="0"/>
              <a:t>FY 11 $   	($  </a:t>
            </a:r>
            <a:r>
              <a:rPr lang="en-US" altLang="en-US" sz="2000" dirty="0"/>
              <a:t>cash)</a:t>
            </a:r>
          </a:p>
          <a:p>
            <a:pPr lvl="1" eaLnBrk="1" hangingPunct="1">
              <a:buFont typeface="Arial" panose="020B0604020202020204" pitchFamily="34" charset="0"/>
              <a:buNone/>
            </a:pPr>
            <a:r>
              <a:rPr lang="en-US" altLang="en-US" sz="2000" dirty="0"/>
              <a:t>FY </a:t>
            </a:r>
            <a:r>
              <a:rPr lang="en-US" altLang="en-US" sz="2000" dirty="0" smtClean="0"/>
              <a:t>12 $    	($  </a:t>
            </a:r>
            <a:r>
              <a:rPr lang="en-US" altLang="en-US" sz="2000" dirty="0"/>
              <a:t>cash)</a:t>
            </a:r>
          </a:p>
          <a:p>
            <a:pPr lvl="1" eaLnBrk="1" hangingPunct="1">
              <a:buFont typeface="Arial" panose="020B0604020202020204" pitchFamily="34" charset="0"/>
              <a:buNone/>
            </a:pPr>
            <a:r>
              <a:rPr lang="en-US" altLang="en-US" sz="2000" dirty="0"/>
              <a:t>FY </a:t>
            </a:r>
            <a:r>
              <a:rPr lang="en-US" altLang="en-US" sz="2000" dirty="0" smtClean="0"/>
              <a:t>13 $    	($  </a:t>
            </a:r>
            <a:r>
              <a:rPr lang="en-US" altLang="en-US" sz="2000" dirty="0"/>
              <a:t>cash)</a:t>
            </a:r>
          </a:p>
          <a:p>
            <a:pPr lvl="1" eaLnBrk="1" hangingPunct="1">
              <a:buFont typeface="Arial" panose="020B0604020202020204" pitchFamily="34" charset="0"/>
              <a:buNone/>
            </a:pPr>
            <a:r>
              <a:rPr lang="en-US" altLang="en-US" sz="2000" dirty="0"/>
              <a:t>FY </a:t>
            </a:r>
            <a:r>
              <a:rPr lang="en-US" altLang="en-US" sz="2000" dirty="0" smtClean="0"/>
              <a:t>14 $    	($  </a:t>
            </a:r>
            <a:r>
              <a:rPr lang="en-US" altLang="en-US" sz="2000" dirty="0"/>
              <a:t>cash)</a:t>
            </a:r>
          </a:p>
          <a:p>
            <a:pPr lvl="1" eaLnBrk="1" hangingPunct="1">
              <a:buFont typeface="Arial" panose="020B0604020202020204" pitchFamily="34" charset="0"/>
              <a:buNone/>
            </a:pPr>
            <a:r>
              <a:rPr lang="en-US" altLang="en-US" sz="2000" dirty="0"/>
              <a:t>FY </a:t>
            </a:r>
            <a:r>
              <a:rPr lang="en-US" altLang="en-US" sz="2000" dirty="0" smtClean="0"/>
              <a:t>15 $    	($  </a:t>
            </a:r>
            <a:r>
              <a:rPr lang="en-US" altLang="en-US" sz="2000" dirty="0"/>
              <a:t>cash)</a:t>
            </a:r>
          </a:p>
          <a:p>
            <a:pPr>
              <a:lnSpc>
                <a:spcPct val="80000"/>
              </a:lnSpc>
              <a:buNone/>
            </a:pPr>
            <a:endParaRPr lang="en-US" sz="2000" dirty="0" smtClean="0"/>
          </a:p>
          <a:p>
            <a:pPr>
              <a:lnSpc>
                <a:spcPct val="80000"/>
              </a:lnSpc>
              <a:buNone/>
            </a:pPr>
            <a:endParaRPr lang="en-US" sz="2000" dirty="0" smtClean="0"/>
          </a:p>
          <a:p>
            <a:pPr marL="0" indent="0">
              <a:lnSpc>
                <a:spcPct val="80000"/>
              </a:lnSpc>
              <a:buNone/>
            </a:pPr>
            <a:r>
              <a:rPr lang="en-US" sz="2000" i="1" dirty="0" smtClean="0">
                <a:solidFill>
                  <a:srgbClr val="C00000"/>
                </a:solidFill>
              </a:rPr>
              <a:t>(You can separate sponsorship and advertising)</a:t>
            </a:r>
            <a:endParaRPr lang="en-US" sz="2000" i="1" dirty="0">
              <a:solidFill>
                <a:srgbClr val="C00000"/>
              </a:solidFill>
            </a:endParaRPr>
          </a:p>
        </p:txBody>
      </p:sp>
    </p:spTree>
    <p:extLst>
      <p:ext uri="{BB962C8B-B14F-4D97-AF65-F5344CB8AC3E}">
        <p14:creationId xmlns:p14="http://schemas.microsoft.com/office/powerpoint/2010/main" val="247475225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bwMode="auto">
          <a:xfrm>
            <a:off x="457200" y="-228600"/>
            <a:ext cx="8229600" cy="1143000"/>
          </a:xfrm>
          <a:noFill/>
          <a:ln>
            <a:miter lim="800000"/>
            <a:headEnd/>
            <a:tailEnd/>
          </a:ln>
        </p:spPr>
        <p:txBody>
          <a:bodyPr vert="horz" wrap="square" lIns="91440" tIns="45720" rIns="91440" bIns="45720" numCol="1" anchor="t" anchorCtr="0" compatLnSpc="1">
            <a:prstTxWarp prst="textNoShape">
              <a:avLst/>
            </a:prstTxWarp>
          </a:bodyPr>
          <a:lstStyle/>
          <a:p>
            <a:r>
              <a:rPr lang="en-US" sz="2400" dirty="0">
                <a:latin typeface="Trebuchet MS" pitchFamily="34" charset="0"/>
              </a:rPr>
              <a:t/>
            </a:r>
            <a:br>
              <a:rPr lang="en-US" sz="2400" dirty="0">
                <a:latin typeface="Trebuchet MS" pitchFamily="34" charset="0"/>
              </a:rPr>
            </a:br>
            <a:r>
              <a:rPr lang="en-US" sz="2400" dirty="0">
                <a:latin typeface="Trebuchet MS" pitchFamily="34" charset="0"/>
              </a:rPr>
              <a:t/>
            </a:r>
            <a:br>
              <a:rPr lang="en-US" sz="2400" dirty="0">
                <a:latin typeface="Trebuchet MS" pitchFamily="34" charset="0"/>
              </a:rPr>
            </a:br>
            <a:r>
              <a:rPr lang="en-US" sz="2400" dirty="0" smtClean="0">
                <a:latin typeface="Trebuchet MS" pitchFamily="34" charset="0"/>
              </a:rPr>
              <a:t>MWR Sponsorship and Advertising</a:t>
            </a:r>
            <a:br>
              <a:rPr lang="en-US" sz="2400" dirty="0" smtClean="0">
                <a:latin typeface="Trebuchet MS" pitchFamily="34" charset="0"/>
              </a:rPr>
            </a:br>
            <a:r>
              <a:rPr lang="en-US" sz="2400" dirty="0" smtClean="0">
                <a:latin typeface="Trebuchet MS" pitchFamily="34" charset="0"/>
              </a:rPr>
              <a:t/>
            </a:r>
            <a:br>
              <a:rPr lang="en-US" sz="2400" dirty="0" smtClean="0">
                <a:latin typeface="Trebuchet MS" pitchFamily="34" charset="0"/>
              </a:rPr>
            </a:br>
            <a:r>
              <a:rPr lang="en-US" sz="2400" dirty="0" smtClean="0">
                <a:latin typeface="Trebuchet MS" pitchFamily="34" charset="0"/>
              </a:rPr>
              <a:t/>
            </a:r>
            <a:br>
              <a:rPr lang="en-US" sz="2400" dirty="0" smtClean="0">
                <a:latin typeface="Trebuchet MS" pitchFamily="34" charset="0"/>
              </a:rPr>
            </a:br>
            <a:r>
              <a:rPr lang="en-US" sz="2400" dirty="0" smtClean="0">
                <a:latin typeface="Trebuchet MS" pitchFamily="34" charset="0"/>
              </a:rPr>
              <a:t/>
            </a:r>
            <a:br>
              <a:rPr lang="en-US" sz="2400" dirty="0" smtClean="0">
                <a:latin typeface="Trebuchet MS" pitchFamily="34" charset="0"/>
              </a:rPr>
            </a:br>
            <a:endParaRPr lang="en-US" sz="2400" dirty="0">
              <a:latin typeface="Trebuchet MS" pitchFamily="34" charset="0"/>
            </a:endParaRPr>
          </a:p>
        </p:txBody>
      </p:sp>
      <p:sp>
        <p:nvSpPr>
          <p:cNvPr id="19459" name="Rectangle 3"/>
          <p:cNvSpPr>
            <a:spLocks noGrp="1" noChangeArrowheads="1"/>
          </p:cNvSpPr>
          <p:nvPr>
            <p:ph type="body" idx="1"/>
          </p:nvPr>
        </p:nvSpPr>
        <p:spPr>
          <a:xfrm>
            <a:off x="914400" y="1371600"/>
            <a:ext cx="7543800" cy="4953000"/>
          </a:xfrm>
          <a:noFill/>
          <a:ln/>
        </p:spPr>
        <p:txBody>
          <a:bodyPr/>
          <a:lstStyle/>
          <a:p>
            <a:pPr algn="ctr">
              <a:lnSpc>
                <a:spcPct val="80000"/>
              </a:lnSpc>
              <a:buNone/>
            </a:pPr>
            <a:r>
              <a:rPr lang="en-US" sz="2800" b="1" dirty="0" smtClean="0">
                <a:latin typeface="Trebuchet MS" pitchFamily="34" charset="0"/>
              </a:rPr>
              <a:t>Sponsorship </a:t>
            </a:r>
            <a:r>
              <a:rPr lang="en-US" sz="2800" b="1" dirty="0">
                <a:latin typeface="Trebuchet MS" pitchFamily="34" charset="0"/>
              </a:rPr>
              <a:t>Process</a:t>
            </a:r>
            <a:endParaRPr lang="en-US" sz="2800" b="1" dirty="0" smtClean="0"/>
          </a:p>
          <a:p>
            <a:pPr>
              <a:lnSpc>
                <a:spcPct val="80000"/>
              </a:lnSpc>
            </a:pPr>
            <a:endParaRPr lang="en-US" sz="2000" dirty="0" smtClean="0"/>
          </a:p>
          <a:p>
            <a:pPr>
              <a:lnSpc>
                <a:spcPct val="80000"/>
              </a:lnSpc>
            </a:pPr>
            <a:r>
              <a:rPr lang="en-US" sz="2000" dirty="0" smtClean="0"/>
              <a:t>Obtain sponsorship requests from program managers</a:t>
            </a:r>
            <a:endParaRPr lang="en-US" sz="2000" dirty="0"/>
          </a:p>
          <a:p>
            <a:pPr>
              <a:lnSpc>
                <a:spcPct val="80000"/>
              </a:lnSpc>
            </a:pPr>
            <a:r>
              <a:rPr lang="en-US" sz="2000" dirty="0"/>
              <a:t>Research clients, industry, sponsorship and advertising </a:t>
            </a:r>
            <a:r>
              <a:rPr lang="en-US" sz="2000" dirty="0" smtClean="0"/>
              <a:t>trends</a:t>
            </a:r>
          </a:p>
          <a:p>
            <a:pPr>
              <a:lnSpc>
                <a:spcPct val="80000"/>
              </a:lnSpc>
            </a:pPr>
            <a:r>
              <a:rPr lang="en-US" sz="2000" dirty="0" smtClean="0"/>
              <a:t>Inventory assets and potential benefits</a:t>
            </a:r>
          </a:p>
          <a:p>
            <a:pPr>
              <a:lnSpc>
                <a:spcPct val="80000"/>
              </a:lnSpc>
            </a:pPr>
            <a:r>
              <a:rPr lang="en-US" sz="2000" dirty="0" smtClean="0"/>
              <a:t>Create strategic benefits packages</a:t>
            </a:r>
          </a:p>
          <a:p>
            <a:pPr>
              <a:lnSpc>
                <a:spcPct val="80000"/>
              </a:lnSpc>
            </a:pPr>
            <a:r>
              <a:rPr lang="en-US" sz="2000" dirty="0" smtClean="0"/>
              <a:t>Determine target companies</a:t>
            </a:r>
          </a:p>
          <a:p>
            <a:pPr>
              <a:lnSpc>
                <a:spcPct val="80000"/>
              </a:lnSpc>
            </a:pPr>
            <a:r>
              <a:rPr lang="en-US" sz="2000" dirty="0" smtClean="0"/>
              <a:t>Contact potential companies and learn sponsor objectives</a:t>
            </a:r>
          </a:p>
          <a:p>
            <a:pPr>
              <a:lnSpc>
                <a:spcPct val="80000"/>
              </a:lnSpc>
            </a:pPr>
            <a:r>
              <a:rPr lang="en-US" sz="2000" dirty="0" smtClean="0"/>
              <a:t>Prepare </a:t>
            </a:r>
            <a:r>
              <a:rPr lang="en-US" sz="2000" dirty="0"/>
              <a:t>customized </a:t>
            </a:r>
            <a:r>
              <a:rPr lang="en-US" sz="2000" dirty="0" smtClean="0"/>
              <a:t>proposals with maximum potential of return on investment</a:t>
            </a:r>
          </a:p>
          <a:p>
            <a:pPr>
              <a:lnSpc>
                <a:spcPct val="80000"/>
              </a:lnSpc>
            </a:pPr>
            <a:r>
              <a:rPr lang="en-US" sz="2000" dirty="0" smtClean="0"/>
              <a:t>Negotiate agreement</a:t>
            </a:r>
          </a:p>
          <a:p>
            <a:pPr>
              <a:lnSpc>
                <a:spcPct val="80000"/>
              </a:lnSpc>
            </a:pPr>
            <a:r>
              <a:rPr lang="en-US" sz="2000" dirty="0" smtClean="0"/>
              <a:t>Obtain legal review</a:t>
            </a:r>
          </a:p>
          <a:p>
            <a:pPr>
              <a:lnSpc>
                <a:spcPct val="80000"/>
              </a:lnSpc>
            </a:pPr>
            <a:r>
              <a:rPr lang="en-US" sz="2000" dirty="0" smtClean="0"/>
              <a:t>Manage sponsorship account</a:t>
            </a:r>
          </a:p>
          <a:p>
            <a:pPr>
              <a:lnSpc>
                <a:spcPct val="80000"/>
              </a:lnSpc>
            </a:pPr>
            <a:r>
              <a:rPr lang="en-US" sz="2000" dirty="0" smtClean="0"/>
              <a:t>Prepare after action report</a:t>
            </a:r>
          </a:p>
          <a:p>
            <a:pPr>
              <a:lnSpc>
                <a:spcPct val="80000"/>
              </a:lnSpc>
            </a:pPr>
            <a:r>
              <a:rPr lang="en-US" sz="2000" dirty="0" smtClean="0"/>
              <a:t>Start renewal negotiations</a:t>
            </a:r>
          </a:p>
          <a:p>
            <a:pPr>
              <a:lnSpc>
                <a:spcPct val="80000"/>
              </a:lnSpc>
            </a:pPr>
            <a:endParaRPr lang="en-US" sz="2000" dirty="0"/>
          </a:p>
          <a:p>
            <a:pPr>
              <a:lnSpc>
                <a:spcPct val="80000"/>
              </a:lnSpc>
            </a:pPr>
            <a:endParaRPr lang="en-US" sz="2000" dirty="0"/>
          </a:p>
          <a:p>
            <a:pPr>
              <a:lnSpc>
                <a:spcPct val="80000"/>
              </a:lnSpc>
              <a:buNone/>
            </a:pPr>
            <a:endParaRPr lang="en-US" sz="2000" dirty="0" smtClean="0"/>
          </a:p>
          <a:p>
            <a:pPr>
              <a:lnSpc>
                <a:spcPct val="80000"/>
              </a:lnSpc>
              <a:buNone/>
            </a:pPr>
            <a:endParaRPr lang="en-US" sz="2000" dirty="0" smtClean="0"/>
          </a:p>
          <a:p>
            <a:pPr>
              <a:lnSpc>
                <a:spcPct val="80000"/>
              </a:lnSpc>
              <a:buNone/>
            </a:pPr>
            <a:endParaRPr lang="en-US" sz="2000" dirty="0"/>
          </a:p>
        </p:txBody>
      </p:sp>
    </p:spTree>
    <p:extLst>
      <p:ext uri="{BB962C8B-B14F-4D97-AF65-F5344CB8AC3E}">
        <p14:creationId xmlns:p14="http://schemas.microsoft.com/office/powerpoint/2010/main" val="187808076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bwMode="auto">
          <a:xfrm>
            <a:off x="685800" y="-304800"/>
            <a:ext cx="8229600" cy="1143000"/>
          </a:xfrm>
          <a:noFill/>
          <a:ln>
            <a:miter lim="800000"/>
            <a:headEnd/>
            <a:tailEnd/>
          </a:ln>
        </p:spPr>
        <p:txBody>
          <a:bodyPr vert="horz" wrap="square" lIns="91440" tIns="45720" rIns="91440" bIns="45720" numCol="1" anchor="t" anchorCtr="0" compatLnSpc="1">
            <a:prstTxWarp prst="textNoShape">
              <a:avLst/>
            </a:prstTxWarp>
          </a:bodyPr>
          <a:lstStyle/>
          <a:p>
            <a:r>
              <a:rPr lang="en-US" sz="2400" dirty="0">
                <a:latin typeface="Trebuchet MS" pitchFamily="34" charset="0"/>
              </a:rPr>
              <a:t/>
            </a:r>
            <a:br>
              <a:rPr lang="en-US" sz="2400" dirty="0">
                <a:latin typeface="Trebuchet MS" pitchFamily="34" charset="0"/>
              </a:rPr>
            </a:br>
            <a:r>
              <a:rPr lang="en-US" sz="2400" dirty="0">
                <a:latin typeface="Trebuchet MS" pitchFamily="34" charset="0"/>
              </a:rPr>
              <a:t/>
            </a:r>
            <a:br>
              <a:rPr lang="en-US" sz="2400" dirty="0">
                <a:latin typeface="Trebuchet MS" pitchFamily="34" charset="0"/>
              </a:rPr>
            </a:br>
            <a:r>
              <a:rPr lang="en-US" sz="2400" dirty="0">
                <a:latin typeface="Trebuchet MS" pitchFamily="34" charset="0"/>
              </a:rPr>
              <a:t>MWR Sponsorship and Advertising</a:t>
            </a:r>
            <a:br>
              <a:rPr lang="en-US" sz="2400" dirty="0">
                <a:latin typeface="Trebuchet MS" pitchFamily="34" charset="0"/>
              </a:rPr>
            </a:br>
            <a:r>
              <a:rPr lang="en-US" sz="2400" dirty="0">
                <a:latin typeface="Trebuchet MS" pitchFamily="34" charset="0"/>
              </a:rPr>
              <a:t/>
            </a:r>
            <a:br>
              <a:rPr lang="en-US" sz="2400" dirty="0">
                <a:latin typeface="Trebuchet MS" pitchFamily="34" charset="0"/>
              </a:rPr>
            </a:br>
            <a:r>
              <a:rPr lang="en-US" sz="2400" dirty="0" smtClean="0">
                <a:latin typeface="Trebuchet MS" pitchFamily="34" charset="0"/>
              </a:rPr>
              <a:t/>
            </a:r>
            <a:br>
              <a:rPr lang="en-US" sz="2400" dirty="0" smtClean="0">
                <a:latin typeface="Trebuchet MS" pitchFamily="34" charset="0"/>
              </a:rPr>
            </a:br>
            <a:r>
              <a:rPr lang="en-US" sz="2400" dirty="0" smtClean="0">
                <a:latin typeface="Trebuchet MS" pitchFamily="34" charset="0"/>
              </a:rPr>
              <a:t/>
            </a:r>
            <a:br>
              <a:rPr lang="en-US" sz="2400" dirty="0" smtClean="0">
                <a:latin typeface="Trebuchet MS" pitchFamily="34" charset="0"/>
              </a:rPr>
            </a:br>
            <a:r>
              <a:rPr lang="en-US" sz="2400" dirty="0" smtClean="0">
                <a:latin typeface="Trebuchet MS" pitchFamily="34" charset="0"/>
              </a:rPr>
              <a:t/>
            </a:r>
            <a:br>
              <a:rPr lang="en-US" sz="2400" dirty="0" smtClean="0">
                <a:latin typeface="Trebuchet MS" pitchFamily="34" charset="0"/>
              </a:rPr>
            </a:br>
            <a:r>
              <a:rPr lang="en-US" sz="2400" dirty="0" smtClean="0">
                <a:latin typeface="Trebuchet MS" pitchFamily="34" charset="0"/>
              </a:rPr>
              <a:t/>
            </a:r>
            <a:br>
              <a:rPr lang="en-US" sz="2400" dirty="0" smtClean="0">
                <a:latin typeface="Trebuchet MS" pitchFamily="34" charset="0"/>
              </a:rPr>
            </a:br>
            <a:endParaRPr lang="en-US" sz="2400" dirty="0">
              <a:latin typeface="Trebuchet MS" pitchFamily="34" charset="0"/>
            </a:endParaRPr>
          </a:p>
        </p:txBody>
      </p:sp>
      <p:sp>
        <p:nvSpPr>
          <p:cNvPr id="19459" name="Rectangle 3"/>
          <p:cNvSpPr>
            <a:spLocks noGrp="1" noChangeArrowheads="1"/>
          </p:cNvSpPr>
          <p:nvPr>
            <p:ph type="body" idx="1"/>
          </p:nvPr>
        </p:nvSpPr>
        <p:spPr>
          <a:xfrm>
            <a:off x="762000" y="1219200"/>
            <a:ext cx="7543800" cy="5410200"/>
          </a:xfrm>
          <a:noFill/>
          <a:ln/>
        </p:spPr>
        <p:txBody>
          <a:bodyPr/>
          <a:lstStyle/>
          <a:p>
            <a:pPr marL="0" indent="0" algn="ctr">
              <a:lnSpc>
                <a:spcPct val="80000"/>
              </a:lnSpc>
              <a:buNone/>
            </a:pPr>
            <a:r>
              <a:rPr lang="en-US" sz="2800" b="1" dirty="0">
                <a:latin typeface="Trebuchet MS" pitchFamily="34" charset="0"/>
              </a:rPr>
              <a:t>Program Manager’s Support</a:t>
            </a:r>
            <a:endParaRPr lang="en-US" sz="2800" b="1" dirty="0" smtClean="0"/>
          </a:p>
          <a:p>
            <a:pPr>
              <a:lnSpc>
                <a:spcPct val="80000"/>
              </a:lnSpc>
            </a:pPr>
            <a:endParaRPr lang="en-US" sz="2000" dirty="0"/>
          </a:p>
          <a:p>
            <a:pPr>
              <a:lnSpc>
                <a:spcPct val="80000"/>
              </a:lnSpc>
            </a:pPr>
            <a:r>
              <a:rPr lang="en-US" sz="2000" dirty="0" smtClean="0"/>
              <a:t>Submit sponsorship requests a minimum of 6 months prior to event</a:t>
            </a:r>
          </a:p>
          <a:p>
            <a:pPr>
              <a:lnSpc>
                <a:spcPct val="80000"/>
              </a:lnSpc>
            </a:pPr>
            <a:endParaRPr lang="en-US" sz="2000" dirty="0" smtClean="0"/>
          </a:p>
          <a:p>
            <a:pPr>
              <a:lnSpc>
                <a:spcPct val="80000"/>
              </a:lnSpc>
            </a:pPr>
            <a:r>
              <a:rPr lang="en-US" sz="2000" dirty="0" smtClean="0"/>
              <a:t>Consider potential sponsor categories and benefits for your event</a:t>
            </a:r>
          </a:p>
          <a:p>
            <a:pPr>
              <a:lnSpc>
                <a:spcPct val="80000"/>
              </a:lnSpc>
              <a:buNone/>
            </a:pPr>
            <a:endParaRPr lang="en-US" sz="2000" dirty="0" smtClean="0"/>
          </a:p>
          <a:p>
            <a:pPr>
              <a:lnSpc>
                <a:spcPct val="80000"/>
              </a:lnSpc>
            </a:pPr>
            <a:r>
              <a:rPr lang="en-US" sz="2000" dirty="0"/>
              <a:t>Do NOT permit vendors to distribute advertising in your facilities or the </a:t>
            </a:r>
            <a:r>
              <a:rPr lang="en-US" sz="2000" dirty="0" smtClean="0"/>
              <a:t>installation for free.  </a:t>
            </a:r>
            <a:r>
              <a:rPr lang="en-US" sz="2000" dirty="0"/>
              <a:t>Doing so will eliminate an opportunity for the sponsorship manager to negotiate </a:t>
            </a:r>
            <a:r>
              <a:rPr lang="en-US" sz="2000" dirty="0" smtClean="0"/>
              <a:t>financial support </a:t>
            </a:r>
            <a:r>
              <a:rPr lang="en-US" sz="2000" dirty="0"/>
              <a:t>for your events</a:t>
            </a:r>
            <a:r>
              <a:rPr lang="en-US" sz="2000" dirty="0" smtClean="0"/>
              <a:t>.</a:t>
            </a:r>
          </a:p>
          <a:p>
            <a:pPr>
              <a:lnSpc>
                <a:spcPct val="80000"/>
              </a:lnSpc>
            </a:pPr>
            <a:endParaRPr lang="en-US" sz="2000" dirty="0"/>
          </a:p>
          <a:p>
            <a:pPr>
              <a:lnSpc>
                <a:spcPct val="80000"/>
              </a:lnSpc>
            </a:pPr>
            <a:r>
              <a:rPr lang="en-US" sz="2000" dirty="0" smtClean="0"/>
              <a:t>Do NOT solicit sponsorship yourself.  A sponsorship manager can possibly negotiate a better deal for the installation.</a:t>
            </a:r>
            <a:endParaRPr lang="en-US" sz="2000" dirty="0"/>
          </a:p>
          <a:p>
            <a:pPr>
              <a:lnSpc>
                <a:spcPct val="80000"/>
              </a:lnSpc>
              <a:buNone/>
            </a:pPr>
            <a:endParaRPr lang="en-US" sz="2000" dirty="0" smtClean="0"/>
          </a:p>
          <a:p>
            <a:pPr>
              <a:lnSpc>
                <a:spcPct val="80000"/>
              </a:lnSpc>
              <a:buNone/>
            </a:pPr>
            <a:endParaRPr lang="en-US" sz="2000" dirty="0" smtClean="0"/>
          </a:p>
          <a:p>
            <a:pPr>
              <a:lnSpc>
                <a:spcPct val="80000"/>
              </a:lnSpc>
              <a:buNone/>
            </a:pPr>
            <a:endParaRPr lang="en-US" sz="2000"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bwMode="auto">
          <a:xfrm>
            <a:off x="381000" y="-152400"/>
            <a:ext cx="8229600" cy="1143000"/>
          </a:xfrm>
          <a:noFill/>
          <a:ln>
            <a:miter lim="800000"/>
            <a:headEnd/>
            <a:tailEnd/>
          </a:ln>
        </p:spPr>
        <p:txBody>
          <a:bodyPr vert="horz" wrap="square" lIns="91440" tIns="45720" rIns="91440" bIns="45720" numCol="1" anchor="t" anchorCtr="0" compatLnSpc="1">
            <a:prstTxWarp prst="textNoShape">
              <a:avLst/>
            </a:prstTxWarp>
          </a:bodyPr>
          <a:lstStyle/>
          <a:p>
            <a:r>
              <a:rPr lang="en-US" sz="2400" dirty="0">
                <a:latin typeface="Trebuchet MS" pitchFamily="34" charset="0"/>
              </a:rPr>
              <a:t/>
            </a:r>
            <a:br>
              <a:rPr lang="en-US" sz="2400" dirty="0">
                <a:latin typeface="Trebuchet MS" pitchFamily="34" charset="0"/>
              </a:rPr>
            </a:br>
            <a:r>
              <a:rPr lang="en-US" sz="2400" dirty="0">
                <a:latin typeface="Trebuchet MS" pitchFamily="34" charset="0"/>
              </a:rPr>
              <a:t/>
            </a:r>
            <a:br>
              <a:rPr lang="en-US" sz="2400" dirty="0">
                <a:latin typeface="Trebuchet MS" pitchFamily="34" charset="0"/>
              </a:rPr>
            </a:br>
            <a:r>
              <a:rPr lang="en-US" sz="2400" dirty="0">
                <a:latin typeface="Trebuchet MS" pitchFamily="34" charset="0"/>
              </a:rPr>
              <a:t>MWR Sponsorship and Advertising</a:t>
            </a:r>
            <a:br>
              <a:rPr lang="en-US" sz="2400" dirty="0">
                <a:latin typeface="Trebuchet MS" pitchFamily="34" charset="0"/>
              </a:rPr>
            </a:br>
            <a:r>
              <a:rPr lang="en-US" sz="2400" dirty="0" smtClean="0">
                <a:latin typeface="Trebuchet MS" pitchFamily="34" charset="0"/>
              </a:rPr>
              <a:t/>
            </a:r>
            <a:br>
              <a:rPr lang="en-US" sz="2400" dirty="0" smtClean="0">
                <a:latin typeface="Trebuchet MS" pitchFamily="34" charset="0"/>
              </a:rPr>
            </a:br>
            <a:r>
              <a:rPr lang="en-US" sz="2400" dirty="0" smtClean="0">
                <a:latin typeface="Trebuchet MS" pitchFamily="34" charset="0"/>
              </a:rPr>
              <a:t/>
            </a:r>
            <a:br>
              <a:rPr lang="en-US" sz="2400" dirty="0" smtClean="0">
                <a:latin typeface="Trebuchet MS" pitchFamily="34" charset="0"/>
              </a:rPr>
            </a:br>
            <a:r>
              <a:rPr lang="en-US" sz="2400" dirty="0" smtClean="0">
                <a:latin typeface="Trebuchet MS" pitchFamily="34" charset="0"/>
              </a:rPr>
              <a:t/>
            </a:r>
            <a:br>
              <a:rPr lang="en-US" sz="2400" dirty="0" smtClean="0">
                <a:latin typeface="Trebuchet MS" pitchFamily="34" charset="0"/>
              </a:rPr>
            </a:br>
            <a:r>
              <a:rPr lang="en-US" sz="2400" dirty="0" smtClean="0">
                <a:latin typeface="Trebuchet MS" pitchFamily="34" charset="0"/>
              </a:rPr>
              <a:t/>
            </a:r>
            <a:br>
              <a:rPr lang="en-US" sz="2400" dirty="0" smtClean="0">
                <a:latin typeface="Trebuchet MS" pitchFamily="34" charset="0"/>
              </a:rPr>
            </a:br>
            <a:endParaRPr lang="en-US" sz="2400" dirty="0">
              <a:latin typeface="Trebuchet MS" pitchFamily="34" charset="0"/>
            </a:endParaRPr>
          </a:p>
        </p:txBody>
      </p:sp>
      <p:sp>
        <p:nvSpPr>
          <p:cNvPr id="19459" name="Rectangle 3"/>
          <p:cNvSpPr>
            <a:spLocks noGrp="1" noChangeArrowheads="1"/>
          </p:cNvSpPr>
          <p:nvPr>
            <p:ph type="body" idx="1"/>
          </p:nvPr>
        </p:nvSpPr>
        <p:spPr>
          <a:xfrm>
            <a:off x="723900" y="1295400"/>
            <a:ext cx="7543800" cy="5943600"/>
          </a:xfrm>
          <a:noFill/>
          <a:ln/>
        </p:spPr>
        <p:txBody>
          <a:bodyPr/>
          <a:lstStyle/>
          <a:p>
            <a:pPr marL="0" indent="0" algn="ctr">
              <a:lnSpc>
                <a:spcPct val="80000"/>
              </a:lnSpc>
              <a:buNone/>
            </a:pPr>
            <a:r>
              <a:rPr lang="en-US" sz="2800" b="1" dirty="0">
                <a:latin typeface="Trebuchet MS" pitchFamily="34" charset="0"/>
              </a:rPr>
              <a:t>Program Manager’s </a:t>
            </a:r>
            <a:r>
              <a:rPr lang="en-US" sz="2800" b="1" dirty="0" smtClean="0">
                <a:latin typeface="Trebuchet MS" pitchFamily="34" charset="0"/>
              </a:rPr>
              <a:t>Support (cont’d)</a:t>
            </a:r>
            <a:endParaRPr lang="en-US" sz="2800" b="1" dirty="0" smtClean="0"/>
          </a:p>
          <a:p>
            <a:pPr>
              <a:lnSpc>
                <a:spcPct val="80000"/>
              </a:lnSpc>
            </a:pPr>
            <a:endParaRPr lang="en-US" sz="2000" dirty="0"/>
          </a:p>
          <a:p>
            <a:pPr>
              <a:lnSpc>
                <a:spcPct val="80000"/>
              </a:lnSpc>
              <a:buNone/>
            </a:pPr>
            <a:endParaRPr lang="en-US" sz="2000" dirty="0" smtClean="0"/>
          </a:p>
          <a:p>
            <a:pPr>
              <a:lnSpc>
                <a:spcPct val="80000"/>
              </a:lnSpc>
            </a:pPr>
            <a:r>
              <a:rPr lang="en-US" sz="2000" dirty="0"/>
              <a:t>Share contact information of vendors or companies you know are interested in working with </a:t>
            </a:r>
            <a:r>
              <a:rPr lang="en-US" sz="2000" dirty="0" smtClean="0"/>
              <a:t>you</a:t>
            </a:r>
          </a:p>
          <a:p>
            <a:pPr>
              <a:lnSpc>
                <a:spcPct val="80000"/>
              </a:lnSpc>
            </a:pPr>
            <a:endParaRPr lang="en-US" sz="1600" dirty="0"/>
          </a:p>
          <a:p>
            <a:pPr>
              <a:lnSpc>
                <a:spcPct val="80000"/>
              </a:lnSpc>
            </a:pPr>
            <a:r>
              <a:rPr lang="en-US" sz="2000" dirty="0" smtClean="0"/>
              <a:t>Accompany sponsorship manager to meetings, if asked</a:t>
            </a:r>
          </a:p>
          <a:p>
            <a:pPr>
              <a:lnSpc>
                <a:spcPct val="80000"/>
              </a:lnSpc>
              <a:buNone/>
            </a:pPr>
            <a:endParaRPr lang="en-US" sz="2000" dirty="0"/>
          </a:p>
          <a:p>
            <a:pPr>
              <a:lnSpc>
                <a:spcPct val="80000"/>
              </a:lnSpc>
            </a:pPr>
            <a:r>
              <a:rPr lang="en-US" sz="2000" dirty="0" smtClean="0"/>
              <a:t>At event, greet sponsors and thank them for their support</a:t>
            </a:r>
          </a:p>
          <a:p>
            <a:pPr>
              <a:lnSpc>
                <a:spcPct val="80000"/>
              </a:lnSpc>
            </a:pPr>
            <a:endParaRPr lang="en-US" sz="2000" dirty="0" smtClean="0"/>
          </a:p>
          <a:p>
            <a:pPr>
              <a:lnSpc>
                <a:spcPct val="80000"/>
              </a:lnSpc>
            </a:pPr>
            <a:r>
              <a:rPr lang="en-US" sz="2000" dirty="0" smtClean="0"/>
              <a:t>Ensure sponsorship manager receives photos, final attendance numbers and other information detailing the success of the event</a:t>
            </a:r>
          </a:p>
          <a:p>
            <a:pPr>
              <a:lnSpc>
                <a:spcPct val="80000"/>
              </a:lnSpc>
              <a:buNone/>
            </a:pPr>
            <a:endParaRPr lang="en-US" sz="2000" dirty="0" smtClean="0"/>
          </a:p>
          <a:p>
            <a:pPr>
              <a:lnSpc>
                <a:spcPct val="80000"/>
              </a:lnSpc>
              <a:buNone/>
            </a:pPr>
            <a:endParaRPr lang="en-US" sz="2000" dirty="0"/>
          </a:p>
        </p:txBody>
      </p:sp>
    </p:spTree>
    <p:extLst>
      <p:ext uri="{BB962C8B-B14F-4D97-AF65-F5344CB8AC3E}">
        <p14:creationId xmlns:p14="http://schemas.microsoft.com/office/powerpoint/2010/main" val="4217131556"/>
      </p:ext>
    </p:extLst>
  </p:cSld>
  <p:clrMapOvr>
    <a:masterClrMapping/>
  </p:clrMapOvr>
  <p:timing>
    <p:tnLst>
      <p:par>
        <p:cTn id="1" dur="indefinite" restart="never" nodeType="tmRoot"/>
      </p:par>
    </p:tnLst>
  </p:timing>
</p:sld>
</file>

<file path=ppt/theme/theme1.xml><?xml version="1.0" encoding="utf-8"?>
<a:theme xmlns:a="http://schemas.openxmlformats.org/drawingml/2006/main" name="1_COOUPDATE">
  <a:themeElements>
    <a:clrScheme name="1_COOUPDATE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1_COOUPDAT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1_COOUPDATE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1_COOUPDATE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1_COOUPDATE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1_COOUPDATE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1_COOUPDATE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1_COOUPDATE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1_COOUPDATE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3340</TotalTime>
  <Words>1450</Words>
  <Application>Microsoft Office PowerPoint</Application>
  <PresentationFormat>On-screen Show (4:3)</PresentationFormat>
  <Paragraphs>244</Paragraphs>
  <Slides>11</Slides>
  <Notes>11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11</vt:i4>
      </vt:variant>
    </vt:vector>
  </HeadingPairs>
  <TitlesOfParts>
    <vt:vector size="14" baseType="lpstr">
      <vt:lpstr>Arial</vt:lpstr>
      <vt:lpstr>Trebuchet MS</vt:lpstr>
      <vt:lpstr>1_COOUPDATE</vt:lpstr>
      <vt:lpstr>  Family and Morale, Welfare and Recreation (MWR)</vt:lpstr>
      <vt:lpstr>  MWR Sponsorship and Advertising      </vt:lpstr>
      <vt:lpstr>  MWR Sponsorship and Advertising  Sponsorship Defined    </vt:lpstr>
      <vt:lpstr>  MWR Sponsorship and Advertising  </vt:lpstr>
      <vt:lpstr>  MWR Sponsorship and Advertising      </vt:lpstr>
      <vt:lpstr>  MWR Sponsorship and Advertising      </vt:lpstr>
      <vt:lpstr>  MWR Sponsorship and Advertising    </vt:lpstr>
      <vt:lpstr>  MWR Sponsorship and Advertising      </vt:lpstr>
      <vt:lpstr>  MWR Sponsorship and Advertising     </vt:lpstr>
      <vt:lpstr>  MWR Sponsorship and Advertising   </vt:lpstr>
      <vt:lpstr>  MWR Sponsorship and Advertising   </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gabriele.drechsel</dc:creator>
  <cp:lastModifiedBy>gabriele.drechsel</cp:lastModifiedBy>
  <cp:revision>183</cp:revision>
  <cp:lastPrinted>2015-08-10T12:39:49Z</cp:lastPrinted>
  <dcterms:created xsi:type="dcterms:W3CDTF">2007-06-06T20:41:00Z</dcterms:created>
  <dcterms:modified xsi:type="dcterms:W3CDTF">2015-08-10T12:42:56Z</dcterms:modified>
</cp:coreProperties>
</file>