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77" r:id="rId3"/>
    <p:sldId id="290" r:id="rId4"/>
    <p:sldId id="283" r:id="rId5"/>
    <p:sldId id="287" r:id="rId6"/>
    <p:sldId id="279" r:id="rId7"/>
    <p:sldId id="284" r:id="rId8"/>
    <p:sldId id="288" r:id="rId9"/>
    <p:sldId id="285" r:id="rId10"/>
    <p:sldId id="286" r:id="rId11"/>
    <p:sldId id="289" r:id="rId1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68"/>
    <p:restoredTop sz="94930"/>
  </p:normalViewPr>
  <p:slideViewPr>
    <p:cSldViewPr snapToGrid="0" snapToObjects="1">
      <p:cViewPr varScale="1">
        <p:scale>
          <a:sx n="82" d="100"/>
          <a:sy n="82" d="100"/>
        </p:scale>
        <p:origin x="176" y="9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7" r:id="rId6"/>
    <p:sldLayoutId id="2147483661" r:id="rId7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6053959"/>
            <a:ext cx="7155612" cy="293962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1 JAN – 31 MAR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xfrm>
            <a:off x="511744" y="5156668"/>
            <a:ext cx="8432559" cy="48474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Support Services</a:t>
            </a:r>
            <a:br>
              <a:rPr lang="en-US" dirty="0"/>
            </a:br>
            <a:r>
              <a:rPr lang="en-US" dirty="0"/>
              <a:t>First</a:t>
            </a:r>
            <a:r>
              <a:rPr dirty="0"/>
              <a:t> </a:t>
            </a:r>
            <a:r>
              <a:rPr lang="en-US" dirty="0"/>
              <a:t>Second</a:t>
            </a:r>
            <a:r>
              <a:rPr dirty="0"/>
              <a:t> FY2</a:t>
            </a:r>
            <a:r>
              <a:rPr lang="en-US" dirty="0"/>
              <a:t>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113" y="1854200"/>
            <a:ext cx="3554974" cy="4155704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There were 340 clicks to other websites to find more information.</a:t>
            </a:r>
          </a:p>
          <a:p>
            <a:pPr marL="466725" indent="-466725"/>
            <a:r>
              <a:rPr lang="en-US" sz="2000" b="0" dirty="0"/>
              <a:t>3,679 people downloaded a PDF or a form.</a:t>
            </a:r>
          </a:p>
          <a:p>
            <a:pPr marL="466725" indent="-466725"/>
            <a:r>
              <a:rPr lang="en-US" sz="2000" b="0" dirty="0"/>
              <a:t>185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433502" y="1163358"/>
            <a:ext cx="3860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200" dirty="0"/>
              <a:t>(</a:t>
            </a:r>
            <a:r>
              <a:rPr lang="en-US" sz="1200" i="1" dirty="0"/>
              <a:t>Downloads, Email, Phone Numbers, Outbound Links)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58A0C2-A376-83F2-280A-2771587E4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854200"/>
            <a:ext cx="3975100" cy="3416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6207" y="1859779"/>
            <a:ext cx="3626100" cy="4351338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/>
              <a:t>86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2.7%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Home Based Business (HBB)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340729" y="1329212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EF41E1-FC6D-71E9-BA6D-05EABF6ED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3961" y="1859779"/>
            <a:ext cx="3683000" cy="3543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Program Roll-up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922BF6-C4CE-6F91-FB44-1801695F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86" y="2314236"/>
            <a:ext cx="7470628" cy="12333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8650" y="1643448"/>
            <a:ext cx="3739393" cy="4351338"/>
          </a:xfrm>
        </p:spPr>
        <p:txBody>
          <a:bodyPr>
            <a:normAutofit/>
          </a:bodyPr>
          <a:lstStyle/>
          <a:p>
            <a:pPr marL="466344" indent="-466344"/>
            <a:r>
              <a:rPr lang="en-US" sz="2000" b="0" dirty="0"/>
              <a:t>The program received 28,282 views and 17,149 sessions.</a:t>
            </a:r>
          </a:p>
          <a:p>
            <a:pPr marL="466344" indent="-466344">
              <a:buFont typeface="Wingdings" pitchFamily="2" charset="2"/>
              <a:buChar char="ü"/>
            </a:pPr>
            <a:r>
              <a:rPr lang="en-US" sz="2000" b="0" dirty="0"/>
              <a:t>The engagement rate was at 67%.</a:t>
            </a:r>
          </a:p>
          <a:p>
            <a:pPr marL="466344" indent="-466344">
              <a:buFont typeface="Wingdings" pitchFamily="2" charset="2"/>
              <a:buChar char="ü"/>
            </a:pPr>
            <a:r>
              <a:rPr lang="en-US" sz="2000" b="0" dirty="0"/>
              <a:t>There were a total of 14,559 users. Of those users, 10,864 were new.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endParaRPr lang="en-US" sz="20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43D9E-B804-B94C-9E20-94EFB3267F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/>
              <a:t>NAF Personnel Services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666128" y="1237377"/>
            <a:ext cx="120802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062287-2C1D-132B-86E3-0A4E29E479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94"/>
          <a:stretch/>
        </p:blipFill>
        <p:spPr>
          <a:xfrm>
            <a:off x="4666128" y="1743460"/>
            <a:ext cx="4076700" cy="330898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6,529 people downloaded a PDF or a form.</a:t>
            </a:r>
          </a:p>
          <a:p>
            <a:pPr marL="466725" indent="-466725"/>
            <a:r>
              <a:rPr lang="en-US" sz="2000" b="0" dirty="0"/>
              <a:t>765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64EE46-BCDA-DC47-8152-10A9272163E9}"/>
              </a:ext>
            </a:extLst>
          </p:cNvPr>
          <p:cNvSpPr txBox="1"/>
          <p:nvPr/>
        </p:nvSpPr>
        <p:spPr>
          <a:xfrm>
            <a:off x="907840" y="2790712"/>
            <a:ext cx="7416801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pages for downloads, click-throughs on email addresses, phone numbers, and outbound links.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9B1C5C-F153-0082-D28A-74F496B308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150"/>
          <a:stretch/>
        </p:blipFill>
        <p:spPr>
          <a:xfrm>
            <a:off x="907840" y="3429000"/>
            <a:ext cx="6629400" cy="20056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00702" y="1751471"/>
            <a:ext cx="3886200" cy="381650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181 total on-site searches on NAF Personnel Services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0.65%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959306" y="1152242"/>
            <a:ext cx="350979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19E6F7-C086-6D1A-ADBB-B1A1C8364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06" y="1760805"/>
            <a:ext cx="3390900" cy="4076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82241" y="1740934"/>
            <a:ext cx="4340720" cy="37592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 website received 4,994 views and 4,325 sessions.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79%.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There are a total of 3,755 users. Of those users 858 were new.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E36BCE-2061-EB35-0EC0-52E6008C7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1918781"/>
            <a:ext cx="4165600" cy="3403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065217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</a:t>
            </a:r>
            <a:r>
              <a:rPr lang="en-US" sz="2256" b="1" dirty="0"/>
              <a:t>730 Downloads.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581665" y="2272990"/>
            <a:ext cx="418319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1F45C8-A8F4-7144-1AF1-0DB2AF2352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0" t="8753" b="6939"/>
          <a:stretch/>
        </p:blipFill>
        <p:spPr>
          <a:xfrm>
            <a:off x="581665" y="2908374"/>
            <a:ext cx="7262212" cy="261461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8649" y="1898650"/>
            <a:ext cx="3886200" cy="4351338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44 total on-site searches on CEAT pages to find more information.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629152" y="1329212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07792D-26AA-0286-0EE9-C1B2C089F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2" y="1898650"/>
            <a:ext cx="3733800" cy="30607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92396" cy="36933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endParaRPr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281239" y="1582733"/>
            <a:ext cx="4290761" cy="261707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HBB pages received 10,873 views and 9,684 sessions. </a:t>
            </a:r>
          </a:p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The engagement rate was at 61%. </a:t>
            </a:r>
          </a:p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The total number of users was 7,808, and there were 4,495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722961" y="1182625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734446-4F4C-D1EA-D3DD-5390971AA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961" y="1582733"/>
            <a:ext cx="4114800" cy="3378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9393</TotalTime>
  <Words>346</Words>
  <Application>Microsoft Macintosh PowerPoint</Application>
  <PresentationFormat>On-screen Show (4:3)</PresentationFormat>
  <Paragraphs>53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</vt:lpstr>
      <vt:lpstr>Wingdings</vt:lpstr>
      <vt:lpstr>MSC Theme</vt:lpstr>
      <vt:lpstr>Support Services First Second FY24 Insights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67</cp:revision>
  <dcterms:modified xsi:type="dcterms:W3CDTF">2024-04-16T13:37:05Z</dcterms:modified>
</cp:coreProperties>
</file>