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1 JAN – 31 MAR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lang="en-US" dirty="0"/>
              <a:t>​</a:t>
            </a:r>
            <a:endParaRPr lang="en-US"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dirty="0"/>
              <a:t>CYS </a:t>
            </a:r>
            <a:r>
              <a:rPr lang="en-US" dirty="0"/>
              <a:t>Second</a:t>
            </a:r>
            <a:r>
              <a:rPr dirty="0"/>
              <a:t> Quarter FY2</a:t>
            </a:r>
            <a:r>
              <a:rPr lang="en-US" dirty="0"/>
              <a:t>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Support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227FC-4CBF-834C-B641-152BB66A17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7,104 users made a visit to School Support Services pages.</a:t>
            </a:r>
          </a:p>
          <a:p>
            <a:pPr marL="466725" indent="-466725"/>
            <a:r>
              <a:rPr lang="en-US" sz="2000" b="0" dirty="0"/>
              <a:t>120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983ED-590E-92BD-BFC3-29C6E40E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7" y="2589212"/>
            <a:ext cx="4356100" cy="3479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50%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37%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5,273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dirty="0"/>
              <a:t>2.64% of users left the site after performing a search.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6870" y="1338943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DAA10-B888-C3C8-E275-9FCCEBDD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70" y="1825625"/>
            <a:ext cx="3429000" cy="3390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800"/>
              <a:t>The most popular search categories and terms within CYS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0BCEC-C547-6D56-FC59-82F7329D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9" y="1137031"/>
            <a:ext cx="6845300" cy="5270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7C4D85-02DB-DFC6-D708-B449C6A37C5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11D54-C23E-4AB2-47C8-E53F33BB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60657"/>
            <a:ext cx="7772400" cy="43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sz="half" idx="1"/>
          </p:nvPr>
        </p:nvSpPr>
        <p:spPr>
          <a:xfrm>
            <a:off x="628650" y="1735268"/>
            <a:ext cx="3886200" cy="44416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There were a total of 530,181 visits, also known as pageviews,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On average, each user viewed 2.1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256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3B267-8B9E-D4F3-7D79-EB745AFC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63" y="1735268"/>
            <a:ext cx="2997200" cy="3390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36332" y="1825625"/>
            <a:ext cx="371015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There are 254,841 total users on the CYS site.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The average visit duration is 2 minutes and 35 seconds.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A total of 181,152 visitors were new to the website. 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sz="1800" dirty="0"/>
              <a:t>71% of all visitors were new. </a:t>
            </a:r>
            <a:endParaRPr sz="1800" dirty="0"/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b="0" i="1" dirty="0"/>
              <a:t>How engaged were these visitors within the website?</a:t>
            </a:r>
            <a:endParaRPr sz="1600" b="0" i="1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4" name="Picture 3" descr="A screenshot of a program&#10;&#10;Description automatically generated">
            <a:extLst>
              <a:ext uri="{FF2B5EF4-FFF2-40B4-BE49-F238E27FC236}">
                <a16:creationId xmlns:a16="http://schemas.microsoft.com/office/drawing/2014/main" id="{57461DA2-AC5A-F500-E4F3-BEE20CD20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/>
          <a:stretch/>
        </p:blipFill>
        <p:spPr>
          <a:xfrm>
            <a:off x="4572000" y="1825625"/>
            <a:ext cx="4057820" cy="35288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875" y="1496680"/>
            <a:ext cx="4710493" cy="3438065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56.3%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27.3%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8.2%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7.3%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0.9%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00D3B-4FF6-A551-8264-B48D1B741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91"/>
          <a:stretch/>
        </p:blipFill>
        <p:spPr>
          <a:xfrm>
            <a:off x="169903" y="1312371"/>
            <a:ext cx="3907972" cy="41481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181,669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12F67-3A2B-15E3-23E8-52468A40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02" y="2571577"/>
            <a:ext cx="6655287" cy="19799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32,641</a:t>
            </a:r>
            <a:r>
              <a:rPr lang="en-US" dirty="0"/>
              <a:t> Parents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CYS program.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A9C2F-2931-203E-5E33-14879364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400300"/>
            <a:ext cx="7366000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59" y="1823677"/>
            <a:ext cx="3061908" cy="3657601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1,099 people looking for employment took action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621 downloads of the CYS Career Guide. </a:t>
            </a:r>
          </a:p>
          <a:p>
            <a:pPr marL="466725" indent="-466725"/>
            <a:r>
              <a:rPr lang="en-US" sz="2000" b="0" dirty="0"/>
              <a:t>73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941AB-06DF-3A77-CB2B-E4FBE72DD9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D1FBBE8-74CF-1F72-F32E-08BE51C7AF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C4901-EC8C-E3B0-2F20-C31E6CDB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41" y="1682804"/>
            <a:ext cx="4152900" cy="3632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type="body" idx="1"/>
          </p:nvPr>
        </p:nvSpPr>
        <p:spPr>
          <a:xfrm>
            <a:off x="476519" y="1422400"/>
            <a:ext cx="3946723" cy="3985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13,492 visits</a:t>
            </a:r>
            <a:r>
              <a:rPr lang="en-US" sz="2000" b="0" spc="-90" dirty="0"/>
              <a:t> </a:t>
            </a:r>
            <a:r>
              <a:rPr lang="en-US" sz="2000" b="0" dirty="0"/>
              <a:t>to</a:t>
            </a:r>
            <a:r>
              <a:rPr lang="en-US" sz="2000" b="0" spc="-30" dirty="0"/>
              <a:t> </a:t>
            </a:r>
            <a:r>
              <a:rPr lang="en-US" sz="2000" b="0" dirty="0"/>
              <a:t>program</a:t>
            </a:r>
            <a:r>
              <a:rPr lang="en-US" sz="2000" b="0" spc="-5" dirty="0"/>
              <a:t> </a:t>
            </a:r>
            <a:r>
              <a:rPr lang="en-US" sz="2000" b="0" dirty="0"/>
              <a:t>pages. </a:t>
            </a:r>
          </a:p>
          <a:p>
            <a:pPr marL="466725" indent="-466725"/>
            <a:r>
              <a:rPr lang="en-US" sz="2000" b="0" dirty="0"/>
              <a:t>8,519 users to FCC program pages.</a:t>
            </a:r>
          </a:p>
          <a:p>
            <a:pPr marL="466725" indent="-466725"/>
            <a:r>
              <a:rPr lang="en-US" sz="2000" dirty="0"/>
              <a:t>825 downloads of DA 5219 form!</a:t>
            </a:r>
            <a:endParaRPr lang="en-US" dirty="0"/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E0617-F5DF-D27C-D174-FBD5777E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42" y="1422400"/>
            <a:ext cx="4076700" cy="337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15685</TotalTime>
  <Words>428</Words>
  <Application>Microsoft Macintosh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Söhne</vt:lpstr>
      <vt:lpstr>System Font Regular</vt:lpstr>
      <vt:lpstr>MSC Theme</vt:lpstr>
      <vt:lpstr>CYS Second Quarter FY24 Insights</vt:lpstr>
      <vt:lpstr>Web Analytics Summary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81</cp:revision>
  <dcterms:modified xsi:type="dcterms:W3CDTF">2024-04-08T14:46:27Z</dcterms:modified>
</cp:coreProperties>
</file>