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5102"/>
  </p:normalViewPr>
  <p:slideViewPr>
    <p:cSldViewPr snapToGrid="0" snapToObjects="1">
      <p:cViewPr varScale="1">
        <p:scale>
          <a:sx n="101" d="100"/>
          <a:sy n="101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Second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6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41%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46%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13%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xfrm>
            <a:off x="317500" y="840740"/>
            <a:ext cx="397764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2041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2.44%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848862" y="658965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559CB-2794-F5F2-502F-5308886E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601"/>
          <a:stretch>
            <a:fillRect/>
          </a:stretch>
        </p:blipFill>
        <p:spPr>
          <a:xfrm>
            <a:off x="4813300" y="1144435"/>
            <a:ext cx="4013200" cy="4316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2F843-6742-BBD6-8B0D-C0119BAA2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34352"/>
            <a:ext cx="7543800" cy="4742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E6EAAE-FEE3-CC6C-3606-C421A9FF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88CE4-DBE7-9C8D-382C-AC3C816B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6489"/>
            <a:ext cx="7772400" cy="44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231,264 visits last quarter.</a:t>
            </a:r>
          </a:p>
          <a:p>
            <a:pPr marL="929830" lvl="2" indent="0" defTabSz="859536">
              <a:spcBef>
                <a:spcPts val="1800"/>
              </a:spcBef>
              <a:buNone/>
              <a:defRPr sz="2256" b="0"/>
            </a:pPr>
            <a:r>
              <a:rPr lang="en-US" sz="1800" dirty="0">
                <a:solidFill>
                  <a:schemeClr val="accent6"/>
                </a:solidFill>
              </a:rPr>
              <a:t>+18.5% </a:t>
            </a:r>
            <a:r>
              <a:rPr lang="en-US" sz="1800" dirty="0"/>
              <a:t>YoY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55%.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126,623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4,065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E33C8-462B-22C2-678C-DEB4DD58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2DF61-78B8-ED5F-6722-0449A785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4468"/>
            <a:ext cx="7958813" cy="3188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BE72F-B42C-FE86-BE3F-7C0EA47B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340704"/>
            <a:ext cx="7772400" cy="3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0C2D8-AE3A-DDAF-87D9-F375D78BF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08" y="1722527"/>
            <a:ext cx="7772400" cy="1034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43.9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35.9%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15.8%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4.4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7EDE-81BE-B256-91D4-B6071413956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35B34-7652-3661-E133-89EE10C57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3" t="1528" r="4360"/>
          <a:stretch>
            <a:fillRect/>
          </a:stretch>
        </p:blipFill>
        <p:spPr>
          <a:xfrm>
            <a:off x="4801869" y="1381760"/>
            <a:ext cx="3792221" cy="409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178,043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B0338-E118-82FB-01F0-DC5907C7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063750"/>
            <a:ext cx="7277100" cy="273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quarter,10,982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B6F60-518B-AD70-4A43-D8637006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5" y="2001192"/>
            <a:ext cx="7772400" cy="3058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10381</TotalTime>
  <Words>310</Words>
  <Application>Microsoft Macintosh PowerPoint</Application>
  <PresentationFormat>On-screen Show (4:3)</PresentationFormat>
  <Paragraphs>41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Second Quarter FY26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Manager/>
  <Company>PortlandLabs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Quarterly Reports</dc:title>
  <dc:subject/>
  <dc:creator>Jessica Dunbar</dc:creator>
  <cp:keywords/>
  <dc:description/>
  <cp:lastModifiedBy>Dunbar, Jessica A CTR USARMY IMCOM HQ (USA)</cp:lastModifiedBy>
  <cp:revision>96</cp:revision>
  <dcterms:modified xsi:type="dcterms:W3CDTF">2026-04-03T15:10:56Z</dcterms:modified>
  <cp:category/>
</cp:coreProperties>
</file>