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4" r:id="rId1"/>
  </p:sldMasterIdLst>
  <p:notesMasterIdLst>
    <p:notesMasterId r:id="rId17"/>
  </p:notesMasterIdLst>
  <p:sldIdLst>
    <p:sldId id="256" r:id="rId2"/>
    <p:sldId id="277" r:id="rId3"/>
    <p:sldId id="284" r:id="rId4"/>
    <p:sldId id="289" r:id="rId5"/>
    <p:sldId id="286" r:id="rId6"/>
    <p:sldId id="288" r:id="rId7"/>
    <p:sldId id="258" r:id="rId8"/>
    <p:sldId id="270" r:id="rId9"/>
    <p:sldId id="291" r:id="rId22"/>
    <p:sldId id="259" r:id="rId10"/>
    <p:sldId id="260" r:id="rId11"/>
    <p:sldId id="272" r:id="rId12"/>
    <p:sldId id="290" r:id="rId13"/>
    <p:sldId id="276" r:id="rId14"/>
    <p:sldId id="275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6E3DE"/>
          </a:solidFill>
        </a:fill>
      </a:tcStyle>
    </a:wholeTbl>
    <a:band2H>
      <a:tcTxStyle/>
      <a:tcStyle>
        <a:tcBdr/>
        <a:fill>
          <a:solidFill>
            <a:srgbClr val="F3F2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DDB"/>
          </a:solidFill>
        </a:fill>
      </a:tcStyle>
    </a:wholeTbl>
    <a:band2H>
      <a:tcTxStyle/>
      <a:tcStyle>
        <a:tcBdr/>
        <a:fill>
          <a:solidFill>
            <a:srgbClr val="E7E8EE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5035"/>
  </p:normalViewPr>
  <p:slideViewPr>
    <p:cSldViewPr snapToGrid="0" snapToObjects="1">
      <p:cViewPr varScale="1">
        <p:scale>
          <a:sx n="112" d="100"/>
          <a:sy n="112" d="100"/>
        </p:scale>
        <p:origin x="44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Calibri"/>
        <a:ea typeface="Calibri"/>
        <a:cs typeface="Calibri"/>
        <a:sym typeface="Calibri"/>
      </a:defRPr>
    </a:lvl1pPr>
    <a:lvl2pPr indent="228600" latinLnBrk="0">
      <a:defRPr sz="1200">
        <a:latin typeface="Calibri"/>
        <a:ea typeface="Calibri"/>
        <a:cs typeface="Calibri"/>
        <a:sym typeface="Calibri"/>
      </a:defRPr>
    </a:lvl2pPr>
    <a:lvl3pPr indent="457200" latinLnBrk="0">
      <a:defRPr sz="1200">
        <a:latin typeface="Calibri"/>
        <a:ea typeface="Calibri"/>
        <a:cs typeface="Calibri"/>
        <a:sym typeface="Calibri"/>
      </a:defRPr>
    </a:lvl3pPr>
    <a:lvl4pPr indent="685800" latinLnBrk="0">
      <a:defRPr sz="1200">
        <a:latin typeface="Calibri"/>
        <a:ea typeface="Calibri"/>
        <a:cs typeface="Calibri"/>
        <a:sym typeface="Calibri"/>
      </a:defRPr>
    </a:lvl4pPr>
    <a:lvl5pPr indent="914400" latinLnBrk="0">
      <a:defRPr sz="1200">
        <a:latin typeface="Calibri"/>
        <a:ea typeface="Calibri"/>
        <a:cs typeface="Calibri"/>
        <a:sym typeface="Calibri"/>
      </a:defRPr>
    </a:lvl5pPr>
    <a:lvl6pPr indent="1143000" latinLnBrk="0">
      <a:defRPr sz="1200">
        <a:latin typeface="Calibri"/>
        <a:ea typeface="Calibri"/>
        <a:cs typeface="Calibri"/>
        <a:sym typeface="Calibri"/>
      </a:defRPr>
    </a:lvl6pPr>
    <a:lvl7pPr indent="1371600" latinLnBrk="0">
      <a:defRPr sz="1200">
        <a:latin typeface="Calibri"/>
        <a:ea typeface="Calibri"/>
        <a:cs typeface="Calibri"/>
        <a:sym typeface="Calibri"/>
      </a:defRPr>
    </a:lvl7pPr>
    <a:lvl8pPr indent="1600200" latinLnBrk="0">
      <a:defRPr sz="1200">
        <a:latin typeface="Calibri"/>
        <a:ea typeface="Calibri"/>
        <a:cs typeface="Calibri"/>
        <a:sym typeface="Calibri"/>
      </a:defRPr>
    </a:lvl8pPr>
    <a:lvl9pPr indent="1828800" latinLnBrk="0">
      <a:defRPr sz="1200">
        <a:latin typeface="Calibri"/>
        <a:ea typeface="Calibri"/>
        <a:cs typeface="Calibri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26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317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lnSpc>
                <a:spcPct val="100000"/>
              </a:lnSpc>
              <a:defRPr/>
            </a:lvl1pPr>
            <a:lvl2pPr marL="457200" indent="-457200">
              <a:lnSpc>
                <a:spcPct val="100000"/>
              </a:lnSpc>
              <a:defRPr/>
            </a:lvl2pPr>
            <a:lvl3pPr marL="457200" indent="-457200">
              <a:lnSpc>
                <a:spcPct val="100000"/>
              </a:lnSpc>
              <a:defRPr/>
            </a:lvl3pPr>
            <a:lvl4pPr marL="457200" indent="-457200">
              <a:lnSpc>
                <a:spcPct val="100000"/>
              </a:lnSpc>
              <a:defRPr/>
            </a:lvl4pPr>
            <a:lvl5pPr marL="457200" indent="-457200"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549D6F3-045F-AC6B-5CE4-E75014D6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425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549D6F3-045F-AC6B-5CE4-E75014D6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0" name="AMC">
            <a:extLst>
              <a:ext uri="{FF2B5EF4-FFF2-40B4-BE49-F238E27FC236}">
                <a16:creationId xmlns:a16="http://schemas.microsoft.com/office/drawing/2014/main" id="{884D0D42-A4AF-6709-0D02-992D85C1B7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1" name="WHITE bkgrnd">
              <a:extLst>
                <a:ext uri="{FF2B5EF4-FFF2-40B4-BE49-F238E27FC236}">
                  <a16:creationId xmlns:a16="http://schemas.microsoft.com/office/drawing/2014/main" id="{D46E3AC4-4AB5-474B-9E1E-A2623C7EE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2" name="BLACK outline">
              <a:extLst>
                <a:ext uri="{FF2B5EF4-FFF2-40B4-BE49-F238E27FC236}">
                  <a16:creationId xmlns:a16="http://schemas.microsoft.com/office/drawing/2014/main" id="{C560248C-DE9A-F403-E59A-47F4F0FECC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3" name="BLUE">
              <a:extLst>
                <a:ext uri="{FF2B5EF4-FFF2-40B4-BE49-F238E27FC236}">
                  <a16:creationId xmlns:a16="http://schemas.microsoft.com/office/drawing/2014/main" id="{C60E86DB-D52B-EF84-FB9A-859C16199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4" name="RED">
              <a:extLst>
                <a:ext uri="{FF2B5EF4-FFF2-40B4-BE49-F238E27FC236}">
                  <a16:creationId xmlns:a16="http://schemas.microsoft.com/office/drawing/2014/main" id="{43A23262-35C8-B046-41DE-141BC8C46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8BA6190-4B37-17BC-087F-4A22A901FA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4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/>
        </p:nvGrpSpPr>
        <p:grpSpPr>
          <a:xfrm>
            <a:off x="7790" y="5577523"/>
            <a:ext cx="7498080" cy="248961"/>
            <a:chOff x="1202" y="5562600"/>
            <a:chExt cx="7340040" cy="24896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/>
          </p:nvCxnSpPr>
          <p:spPr>
            <a:xfrm>
              <a:off x="1202" y="5755807"/>
              <a:ext cx="7340040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/>
          </p:nvSpPr>
          <p:spPr>
            <a:xfrm>
              <a:off x="3078912" y="5565340"/>
              <a:ext cx="2742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/>
          </p:nvCxnSpPr>
          <p:spPr>
            <a:xfrm>
              <a:off x="1426" y="5562600"/>
              <a:ext cx="725052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D0F03C8-CD36-1E15-284C-0AD368258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7312" y="5272361"/>
            <a:ext cx="701101" cy="82303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7088E1-B41D-4399-3FD8-1E1D84BF2B1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3" y="866328"/>
            <a:ext cx="5364252" cy="332129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37FC38B-D2C5-B99D-7E80-7903263FB0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468" y="2506019"/>
            <a:ext cx="3987506" cy="265764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DEFC86-5F68-551C-C3D9-D6DB27F9ED1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481" y="586385"/>
            <a:ext cx="3315894" cy="21390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10DD8E-0F89-0AF9-2061-A321E9A9D54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62" y="1435458"/>
            <a:ext cx="2624142" cy="195609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E9DC3-3161-B8BE-A0E4-6D33FB08E1B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887" y="5260944"/>
            <a:ext cx="914444" cy="860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126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265" y="60854"/>
            <a:ext cx="777240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  <a:prstGeom prst="rect">
            <a:avLst/>
          </a:prstGeom>
        </p:spPr>
        <p:txBody>
          <a:bodyPr/>
          <a:lstStyle>
            <a:lvl1pPr marL="457200" indent="-457200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800px-US-O10_insignia_svg.png">
            <a:extLst>
              <a:ext uri="{FF2B5EF4-FFF2-40B4-BE49-F238E27FC236}">
                <a16:creationId xmlns:a16="http://schemas.microsoft.com/office/drawing/2014/main" id="{8C18510A-69CD-B593-5D13-91349E4D5A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" name="Picture 4" descr="800px-US-O10_insignia_svg.png">
            <a:extLst>
              <a:ext uri="{FF2B5EF4-FFF2-40B4-BE49-F238E27FC236}">
                <a16:creationId xmlns:a16="http://schemas.microsoft.com/office/drawing/2014/main" id="{045794FA-DB91-BFAD-6E95-E0DC64CD87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879417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77012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9144000" y="0"/>
                </a:moveTo>
                <a:lnTo>
                  <a:pt x="0" y="0"/>
                </a:lnTo>
                <a:lnTo>
                  <a:pt x="0" y="368795"/>
                </a:lnTo>
                <a:lnTo>
                  <a:pt x="9144000" y="368795"/>
                </a:lnTo>
                <a:lnTo>
                  <a:pt x="9144000" y="0"/>
                </a:lnTo>
                <a:close/>
              </a:path>
            </a:pathLst>
          </a:custGeom>
          <a:solidFill>
            <a:srgbClr val="21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476999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0" y="0"/>
                </a:moveTo>
                <a:lnTo>
                  <a:pt x="9144000" y="0"/>
                </a:lnTo>
                <a:lnTo>
                  <a:pt x="9144000" y="368808"/>
                </a:lnTo>
                <a:lnTo>
                  <a:pt x="0" y="36880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502158"/>
            <a:ext cx="9144000" cy="3810"/>
          </a:xfrm>
          <a:custGeom>
            <a:avLst/>
            <a:gdLst/>
            <a:ahLst/>
            <a:cxnLst/>
            <a:rect l="l" t="t" r="r" b="b"/>
            <a:pathLst>
              <a:path w="9144000" h="3809">
                <a:moveTo>
                  <a:pt x="0" y="3328"/>
                </a:moveTo>
                <a:lnTo>
                  <a:pt x="9144000" y="0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614982"/>
            <a:ext cx="9144000" cy="25400"/>
          </a:xfrm>
          <a:custGeom>
            <a:avLst/>
            <a:gdLst/>
            <a:ahLst/>
            <a:cxnLst/>
            <a:rect l="l" t="t" r="r" b="b"/>
            <a:pathLst>
              <a:path w="9144000" h="25400">
                <a:moveTo>
                  <a:pt x="0" y="0"/>
                </a:moveTo>
                <a:lnTo>
                  <a:pt x="9144000" y="25043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758683" y="6242304"/>
            <a:ext cx="497205" cy="585470"/>
          </a:xfrm>
          <a:custGeom>
            <a:avLst/>
            <a:gdLst/>
            <a:ahLst/>
            <a:cxnLst/>
            <a:rect l="l" t="t" r="r" b="b"/>
            <a:pathLst>
              <a:path w="497204" h="585470">
                <a:moveTo>
                  <a:pt x="248411" y="0"/>
                </a:moveTo>
                <a:lnTo>
                  <a:pt x="194175" y="2529"/>
                </a:lnTo>
                <a:lnTo>
                  <a:pt x="139464" y="9984"/>
                </a:lnTo>
                <a:lnTo>
                  <a:pt x="87029" y="22162"/>
                </a:lnTo>
                <a:lnTo>
                  <a:pt x="39623" y="38861"/>
                </a:lnTo>
                <a:lnTo>
                  <a:pt x="0" y="59880"/>
                </a:lnTo>
                <a:lnTo>
                  <a:pt x="0" y="231635"/>
                </a:lnTo>
                <a:lnTo>
                  <a:pt x="2755" y="276570"/>
                </a:lnTo>
                <a:lnTo>
                  <a:pt x="10899" y="320469"/>
                </a:lnTo>
                <a:lnTo>
                  <a:pt x="24253" y="362924"/>
                </a:lnTo>
                <a:lnTo>
                  <a:pt x="42635" y="403523"/>
                </a:lnTo>
                <a:lnTo>
                  <a:pt x="65865" y="441858"/>
                </a:lnTo>
                <a:lnTo>
                  <a:pt x="93762" y="477518"/>
                </a:lnTo>
                <a:lnTo>
                  <a:pt x="126146" y="510093"/>
                </a:lnTo>
                <a:lnTo>
                  <a:pt x="162836" y="539175"/>
                </a:lnTo>
                <a:lnTo>
                  <a:pt x="203651" y="564352"/>
                </a:lnTo>
                <a:lnTo>
                  <a:pt x="248411" y="585216"/>
                </a:lnTo>
                <a:lnTo>
                  <a:pt x="293172" y="564352"/>
                </a:lnTo>
                <a:lnTo>
                  <a:pt x="333987" y="539175"/>
                </a:lnTo>
                <a:lnTo>
                  <a:pt x="370677" y="510093"/>
                </a:lnTo>
                <a:lnTo>
                  <a:pt x="403061" y="477518"/>
                </a:lnTo>
                <a:lnTo>
                  <a:pt x="430958" y="441858"/>
                </a:lnTo>
                <a:lnTo>
                  <a:pt x="454188" y="403523"/>
                </a:lnTo>
                <a:lnTo>
                  <a:pt x="472570" y="362924"/>
                </a:lnTo>
                <a:lnTo>
                  <a:pt x="485924" y="320469"/>
                </a:lnTo>
                <a:lnTo>
                  <a:pt x="494068" y="276570"/>
                </a:lnTo>
                <a:lnTo>
                  <a:pt x="496823" y="231635"/>
                </a:lnTo>
                <a:lnTo>
                  <a:pt x="496823" y="59880"/>
                </a:lnTo>
                <a:lnTo>
                  <a:pt x="457199" y="38861"/>
                </a:lnTo>
                <a:lnTo>
                  <a:pt x="409794" y="22162"/>
                </a:lnTo>
                <a:lnTo>
                  <a:pt x="357359" y="9984"/>
                </a:lnTo>
                <a:lnTo>
                  <a:pt x="302648" y="2529"/>
                </a:lnTo>
                <a:lnTo>
                  <a:pt x="2484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752589" y="6236211"/>
            <a:ext cx="509270" cy="597535"/>
          </a:xfrm>
          <a:custGeom>
            <a:avLst/>
            <a:gdLst/>
            <a:ahLst/>
            <a:cxnLst/>
            <a:rect l="l" t="t" r="r" b="b"/>
            <a:pathLst>
              <a:path w="509270" h="597534">
                <a:moveTo>
                  <a:pt x="254508" y="0"/>
                </a:moveTo>
                <a:lnTo>
                  <a:pt x="185521" y="4030"/>
                </a:lnTo>
                <a:lnTo>
                  <a:pt x="117411" y="15633"/>
                </a:lnTo>
                <a:lnTo>
                  <a:pt x="53112" y="35339"/>
                </a:lnTo>
                <a:lnTo>
                  <a:pt x="2692" y="60845"/>
                </a:lnTo>
                <a:lnTo>
                  <a:pt x="0" y="62699"/>
                </a:lnTo>
                <a:lnTo>
                  <a:pt x="0" y="237515"/>
                </a:lnTo>
                <a:lnTo>
                  <a:pt x="2764" y="282937"/>
                </a:lnTo>
                <a:lnTo>
                  <a:pt x="10971" y="327374"/>
                </a:lnTo>
                <a:lnTo>
                  <a:pt x="24491" y="370448"/>
                </a:lnTo>
                <a:lnTo>
                  <a:pt x="43195" y="411779"/>
                </a:lnTo>
                <a:lnTo>
                  <a:pt x="66954" y="450989"/>
                </a:lnTo>
                <a:lnTo>
                  <a:pt x="96065" y="488059"/>
                </a:lnTo>
                <a:lnTo>
                  <a:pt x="129488" y="521417"/>
                </a:lnTo>
                <a:lnTo>
                  <a:pt x="166892" y="550780"/>
                </a:lnTo>
                <a:lnTo>
                  <a:pt x="207947" y="575866"/>
                </a:lnTo>
                <a:lnTo>
                  <a:pt x="254508" y="597408"/>
                </a:lnTo>
                <a:lnTo>
                  <a:pt x="282863" y="584288"/>
                </a:lnTo>
                <a:lnTo>
                  <a:pt x="254508" y="584288"/>
                </a:lnTo>
                <a:lnTo>
                  <a:pt x="207385" y="561712"/>
                </a:lnTo>
                <a:lnTo>
                  <a:pt x="164489" y="533981"/>
                </a:lnTo>
                <a:lnTo>
                  <a:pt x="126173" y="501595"/>
                </a:lnTo>
                <a:lnTo>
                  <a:pt x="92786" y="465054"/>
                </a:lnTo>
                <a:lnTo>
                  <a:pt x="64682" y="424859"/>
                </a:lnTo>
                <a:lnTo>
                  <a:pt x="42211" y="381507"/>
                </a:lnTo>
                <a:lnTo>
                  <a:pt x="25726" y="335499"/>
                </a:lnTo>
                <a:lnTo>
                  <a:pt x="15576" y="287336"/>
                </a:lnTo>
                <a:lnTo>
                  <a:pt x="12115" y="237515"/>
                </a:lnTo>
                <a:lnTo>
                  <a:pt x="12115" y="69253"/>
                </a:lnTo>
                <a:lnTo>
                  <a:pt x="49095" y="50142"/>
                </a:lnTo>
                <a:lnTo>
                  <a:pt x="94118" y="34323"/>
                </a:lnTo>
                <a:lnTo>
                  <a:pt x="144890" y="22344"/>
                </a:lnTo>
                <a:lnTo>
                  <a:pt x="199117" y="14754"/>
                </a:lnTo>
                <a:lnTo>
                  <a:pt x="254508" y="12103"/>
                </a:lnTo>
                <a:lnTo>
                  <a:pt x="373950" y="12103"/>
                </a:lnTo>
                <a:lnTo>
                  <a:pt x="358092" y="8931"/>
                </a:lnTo>
                <a:lnTo>
                  <a:pt x="323494" y="4030"/>
                </a:lnTo>
                <a:lnTo>
                  <a:pt x="288677" y="1022"/>
                </a:lnTo>
                <a:lnTo>
                  <a:pt x="254508" y="0"/>
                </a:lnTo>
                <a:close/>
              </a:path>
              <a:path w="509270" h="597534">
                <a:moveTo>
                  <a:pt x="373950" y="12103"/>
                </a:moveTo>
                <a:lnTo>
                  <a:pt x="254508" y="12103"/>
                </a:lnTo>
                <a:lnTo>
                  <a:pt x="309898" y="14754"/>
                </a:lnTo>
                <a:lnTo>
                  <a:pt x="364125" y="22344"/>
                </a:lnTo>
                <a:lnTo>
                  <a:pt x="414897" y="34323"/>
                </a:lnTo>
                <a:lnTo>
                  <a:pt x="459920" y="50142"/>
                </a:lnTo>
                <a:lnTo>
                  <a:pt x="496900" y="69253"/>
                </a:lnTo>
                <a:lnTo>
                  <a:pt x="496900" y="237515"/>
                </a:lnTo>
                <a:lnTo>
                  <a:pt x="493439" y="287336"/>
                </a:lnTo>
                <a:lnTo>
                  <a:pt x="483289" y="335499"/>
                </a:lnTo>
                <a:lnTo>
                  <a:pt x="466804" y="381507"/>
                </a:lnTo>
                <a:lnTo>
                  <a:pt x="444333" y="424859"/>
                </a:lnTo>
                <a:lnTo>
                  <a:pt x="416229" y="465054"/>
                </a:lnTo>
                <a:lnTo>
                  <a:pt x="382842" y="501595"/>
                </a:lnTo>
                <a:lnTo>
                  <a:pt x="344526" y="533981"/>
                </a:lnTo>
                <a:lnTo>
                  <a:pt x="301630" y="561712"/>
                </a:lnTo>
                <a:lnTo>
                  <a:pt x="254508" y="584288"/>
                </a:lnTo>
                <a:lnTo>
                  <a:pt x="282863" y="584288"/>
                </a:lnTo>
                <a:lnTo>
                  <a:pt x="342123" y="550780"/>
                </a:lnTo>
                <a:lnTo>
                  <a:pt x="379527" y="521417"/>
                </a:lnTo>
                <a:lnTo>
                  <a:pt x="412950" y="488059"/>
                </a:lnTo>
                <a:lnTo>
                  <a:pt x="442061" y="450989"/>
                </a:lnTo>
                <a:lnTo>
                  <a:pt x="465820" y="411779"/>
                </a:lnTo>
                <a:lnTo>
                  <a:pt x="484524" y="370448"/>
                </a:lnTo>
                <a:lnTo>
                  <a:pt x="498044" y="327374"/>
                </a:lnTo>
                <a:lnTo>
                  <a:pt x="506251" y="282937"/>
                </a:lnTo>
                <a:lnTo>
                  <a:pt x="509016" y="237515"/>
                </a:lnTo>
                <a:lnTo>
                  <a:pt x="509016" y="62699"/>
                </a:lnTo>
                <a:lnTo>
                  <a:pt x="455903" y="35339"/>
                </a:lnTo>
                <a:lnTo>
                  <a:pt x="391604" y="15633"/>
                </a:lnTo>
                <a:lnTo>
                  <a:pt x="373950" y="121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007095" y="6320639"/>
            <a:ext cx="222885" cy="481330"/>
          </a:xfrm>
          <a:custGeom>
            <a:avLst/>
            <a:gdLst/>
            <a:ahLst/>
            <a:cxnLst/>
            <a:rect l="l" t="t" r="r" b="b"/>
            <a:pathLst>
              <a:path w="222884" h="481329">
                <a:moveTo>
                  <a:pt x="222503" y="0"/>
                </a:moveTo>
                <a:lnTo>
                  <a:pt x="50558" y="172402"/>
                </a:lnTo>
                <a:lnTo>
                  <a:pt x="91071" y="223050"/>
                </a:lnTo>
                <a:lnTo>
                  <a:pt x="0" y="327190"/>
                </a:lnTo>
                <a:lnTo>
                  <a:pt x="0" y="480974"/>
                </a:lnTo>
                <a:lnTo>
                  <a:pt x="31442" y="465070"/>
                </a:lnTo>
                <a:lnTo>
                  <a:pt x="64542" y="444395"/>
                </a:lnTo>
                <a:lnTo>
                  <a:pt x="97869" y="418749"/>
                </a:lnTo>
                <a:lnTo>
                  <a:pt x="129992" y="387930"/>
                </a:lnTo>
                <a:lnTo>
                  <a:pt x="159482" y="351739"/>
                </a:lnTo>
                <a:lnTo>
                  <a:pt x="184909" y="309976"/>
                </a:lnTo>
                <a:lnTo>
                  <a:pt x="204841" y="262441"/>
                </a:lnTo>
                <a:lnTo>
                  <a:pt x="217850" y="208932"/>
                </a:lnTo>
                <a:lnTo>
                  <a:pt x="222503" y="149250"/>
                </a:lnTo>
                <a:lnTo>
                  <a:pt x="222503" y="0"/>
                </a:lnTo>
                <a:close/>
              </a:path>
            </a:pathLst>
          </a:custGeom>
          <a:solidFill>
            <a:srgbClr val="0055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783068" y="6320639"/>
            <a:ext cx="224154" cy="481330"/>
          </a:xfrm>
          <a:custGeom>
            <a:avLst/>
            <a:gdLst/>
            <a:ahLst/>
            <a:cxnLst/>
            <a:rect l="l" t="t" r="r" b="b"/>
            <a:pathLst>
              <a:path w="224154" h="481329">
                <a:moveTo>
                  <a:pt x="0" y="0"/>
                </a:moveTo>
                <a:lnTo>
                  <a:pt x="0" y="149250"/>
                </a:lnTo>
                <a:lnTo>
                  <a:pt x="4686" y="208932"/>
                </a:lnTo>
                <a:lnTo>
                  <a:pt x="17784" y="262441"/>
                </a:lnTo>
                <a:lnTo>
                  <a:pt x="37854" y="309976"/>
                </a:lnTo>
                <a:lnTo>
                  <a:pt x="63456" y="351739"/>
                </a:lnTo>
                <a:lnTo>
                  <a:pt x="93149" y="387930"/>
                </a:lnTo>
                <a:lnTo>
                  <a:pt x="125492" y="418749"/>
                </a:lnTo>
                <a:lnTo>
                  <a:pt x="159047" y="444395"/>
                </a:lnTo>
                <a:lnTo>
                  <a:pt x="192372" y="465070"/>
                </a:lnTo>
                <a:lnTo>
                  <a:pt x="224028" y="480974"/>
                </a:lnTo>
                <a:lnTo>
                  <a:pt x="224028" y="327190"/>
                </a:lnTo>
                <a:lnTo>
                  <a:pt x="132321" y="223050"/>
                </a:lnTo>
                <a:lnTo>
                  <a:pt x="173126" y="172402"/>
                </a:lnTo>
                <a:lnTo>
                  <a:pt x="0" y="0"/>
                </a:lnTo>
                <a:close/>
              </a:path>
            </a:pathLst>
          </a:custGeom>
          <a:solidFill>
            <a:srgbClr val="C31F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752" y="6234683"/>
            <a:ext cx="633983" cy="59739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6496" y="6467855"/>
            <a:ext cx="617219" cy="263651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9835" y="6483095"/>
            <a:ext cx="506407" cy="15695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288" y="6467855"/>
            <a:ext cx="617219" cy="2636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8" y="6483095"/>
            <a:ext cx="506407" cy="1569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endParaRPr spc="-25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endParaRPr spc="-2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5B876EC-FA05-DECA-EBE0-DEDC9FB3F5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174" y="150731"/>
            <a:ext cx="1558336" cy="36893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3B29A7C-18DC-7A8B-8D83-E0B6C01408B3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32E551F-CF57-0A7D-829E-61E23B9DED8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0538" y="1565275"/>
            <a:ext cx="4081462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B0A7EF11-1A39-3F87-67A3-7EA6D6CF9D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53013" y="1565276"/>
            <a:ext cx="3705225" cy="44792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48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7503" y="1059008"/>
            <a:ext cx="8368749" cy="4813906"/>
          </a:xfrm>
        </p:spPr>
        <p:txBody>
          <a:bodyPr lIns="0" tIns="0" rIns="0" bIns="0"/>
          <a:lstStyle>
            <a:lvl1pPr marL="457200" indent="-457200"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endParaRPr spc="-25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endParaRPr spc="-2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18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836761" y="100584"/>
            <a:ext cx="7772401" cy="4801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5" name="Body Level One…"/>
          <p:cNvSpPr txBox="1">
            <a:spLocks noGrp="1"/>
          </p:cNvSpPr>
          <p:nvPr>
            <p:ph type="body" idx="1"/>
          </p:nvPr>
        </p:nvSpPr>
        <p:spPr>
          <a:xfrm>
            <a:off x="836761" y="1144468"/>
            <a:ext cx="7772401" cy="3657601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defRPr/>
            </a:lvl1pPr>
            <a:lvl2pPr marL="457200" indent="-457200">
              <a:lnSpc>
                <a:spcPct val="100000"/>
              </a:lnSpc>
              <a:defRPr/>
            </a:lvl2pPr>
            <a:lvl3pPr marL="457200" indent="-457200">
              <a:lnSpc>
                <a:spcPct val="100000"/>
              </a:lnSpc>
              <a:defRPr/>
            </a:lvl3pPr>
            <a:lvl4pPr marL="457200" indent="-457200">
              <a:lnSpc>
                <a:spcPct val="100000"/>
              </a:lnSpc>
              <a:defRPr/>
            </a:lvl4pPr>
            <a:lvl5pPr marL="457200" indent="-457200"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86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17251" y="6193640"/>
            <a:ext cx="830739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bumper</a:t>
            </a:r>
          </a:p>
        </p:txBody>
      </p:sp>
      <p:sp>
        <p:nvSpPr>
          <p:cNvPr id="8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36759" y="591864"/>
            <a:ext cx="7470628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54043796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CFB2E1-B8E0-B1DC-C539-527F339F5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311CAF-E684-E20D-24ED-0B819B1A9195}"/>
              </a:ext>
            </a:extLst>
          </p:cNvPr>
          <p:cNvGrpSpPr/>
          <p:nvPr/>
        </p:nvGrpSpPr>
        <p:grpSpPr>
          <a:xfrm>
            <a:off x="-13020" y="6469685"/>
            <a:ext cx="9176753" cy="200055"/>
            <a:chOff x="-823" y="6639519"/>
            <a:chExt cx="9183128" cy="2000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5178AA-3A40-97F5-BAC2-654CDE2AFD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2B4992-DE1F-519E-5BBC-799688230884}"/>
                </a:ext>
              </a:extLst>
            </p:cNvPr>
            <p:cNvSpPr txBox="1"/>
            <p:nvPr/>
          </p:nvSpPr>
          <p:spPr>
            <a:xfrm>
              <a:off x="3400361" y="6639519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grpSp>
        <p:nvGrpSpPr>
          <p:cNvPr id="352" name="Group 351" hidden="1"/>
          <p:cNvGrpSpPr/>
          <p:nvPr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151" name="Freeform 5"/>
            <p:cNvSpPr>
              <a:spLocks/>
            </p:cNvSpPr>
            <p:nvPr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6"/>
            <p:cNvSpPr>
              <a:spLocks/>
            </p:cNvSpPr>
            <p:nvPr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7"/>
            <p:cNvSpPr>
              <a:spLocks/>
            </p:cNvSpPr>
            <p:nvPr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8"/>
            <p:cNvSpPr>
              <a:spLocks/>
            </p:cNvSpPr>
            <p:nvPr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9"/>
            <p:cNvSpPr>
              <a:spLocks/>
            </p:cNvSpPr>
            <p:nvPr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0"/>
            <p:cNvSpPr>
              <a:spLocks noEditPoints="1"/>
            </p:cNvSpPr>
            <p:nvPr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1"/>
            <p:cNvSpPr>
              <a:spLocks/>
            </p:cNvSpPr>
            <p:nvPr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2"/>
            <p:cNvSpPr>
              <a:spLocks/>
            </p:cNvSpPr>
            <p:nvPr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3"/>
            <p:cNvSpPr>
              <a:spLocks/>
            </p:cNvSpPr>
            <p:nvPr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4"/>
            <p:cNvSpPr>
              <a:spLocks/>
            </p:cNvSpPr>
            <p:nvPr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"/>
            <p:cNvSpPr>
              <a:spLocks/>
            </p:cNvSpPr>
            <p:nvPr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"/>
            <p:cNvSpPr>
              <a:spLocks/>
            </p:cNvSpPr>
            <p:nvPr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7"/>
            <p:cNvSpPr>
              <a:spLocks/>
            </p:cNvSpPr>
            <p:nvPr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8"/>
            <p:cNvSpPr>
              <a:spLocks/>
            </p:cNvSpPr>
            <p:nvPr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9"/>
            <p:cNvSpPr>
              <a:spLocks/>
            </p:cNvSpPr>
            <p:nvPr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20"/>
            <p:cNvSpPr>
              <a:spLocks/>
            </p:cNvSpPr>
            <p:nvPr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21"/>
            <p:cNvSpPr>
              <a:spLocks/>
            </p:cNvSpPr>
            <p:nvPr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22"/>
            <p:cNvSpPr>
              <a:spLocks/>
            </p:cNvSpPr>
            <p:nvPr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23"/>
            <p:cNvSpPr>
              <a:spLocks/>
            </p:cNvSpPr>
            <p:nvPr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24"/>
            <p:cNvSpPr>
              <a:spLocks/>
            </p:cNvSpPr>
            <p:nvPr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25"/>
            <p:cNvSpPr>
              <a:spLocks/>
            </p:cNvSpPr>
            <p:nvPr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26"/>
            <p:cNvSpPr>
              <a:spLocks/>
            </p:cNvSpPr>
            <p:nvPr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27"/>
            <p:cNvSpPr>
              <a:spLocks/>
            </p:cNvSpPr>
            <p:nvPr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28"/>
            <p:cNvSpPr>
              <a:spLocks/>
            </p:cNvSpPr>
            <p:nvPr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29"/>
            <p:cNvSpPr>
              <a:spLocks/>
            </p:cNvSpPr>
            <p:nvPr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30"/>
            <p:cNvSpPr>
              <a:spLocks/>
            </p:cNvSpPr>
            <p:nvPr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31"/>
            <p:cNvSpPr>
              <a:spLocks/>
            </p:cNvSpPr>
            <p:nvPr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32"/>
            <p:cNvSpPr>
              <a:spLocks/>
            </p:cNvSpPr>
            <p:nvPr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33"/>
            <p:cNvSpPr>
              <a:spLocks/>
            </p:cNvSpPr>
            <p:nvPr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34"/>
            <p:cNvSpPr>
              <a:spLocks/>
            </p:cNvSpPr>
            <p:nvPr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35"/>
            <p:cNvSpPr>
              <a:spLocks/>
            </p:cNvSpPr>
            <p:nvPr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36"/>
            <p:cNvSpPr>
              <a:spLocks/>
            </p:cNvSpPr>
            <p:nvPr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37"/>
            <p:cNvSpPr>
              <a:spLocks/>
            </p:cNvSpPr>
            <p:nvPr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38"/>
            <p:cNvSpPr>
              <a:spLocks/>
            </p:cNvSpPr>
            <p:nvPr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39"/>
            <p:cNvSpPr>
              <a:spLocks/>
            </p:cNvSpPr>
            <p:nvPr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40"/>
            <p:cNvSpPr>
              <a:spLocks/>
            </p:cNvSpPr>
            <p:nvPr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41"/>
            <p:cNvSpPr>
              <a:spLocks/>
            </p:cNvSpPr>
            <p:nvPr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42"/>
            <p:cNvSpPr>
              <a:spLocks/>
            </p:cNvSpPr>
            <p:nvPr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43"/>
            <p:cNvSpPr>
              <a:spLocks/>
            </p:cNvSpPr>
            <p:nvPr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44"/>
            <p:cNvSpPr>
              <a:spLocks/>
            </p:cNvSpPr>
            <p:nvPr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45"/>
            <p:cNvSpPr>
              <a:spLocks/>
            </p:cNvSpPr>
            <p:nvPr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46"/>
            <p:cNvSpPr>
              <a:spLocks/>
            </p:cNvSpPr>
            <p:nvPr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47"/>
            <p:cNvSpPr>
              <a:spLocks/>
            </p:cNvSpPr>
            <p:nvPr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48"/>
            <p:cNvSpPr>
              <a:spLocks/>
            </p:cNvSpPr>
            <p:nvPr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49"/>
            <p:cNvSpPr>
              <a:spLocks/>
            </p:cNvSpPr>
            <p:nvPr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50"/>
            <p:cNvSpPr>
              <a:spLocks/>
            </p:cNvSpPr>
            <p:nvPr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51"/>
            <p:cNvSpPr>
              <a:spLocks/>
            </p:cNvSpPr>
            <p:nvPr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52"/>
            <p:cNvSpPr>
              <a:spLocks/>
            </p:cNvSpPr>
            <p:nvPr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3"/>
            <p:cNvSpPr>
              <a:spLocks/>
            </p:cNvSpPr>
            <p:nvPr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54"/>
            <p:cNvSpPr>
              <a:spLocks/>
            </p:cNvSpPr>
            <p:nvPr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55"/>
            <p:cNvSpPr>
              <a:spLocks/>
            </p:cNvSpPr>
            <p:nvPr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56"/>
            <p:cNvSpPr>
              <a:spLocks/>
            </p:cNvSpPr>
            <p:nvPr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7"/>
            <p:cNvSpPr>
              <a:spLocks noEditPoints="1"/>
            </p:cNvSpPr>
            <p:nvPr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58"/>
            <p:cNvSpPr>
              <a:spLocks/>
            </p:cNvSpPr>
            <p:nvPr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59"/>
            <p:cNvSpPr>
              <a:spLocks/>
            </p:cNvSpPr>
            <p:nvPr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60"/>
            <p:cNvSpPr>
              <a:spLocks/>
            </p:cNvSpPr>
            <p:nvPr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/>
            </p:cNvSpPr>
            <p:nvPr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62"/>
            <p:cNvSpPr>
              <a:spLocks/>
            </p:cNvSpPr>
            <p:nvPr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63"/>
            <p:cNvSpPr>
              <a:spLocks/>
            </p:cNvSpPr>
            <p:nvPr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64"/>
            <p:cNvSpPr>
              <a:spLocks/>
            </p:cNvSpPr>
            <p:nvPr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65"/>
            <p:cNvSpPr>
              <a:spLocks/>
            </p:cNvSpPr>
            <p:nvPr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66"/>
            <p:cNvSpPr>
              <a:spLocks/>
            </p:cNvSpPr>
            <p:nvPr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67"/>
            <p:cNvSpPr>
              <a:spLocks/>
            </p:cNvSpPr>
            <p:nvPr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68"/>
            <p:cNvSpPr>
              <a:spLocks/>
            </p:cNvSpPr>
            <p:nvPr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69"/>
            <p:cNvSpPr>
              <a:spLocks/>
            </p:cNvSpPr>
            <p:nvPr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70"/>
            <p:cNvSpPr>
              <a:spLocks/>
            </p:cNvSpPr>
            <p:nvPr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71"/>
            <p:cNvSpPr>
              <a:spLocks/>
            </p:cNvSpPr>
            <p:nvPr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72"/>
            <p:cNvSpPr>
              <a:spLocks/>
            </p:cNvSpPr>
            <p:nvPr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73"/>
            <p:cNvSpPr>
              <a:spLocks/>
            </p:cNvSpPr>
            <p:nvPr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74"/>
            <p:cNvSpPr>
              <a:spLocks/>
            </p:cNvSpPr>
            <p:nvPr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75"/>
            <p:cNvSpPr>
              <a:spLocks/>
            </p:cNvSpPr>
            <p:nvPr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76"/>
            <p:cNvSpPr>
              <a:spLocks/>
            </p:cNvSpPr>
            <p:nvPr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77"/>
            <p:cNvSpPr>
              <a:spLocks/>
            </p:cNvSpPr>
            <p:nvPr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78"/>
            <p:cNvSpPr>
              <a:spLocks/>
            </p:cNvSpPr>
            <p:nvPr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79"/>
            <p:cNvSpPr>
              <a:spLocks/>
            </p:cNvSpPr>
            <p:nvPr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80"/>
            <p:cNvSpPr>
              <a:spLocks/>
            </p:cNvSpPr>
            <p:nvPr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81"/>
            <p:cNvSpPr>
              <a:spLocks/>
            </p:cNvSpPr>
            <p:nvPr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82"/>
            <p:cNvSpPr>
              <a:spLocks/>
            </p:cNvSpPr>
            <p:nvPr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83"/>
            <p:cNvSpPr>
              <a:spLocks/>
            </p:cNvSpPr>
            <p:nvPr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84"/>
            <p:cNvSpPr>
              <a:spLocks/>
            </p:cNvSpPr>
            <p:nvPr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85"/>
            <p:cNvSpPr>
              <a:spLocks/>
            </p:cNvSpPr>
            <p:nvPr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86"/>
            <p:cNvSpPr>
              <a:spLocks/>
            </p:cNvSpPr>
            <p:nvPr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87"/>
            <p:cNvSpPr>
              <a:spLocks/>
            </p:cNvSpPr>
            <p:nvPr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88"/>
            <p:cNvSpPr>
              <a:spLocks/>
            </p:cNvSpPr>
            <p:nvPr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89"/>
            <p:cNvSpPr>
              <a:spLocks/>
            </p:cNvSpPr>
            <p:nvPr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90"/>
            <p:cNvSpPr>
              <a:spLocks/>
            </p:cNvSpPr>
            <p:nvPr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91"/>
            <p:cNvSpPr>
              <a:spLocks/>
            </p:cNvSpPr>
            <p:nvPr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92"/>
            <p:cNvSpPr>
              <a:spLocks/>
            </p:cNvSpPr>
            <p:nvPr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93"/>
            <p:cNvSpPr>
              <a:spLocks/>
            </p:cNvSpPr>
            <p:nvPr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94"/>
            <p:cNvSpPr>
              <a:spLocks noEditPoints="1"/>
            </p:cNvSpPr>
            <p:nvPr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95"/>
            <p:cNvSpPr>
              <a:spLocks/>
            </p:cNvSpPr>
            <p:nvPr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96"/>
            <p:cNvSpPr>
              <a:spLocks/>
            </p:cNvSpPr>
            <p:nvPr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97"/>
            <p:cNvSpPr>
              <a:spLocks/>
            </p:cNvSpPr>
            <p:nvPr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98"/>
            <p:cNvSpPr>
              <a:spLocks noEditPoints="1"/>
            </p:cNvSpPr>
            <p:nvPr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99"/>
            <p:cNvSpPr>
              <a:spLocks/>
            </p:cNvSpPr>
            <p:nvPr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100"/>
            <p:cNvSpPr>
              <a:spLocks/>
            </p:cNvSpPr>
            <p:nvPr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101"/>
            <p:cNvSpPr>
              <a:spLocks/>
            </p:cNvSpPr>
            <p:nvPr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102"/>
            <p:cNvSpPr>
              <a:spLocks/>
            </p:cNvSpPr>
            <p:nvPr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103"/>
            <p:cNvSpPr>
              <a:spLocks/>
            </p:cNvSpPr>
            <p:nvPr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104"/>
            <p:cNvSpPr>
              <a:spLocks/>
            </p:cNvSpPr>
            <p:nvPr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105"/>
            <p:cNvSpPr>
              <a:spLocks/>
            </p:cNvSpPr>
            <p:nvPr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106"/>
            <p:cNvSpPr>
              <a:spLocks/>
            </p:cNvSpPr>
            <p:nvPr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107"/>
            <p:cNvSpPr>
              <a:spLocks/>
            </p:cNvSpPr>
            <p:nvPr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108"/>
            <p:cNvSpPr>
              <a:spLocks/>
            </p:cNvSpPr>
            <p:nvPr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9"/>
            <p:cNvSpPr>
              <a:spLocks noEditPoints="1"/>
            </p:cNvSpPr>
            <p:nvPr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0"/>
            <p:cNvSpPr>
              <a:spLocks/>
            </p:cNvSpPr>
            <p:nvPr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11"/>
            <p:cNvSpPr>
              <a:spLocks/>
            </p:cNvSpPr>
            <p:nvPr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12"/>
            <p:cNvSpPr>
              <a:spLocks/>
            </p:cNvSpPr>
            <p:nvPr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13"/>
            <p:cNvSpPr>
              <a:spLocks/>
            </p:cNvSpPr>
            <p:nvPr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14"/>
            <p:cNvSpPr>
              <a:spLocks/>
            </p:cNvSpPr>
            <p:nvPr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15"/>
            <p:cNvSpPr>
              <a:spLocks/>
            </p:cNvSpPr>
            <p:nvPr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16"/>
            <p:cNvSpPr>
              <a:spLocks/>
            </p:cNvSpPr>
            <p:nvPr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17"/>
            <p:cNvSpPr>
              <a:spLocks/>
            </p:cNvSpPr>
            <p:nvPr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18"/>
            <p:cNvSpPr>
              <a:spLocks/>
            </p:cNvSpPr>
            <p:nvPr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119"/>
            <p:cNvSpPr>
              <a:spLocks/>
            </p:cNvSpPr>
            <p:nvPr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120"/>
            <p:cNvSpPr>
              <a:spLocks/>
            </p:cNvSpPr>
            <p:nvPr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121"/>
            <p:cNvSpPr>
              <a:spLocks/>
            </p:cNvSpPr>
            <p:nvPr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122"/>
            <p:cNvSpPr>
              <a:spLocks/>
            </p:cNvSpPr>
            <p:nvPr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123"/>
            <p:cNvSpPr>
              <a:spLocks noEditPoints="1"/>
            </p:cNvSpPr>
            <p:nvPr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124"/>
            <p:cNvSpPr>
              <a:spLocks noEditPoints="1"/>
            </p:cNvSpPr>
            <p:nvPr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125"/>
            <p:cNvSpPr>
              <a:spLocks noEditPoints="1"/>
            </p:cNvSpPr>
            <p:nvPr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126"/>
            <p:cNvSpPr>
              <a:spLocks noEditPoints="1"/>
            </p:cNvSpPr>
            <p:nvPr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127"/>
            <p:cNvSpPr>
              <a:spLocks/>
            </p:cNvSpPr>
            <p:nvPr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128"/>
            <p:cNvSpPr>
              <a:spLocks noEditPoints="1"/>
            </p:cNvSpPr>
            <p:nvPr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129"/>
            <p:cNvSpPr>
              <a:spLocks/>
            </p:cNvSpPr>
            <p:nvPr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130"/>
            <p:cNvSpPr>
              <a:spLocks/>
            </p:cNvSpPr>
            <p:nvPr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131"/>
            <p:cNvSpPr>
              <a:spLocks/>
            </p:cNvSpPr>
            <p:nvPr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132"/>
            <p:cNvSpPr>
              <a:spLocks noEditPoints="1"/>
            </p:cNvSpPr>
            <p:nvPr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134"/>
            <p:cNvSpPr>
              <a:spLocks noEditPoints="1"/>
            </p:cNvSpPr>
            <p:nvPr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135"/>
            <p:cNvSpPr>
              <a:spLocks noEditPoints="1"/>
            </p:cNvSpPr>
            <p:nvPr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136"/>
            <p:cNvSpPr>
              <a:spLocks noEditPoints="1"/>
            </p:cNvSpPr>
            <p:nvPr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137"/>
            <p:cNvSpPr>
              <a:spLocks/>
            </p:cNvSpPr>
            <p:nvPr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138"/>
            <p:cNvSpPr>
              <a:spLocks/>
            </p:cNvSpPr>
            <p:nvPr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139"/>
            <p:cNvSpPr>
              <a:spLocks/>
            </p:cNvSpPr>
            <p:nvPr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140"/>
            <p:cNvSpPr>
              <a:spLocks noEditPoints="1"/>
            </p:cNvSpPr>
            <p:nvPr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141"/>
            <p:cNvSpPr>
              <a:spLocks/>
            </p:cNvSpPr>
            <p:nvPr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142"/>
            <p:cNvSpPr>
              <a:spLocks noEditPoints="1"/>
            </p:cNvSpPr>
            <p:nvPr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143"/>
            <p:cNvSpPr>
              <a:spLocks noEditPoints="1"/>
            </p:cNvSpPr>
            <p:nvPr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144"/>
            <p:cNvSpPr>
              <a:spLocks noEditPoints="1"/>
            </p:cNvSpPr>
            <p:nvPr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145"/>
            <p:cNvSpPr>
              <a:spLocks noEditPoints="1"/>
            </p:cNvSpPr>
            <p:nvPr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146"/>
            <p:cNvSpPr>
              <a:spLocks/>
            </p:cNvSpPr>
            <p:nvPr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147"/>
            <p:cNvSpPr>
              <a:spLocks/>
            </p:cNvSpPr>
            <p:nvPr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148"/>
            <p:cNvSpPr>
              <a:spLocks noEditPoints="1"/>
            </p:cNvSpPr>
            <p:nvPr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149"/>
            <p:cNvSpPr>
              <a:spLocks noEditPoints="1"/>
            </p:cNvSpPr>
            <p:nvPr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150"/>
            <p:cNvSpPr>
              <a:spLocks noEditPoints="1"/>
            </p:cNvSpPr>
            <p:nvPr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151"/>
            <p:cNvSpPr>
              <a:spLocks/>
            </p:cNvSpPr>
            <p:nvPr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152"/>
            <p:cNvSpPr>
              <a:spLocks/>
            </p:cNvSpPr>
            <p:nvPr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153"/>
            <p:cNvSpPr>
              <a:spLocks noEditPoints="1"/>
            </p:cNvSpPr>
            <p:nvPr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154"/>
            <p:cNvSpPr>
              <a:spLocks noEditPoints="1"/>
            </p:cNvSpPr>
            <p:nvPr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156"/>
            <p:cNvSpPr>
              <a:spLocks/>
            </p:cNvSpPr>
            <p:nvPr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157"/>
            <p:cNvSpPr>
              <a:spLocks/>
            </p:cNvSpPr>
            <p:nvPr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158"/>
            <p:cNvSpPr>
              <a:spLocks/>
            </p:cNvSpPr>
            <p:nvPr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159"/>
            <p:cNvSpPr>
              <a:spLocks/>
            </p:cNvSpPr>
            <p:nvPr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160"/>
            <p:cNvSpPr>
              <a:spLocks/>
            </p:cNvSpPr>
            <p:nvPr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161"/>
            <p:cNvSpPr>
              <a:spLocks/>
            </p:cNvSpPr>
            <p:nvPr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162"/>
            <p:cNvSpPr>
              <a:spLocks/>
            </p:cNvSpPr>
            <p:nvPr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163"/>
            <p:cNvSpPr>
              <a:spLocks/>
            </p:cNvSpPr>
            <p:nvPr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164"/>
            <p:cNvSpPr>
              <a:spLocks noEditPoints="1"/>
            </p:cNvSpPr>
            <p:nvPr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165"/>
            <p:cNvSpPr>
              <a:spLocks/>
            </p:cNvSpPr>
            <p:nvPr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166"/>
            <p:cNvSpPr>
              <a:spLocks/>
            </p:cNvSpPr>
            <p:nvPr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167"/>
            <p:cNvSpPr>
              <a:spLocks noEditPoints="1"/>
            </p:cNvSpPr>
            <p:nvPr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168"/>
            <p:cNvSpPr>
              <a:spLocks noEditPoints="1"/>
            </p:cNvSpPr>
            <p:nvPr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169"/>
            <p:cNvSpPr>
              <a:spLocks noEditPoints="1"/>
            </p:cNvSpPr>
            <p:nvPr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170"/>
            <p:cNvSpPr>
              <a:spLocks/>
            </p:cNvSpPr>
            <p:nvPr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171"/>
            <p:cNvSpPr>
              <a:spLocks/>
            </p:cNvSpPr>
            <p:nvPr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172"/>
            <p:cNvSpPr>
              <a:spLocks/>
            </p:cNvSpPr>
            <p:nvPr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173"/>
            <p:cNvSpPr>
              <a:spLocks/>
            </p:cNvSpPr>
            <p:nvPr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174"/>
            <p:cNvSpPr>
              <a:spLocks/>
            </p:cNvSpPr>
            <p:nvPr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175"/>
            <p:cNvSpPr>
              <a:spLocks/>
            </p:cNvSpPr>
            <p:nvPr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176"/>
            <p:cNvSpPr>
              <a:spLocks/>
            </p:cNvSpPr>
            <p:nvPr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177"/>
            <p:cNvSpPr>
              <a:spLocks noEditPoints="1"/>
            </p:cNvSpPr>
            <p:nvPr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178"/>
            <p:cNvSpPr>
              <a:spLocks/>
            </p:cNvSpPr>
            <p:nvPr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179"/>
            <p:cNvSpPr>
              <a:spLocks/>
            </p:cNvSpPr>
            <p:nvPr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180"/>
            <p:cNvSpPr>
              <a:spLocks/>
            </p:cNvSpPr>
            <p:nvPr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181"/>
            <p:cNvSpPr>
              <a:spLocks/>
            </p:cNvSpPr>
            <p:nvPr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182"/>
            <p:cNvSpPr>
              <a:spLocks/>
            </p:cNvSpPr>
            <p:nvPr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183"/>
            <p:cNvSpPr>
              <a:spLocks/>
            </p:cNvSpPr>
            <p:nvPr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184"/>
            <p:cNvSpPr>
              <a:spLocks/>
            </p:cNvSpPr>
            <p:nvPr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185"/>
            <p:cNvSpPr>
              <a:spLocks/>
            </p:cNvSpPr>
            <p:nvPr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186"/>
            <p:cNvSpPr>
              <a:spLocks/>
            </p:cNvSpPr>
            <p:nvPr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187"/>
            <p:cNvSpPr>
              <a:spLocks/>
            </p:cNvSpPr>
            <p:nvPr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188"/>
            <p:cNvSpPr>
              <a:spLocks/>
            </p:cNvSpPr>
            <p:nvPr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189"/>
            <p:cNvSpPr>
              <a:spLocks/>
            </p:cNvSpPr>
            <p:nvPr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190"/>
            <p:cNvSpPr>
              <a:spLocks/>
            </p:cNvSpPr>
            <p:nvPr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191"/>
            <p:cNvSpPr>
              <a:spLocks/>
            </p:cNvSpPr>
            <p:nvPr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192"/>
            <p:cNvSpPr>
              <a:spLocks/>
            </p:cNvSpPr>
            <p:nvPr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193"/>
            <p:cNvSpPr>
              <a:spLocks/>
            </p:cNvSpPr>
            <p:nvPr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194"/>
            <p:cNvSpPr>
              <a:spLocks/>
            </p:cNvSpPr>
            <p:nvPr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195"/>
            <p:cNvSpPr>
              <a:spLocks/>
            </p:cNvSpPr>
            <p:nvPr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196"/>
            <p:cNvSpPr>
              <a:spLocks/>
            </p:cNvSpPr>
            <p:nvPr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197"/>
            <p:cNvSpPr>
              <a:spLocks/>
            </p:cNvSpPr>
            <p:nvPr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198"/>
            <p:cNvSpPr>
              <a:spLocks/>
            </p:cNvSpPr>
            <p:nvPr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99"/>
            <p:cNvSpPr>
              <a:spLocks/>
            </p:cNvSpPr>
            <p:nvPr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200"/>
            <p:cNvSpPr>
              <a:spLocks/>
            </p:cNvSpPr>
            <p:nvPr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201"/>
            <p:cNvSpPr>
              <a:spLocks/>
            </p:cNvSpPr>
            <p:nvPr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202"/>
            <p:cNvSpPr>
              <a:spLocks/>
            </p:cNvSpPr>
            <p:nvPr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203"/>
            <p:cNvSpPr>
              <a:spLocks/>
            </p:cNvSpPr>
            <p:nvPr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204"/>
            <p:cNvSpPr>
              <a:spLocks/>
            </p:cNvSpPr>
            <p:nvPr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06"/>
            <p:cNvSpPr>
              <a:spLocks/>
            </p:cNvSpPr>
            <p:nvPr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07"/>
            <p:cNvSpPr>
              <a:spLocks/>
            </p:cNvSpPr>
            <p:nvPr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08"/>
            <p:cNvSpPr>
              <a:spLocks/>
            </p:cNvSpPr>
            <p:nvPr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09"/>
            <p:cNvSpPr>
              <a:spLocks/>
            </p:cNvSpPr>
            <p:nvPr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10"/>
            <p:cNvSpPr>
              <a:spLocks/>
            </p:cNvSpPr>
            <p:nvPr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211"/>
            <p:cNvSpPr>
              <a:spLocks/>
            </p:cNvSpPr>
            <p:nvPr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212"/>
            <p:cNvSpPr>
              <a:spLocks/>
            </p:cNvSpPr>
            <p:nvPr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213"/>
            <p:cNvSpPr>
              <a:spLocks/>
            </p:cNvSpPr>
            <p:nvPr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214"/>
            <p:cNvSpPr>
              <a:spLocks/>
            </p:cNvSpPr>
            <p:nvPr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15"/>
            <p:cNvSpPr>
              <a:spLocks/>
            </p:cNvSpPr>
            <p:nvPr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216"/>
            <p:cNvSpPr>
              <a:spLocks/>
            </p:cNvSpPr>
            <p:nvPr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217"/>
            <p:cNvSpPr>
              <a:spLocks/>
            </p:cNvSpPr>
            <p:nvPr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218"/>
            <p:cNvSpPr>
              <a:spLocks/>
            </p:cNvSpPr>
            <p:nvPr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219"/>
            <p:cNvSpPr>
              <a:spLocks/>
            </p:cNvSpPr>
            <p:nvPr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220"/>
            <p:cNvSpPr>
              <a:spLocks/>
            </p:cNvSpPr>
            <p:nvPr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221"/>
            <p:cNvSpPr>
              <a:spLocks/>
            </p:cNvSpPr>
            <p:nvPr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222"/>
            <p:cNvSpPr>
              <a:spLocks/>
            </p:cNvSpPr>
            <p:nvPr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223"/>
            <p:cNvSpPr>
              <a:spLocks/>
            </p:cNvSpPr>
            <p:nvPr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224"/>
            <p:cNvSpPr>
              <a:spLocks/>
            </p:cNvSpPr>
            <p:nvPr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225"/>
            <p:cNvSpPr>
              <a:spLocks noEditPoints="1"/>
            </p:cNvSpPr>
            <p:nvPr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226"/>
            <p:cNvSpPr>
              <a:spLocks/>
            </p:cNvSpPr>
            <p:nvPr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227"/>
            <p:cNvSpPr>
              <a:spLocks/>
            </p:cNvSpPr>
            <p:nvPr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228"/>
            <p:cNvSpPr>
              <a:spLocks/>
            </p:cNvSpPr>
            <p:nvPr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229"/>
            <p:cNvSpPr>
              <a:spLocks/>
            </p:cNvSpPr>
            <p:nvPr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230"/>
            <p:cNvSpPr>
              <a:spLocks/>
            </p:cNvSpPr>
            <p:nvPr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231"/>
            <p:cNvSpPr>
              <a:spLocks/>
            </p:cNvSpPr>
            <p:nvPr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232"/>
            <p:cNvSpPr>
              <a:spLocks/>
            </p:cNvSpPr>
            <p:nvPr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233"/>
            <p:cNvSpPr>
              <a:spLocks/>
            </p:cNvSpPr>
            <p:nvPr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234"/>
            <p:cNvSpPr>
              <a:spLocks/>
            </p:cNvSpPr>
            <p:nvPr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235"/>
            <p:cNvSpPr>
              <a:spLocks/>
            </p:cNvSpPr>
            <p:nvPr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236"/>
            <p:cNvSpPr>
              <a:spLocks/>
            </p:cNvSpPr>
            <p:nvPr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237"/>
            <p:cNvSpPr>
              <a:spLocks/>
            </p:cNvSpPr>
            <p:nvPr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238"/>
            <p:cNvSpPr>
              <a:spLocks/>
            </p:cNvSpPr>
            <p:nvPr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239"/>
            <p:cNvSpPr>
              <a:spLocks/>
            </p:cNvSpPr>
            <p:nvPr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240"/>
            <p:cNvSpPr>
              <a:spLocks/>
            </p:cNvSpPr>
            <p:nvPr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241"/>
            <p:cNvSpPr>
              <a:spLocks/>
            </p:cNvSpPr>
            <p:nvPr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242"/>
            <p:cNvSpPr>
              <a:spLocks/>
            </p:cNvSpPr>
            <p:nvPr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243"/>
            <p:cNvSpPr>
              <a:spLocks/>
            </p:cNvSpPr>
            <p:nvPr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244"/>
            <p:cNvSpPr>
              <a:spLocks/>
            </p:cNvSpPr>
            <p:nvPr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245"/>
            <p:cNvSpPr>
              <a:spLocks/>
            </p:cNvSpPr>
            <p:nvPr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246"/>
            <p:cNvSpPr>
              <a:spLocks/>
            </p:cNvSpPr>
            <p:nvPr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247"/>
            <p:cNvSpPr>
              <a:spLocks/>
            </p:cNvSpPr>
            <p:nvPr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248"/>
            <p:cNvSpPr>
              <a:spLocks/>
            </p:cNvSpPr>
            <p:nvPr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249"/>
            <p:cNvSpPr>
              <a:spLocks/>
            </p:cNvSpPr>
            <p:nvPr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250"/>
            <p:cNvSpPr>
              <a:spLocks/>
            </p:cNvSpPr>
            <p:nvPr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251"/>
            <p:cNvSpPr>
              <a:spLocks/>
            </p:cNvSpPr>
            <p:nvPr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252"/>
            <p:cNvSpPr>
              <a:spLocks/>
            </p:cNvSpPr>
            <p:nvPr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253"/>
            <p:cNvSpPr>
              <a:spLocks/>
            </p:cNvSpPr>
            <p:nvPr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254"/>
            <p:cNvSpPr>
              <a:spLocks/>
            </p:cNvSpPr>
            <p:nvPr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255"/>
            <p:cNvSpPr>
              <a:spLocks/>
            </p:cNvSpPr>
            <p:nvPr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256"/>
            <p:cNvSpPr>
              <a:spLocks/>
            </p:cNvSpPr>
            <p:nvPr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257"/>
            <p:cNvSpPr>
              <a:spLocks/>
            </p:cNvSpPr>
            <p:nvPr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258"/>
            <p:cNvSpPr>
              <a:spLocks/>
            </p:cNvSpPr>
            <p:nvPr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259"/>
            <p:cNvSpPr>
              <a:spLocks/>
            </p:cNvSpPr>
            <p:nvPr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260"/>
            <p:cNvSpPr>
              <a:spLocks/>
            </p:cNvSpPr>
            <p:nvPr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261"/>
            <p:cNvSpPr>
              <a:spLocks/>
            </p:cNvSpPr>
            <p:nvPr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262"/>
            <p:cNvSpPr>
              <a:spLocks noEditPoints="1"/>
            </p:cNvSpPr>
            <p:nvPr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263"/>
            <p:cNvSpPr>
              <a:spLocks/>
            </p:cNvSpPr>
            <p:nvPr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264"/>
            <p:cNvSpPr>
              <a:spLocks/>
            </p:cNvSpPr>
            <p:nvPr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265"/>
            <p:cNvSpPr>
              <a:spLocks/>
            </p:cNvSpPr>
            <p:nvPr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266"/>
            <p:cNvSpPr>
              <a:spLocks noEditPoints="1"/>
            </p:cNvSpPr>
            <p:nvPr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267"/>
            <p:cNvSpPr>
              <a:spLocks noEditPoints="1"/>
            </p:cNvSpPr>
            <p:nvPr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268"/>
            <p:cNvSpPr>
              <a:spLocks/>
            </p:cNvSpPr>
            <p:nvPr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269"/>
            <p:cNvSpPr>
              <a:spLocks noEditPoints="1"/>
            </p:cNvSpPr>
            <p:nvPr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270"/>
            <p:cNvSpPr>
              <a:spLocks/>
            </p:cNvSpPr>
            <p:nvPr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271"/>
            <p:cNvSpPr>
              <a:spLocks/>
            </p:cNvSpPr>
            <p:nvPr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272"/>
            <p:cNvSpPr>
              <a:spLocks noEditPoints="1"/>
            </p:cNvSpPr>
            <p:nvPr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274"/>
            <p:cNvSpPr>
              <a:spLocks noEditPoints="1"/>
            </p:cNvSpPr>
            <p:nvPr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275"/>
            <p:cNvSpPr>
              <a:spLocks noEditPoints="1"/>
            </p:cNvSpPr>
            <p:nvPr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276"/>
            <p:cNvSpPr>
              <a:spLocks noEditPoints="1"/>
            </p:cNvSpPr>
            <p:nvPr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277"/>
            <p:cNvSpPr>
              <a:spLocks/>
            </p:cNvSpPr>
            <p:nvPr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278"/>
            <p:cNvSpPr>
              <a:spLocks/>
            </p:cNvSpPr>
            <p:nvPr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279"/>
            <p:cNvSpPr>
              <a:spLocks/>
            </p:cNvSpPr>
            <p:nvPr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280"/>
            <p:cNvSpPr>
              <a:spLocks noEditPoints="1"/>
            </p:cNvSpPr>
            <p:nvPr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281"/>
            <p:cNvSpPr>
              <a:spLocks/>
            </p:cNvSpPr>
            <p:nvPr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282"/>
            <p:cNvSpPr>
              <a:spLocks noEditPoints="1"/>
            </p:cNvSpPr>
            <p:nvPr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283"/>
            <p:cNvSpPr>
              <a:spLocks noEditPoints="1"/>
            </p:cNvSpPr>
            <p:nvPr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284"/>
            <p:cNvSpPr>
              <a:spLocks noEditPoints="1"/>
            </p:cNvSpPr>
            <p:nvPr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285"/>
            <p:cNvSpPr>
              <a:spLocks noEditPoints="1"/>
            </p:cNvSpPr>
            <p:nvPr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286"/>
            <p:cNvSpPr>
              <a:spLocks/>
            </p:cNvSpPr>
            <p:nvPr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287"/>
            <p:cNvSpPr>
              <a:spLocks/>
            </p:cNvSpPr>
            <p:nvPr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288"/>
            <p:cNvSpPr>
              <a:spLocks noEditPoints="1"/>
            </p:cNvSpPr>
            <p:nvPr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289"/>
            <p:cNvSpPr>
              <a:spLocks noEditPoints="1"/>
            </p:cNvSpPr>
            <p:nvPr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290"/>
            <p:cNvSpPr>
              <a:spLocks noEditPoints="1"/>
            </p:cNvSpPr>
            <p:nvPr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291"/>
            <p:cNvSpPr>
              <a:spLocks/>
            </p:cNvSpPr>
            <p:nvPr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292"/>
            <p:cNvSpPr>
              <a:spLocks/>
            </p:cNvSpPr>
            <p:nvPr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293"/>
            <p:cNvSpPr>
              <a:spLocks noEditPoints="1"/>
            </p:cNvSpPr>
            <p:nvPr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294"/>
            <p:cNvSpPr>
              <a:spLocks noEditPoints="1"/>
            </p:cNvSpPr>
            <p:nvPr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296"/>
            <p:cNvSpPr>
              <a:spLocks/>
            </p:cNvSpPr>
            <p:nvPr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297"/>
            <p:cNvSpPr>
              <a:spLocks/>
            </p:cNvSpPr>
            <p:nvPr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298"/>
            <p:cNvSpPr>
              <a:spLocks/>
            </p:cNvSpPr>
            <p:nvPr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299"/>
            <p:cNvSpPr>
              <a:spLocks/>
            </p:cNvSpPr>
            <p:nvPr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300"/>
            <p:cNvSpPr>
              <a:spLocks/>
            </p:cNvSpPr>
            <p:nvPr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301"/>
            <p:cNvSpPr>
              <a:spLocks/>
            </p:cNvSpPr>
            <p:nvPr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302"/>
            <p:cNvSpPr>
              <a:spLocks/>
            </p:cNvSpPr>
            <p:nvPr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303"/>
            <p:cNvSpPr>
              <a:spLocks noEditPoints="1"/>
            </p:cNvSpPr>
            <p:nvPr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304"/>
            <p:cNvSpPr>
              <a:spLocks/>
            </p:cNvSpPr>
            <p:nvPr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305"/>
            <p:cNvSpPr>
              <a:spLocks/>
            </p:cNvSpPr>
            <p:nvPr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306"/>
            <p:cNvSpPr>
              <a:spLocks noEditPoints="1"/>
            </p:cNvSpPr>
            <p:nvPr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307"/>
            <p:cNvSpPr>
              <a:spLocks noEditPoints="1"/>
            </p:cNvSpPr>
            <p:nvPr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308"/>
            <p:cNvSpPr>
              <a:spLocks noEditPoints="1"/>
            </p:cNvSpPr>
            <p:nvPr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309"/>
            <p:cNvSpPr>
              <a:spLocks/>
            </p:cNvSpPr>
            <p:nvPr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310"/>
            <p:cNvSpPr>
              <a:spLocks/>
            </p:cNvSpPr>
            <p:nvPr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C4D8B1CD-13A5-4DF4-AE18-56FA4062020E}"/>
              </a:ext>
            </a:extLst>
          </p:cNvPr>
          <p:cNvSpPr/>
          <p:nvPr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3E86E1F6-813F-4DF2-BDE5-8A91C8F3C40A}"/>
              </a:ext>
            </a:extLst>
          </p:cNvPr>
          <p:cNvSpPr/>
          <p:nvPr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41" name="Rectangle 40" hidden="1">
            <a:extLst>
              <a:ext uri="{FF2B5EF4-FFF2-40B4-BE49-F238E27FC236}">
                <a16:creationId xmlns:a16="http://schemas.microsoft.com/office/drawing/2014/main" id="{00CC09FF-6665-4FBC-AA93-08E551D5DCF6}"/>
              </a:ext>
            </a:extLst>
          </p:cNvPr>
          <p:cNvSpPr/>
          <p:nvPr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736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42" name="Rectangle 41" hidden="1">
            <a:extLst>
              <a:ext uri="{FF2B5EF4-FFF2-40B4-BE49-F238E27FC236}">
                <a16:creationId xmlns:a16="http://schemas.microsoft.com/office/drawing/2014/main" id="{A4343416-7A0D-4C66-958B-E2FA58925E92}"/>
              </a:ext>
            </a:extLst>
          </p:cNvPr>
          <p:cNvSpPr/>
          <p:nvPr/>
        </p:nvSpPr>
        <p:spPr>
          <a:xfrm>
            <a:off x="9244095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44" name="—————————————" hidden="1"/>
          <p:cNvSpPr>
            <a:spLocks noChangeAspect="1" noChangeArrowheads="1" noTextEdit="1"/>
          </p:cNvSpPr>
          <p:nvPr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C0F6710-6744-EA86-520C-7B2D612EF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00AEE-E817-07CC-6664-8EDBF45DDC6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052" y="-26028"/>
            <a:ext cx="1668972" cy="63251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DB55D38-EFEB-C116-6C99-A54B5FBBF565}"/>
              </a:ext>
            </a:extLst>
          </p:cNvPr>
          <p:cNvCxnSpPr>
            <a:cxnSpLocks/>
          </p:cNvCxnSpPr>
          <p:nvPr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AMC">
            <a:extLst>
              <a:ext uri="{FF2B5EF4-FFF2-40B4-BE49-F238E27FC236}">
                <a16:creationId xmlns:a16="http://schemas.microsoft.com/office/drawing/2014/main" id="{46EE2548-FB22-8F3B-E82B-D2BCACE6D43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9" name="WHITE bkgrnd">
              <a:extLst>
                <a:ext uri="{FF2B5EF4-FFF2-40B4-BE49-F238E27FC236}">
                  <a16:creationId xmlns:a16="http://schemas.microsoft.com/office/drawing/2014/main" id="{AF7BA85D-C607-A0B1-BA5B-F6E2677D0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0" name="BLACK outline">
              <a:extLst>
                <a:ext uri="{FF2B5EF4-FFF2-40B4-BE49-F238E27FC236}">
                  <a16:creationId xmlns:a16="http://schemas.microsoft.com/office/drawing/2014/main" id="{59AC6C05-64B7-4728-6B7E-F91E1FC89D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1" name="BLUE">
              <a:extLst>
                <a:ext uri="{FF2B5EF4-FFF2-40B4-BE49-F238E27FC236}">
                  <a16:creationId xmlns:a16="http://schemas.microsoft.com/office/drawing/2014/main" id="{D9BD8347-42E2-B374-F7AE-C8F60C1BA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2" name="RED">
              <a:extLst>
                <a:ext uri="{FF2B5EF4-FFF2-40B4-BE49-F238E27FC236}">
                  <a16:creationId xmlns:a16="http://schemas.microsoft.com/office/drawing/2014/main" id="{13DA8EE0-6F15-3154-0484-0E49C904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783B1934-68FE-C78B-A0E7-6EB18B66E21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C15A6B5-1BF7-B69C-359C-C3E76DA8BCB9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033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9" r:id="rId4"/>
    <p:sldLayoutId id="2147483670" r:id="rId5"/>
    <p:sldLayoutId id="2147483671" r:id="rId6"/>
    <p:sldLayoutId id="2147483672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ü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brd_social_chart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YS First Quarter FY22 Insights"/>
          <p:cNvSpPr txBox="1">
            <a:spLocks noGrp="1"/>
          </p:cNvSpPr>
          <p:nvPr>
            <p:ph type="title" idx="4294967295"/>
          </p:nvPr>
        </p:nvSpPr>
        <p:spPr>
          <a:xfrm>
            <a:off x="0" y="6218238"/>
            <a:ext cx="9144000" cy="48418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905255">
              <a:defRPr sz="3465">
                <a:effectLst>
                  <a:outerShdw blurRad="88011" dist="37719" dir="3600000" rotWithShape="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BRD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Fourth Quarter FY26 Insights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0B7E7-DBD7-3C43-AAD6-9A7EC537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Analytics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1C59BA-D892-430D-D4BF-DA3DECCE0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73750"/>
            <a:ext cx="7772400" cy="431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5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4AE3-6A68-5E42-A5CA-4A248272A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Visitor Highlights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399FC9-6B9B-B147-B3A5-51FDB3091B1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61257" y="1354601"/>
            <a:ext cx="3895107" cy="822542"/>
          </a:xfrm>
        </p:spPr>
        <p:txBody>
          <a:bodyPr>
            <a:noAutofit/>
          </a:bodyPr>
          <a:lstStyle/>
          <a:p>
            <a:pPr marL="425450" indent="-285750">
              <a:defRPr sz="2200" b="0"/>
            </a:pPr>
            <a:r>
              <a:rPr lang="en-US" dirty="0"/>
              <a:t>21,695 People clicked on the Chow Now button to start an order.</a:t>
            </a:r>
          </a:p>
          <a:p>
            <a:pPr marL="368300" lvl="1" indent="0">
              <a:buNone/>
              <a:defRPr sz="2200" b="0"/>
            </a:pPr>
            <a:r>
              <a:rPr lang="en-US" sz="2800" dirty="0">
                <a:solidFill>
                  <a:schemeClr val="accent6"/>
                </a:solidFill>
              </a:rPr>
              <a:t>	+36.0%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727E2F-22DB-8F46-9EFC-83ADC9908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782" y="3179618"/>
            <a:ext cx="1003300" cy="1866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25CA73-7DA7-281F-1897-FC1E0AA9C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264" y="1406071"/>
            <a:ext cx="4257345" cy="40458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406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61D04F-0EEA-D2DB-2CFF-7F3E15B3C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059008"/>
            <a:ext cx="8189843" cy="481390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b="0" dirty="0"/>
              <a:t>127,003 </a:t>
            </a:r>
            <a:r>
              <a:rPr lang="en-US" sz="2400" dirty="0"/>
              <a:t>People clicked to schedule a tee, register for a golf clinic, or find more information.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176D2C-0F2A-9DB7-F21F-BCAE9C52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Sports and Fitness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240206-D2BE-403A-D642-3E41F3A43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18" y="2032482"/>
            <a:ext cx="8165499" cy="30119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998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4AE3-6A68-5E42-A5CA-4A248272A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3" y="11434"/>
            <a:ext cx="6763214" cy="647531"/>
          </a:xfrm>
        </p:spPr>
        <p:txBody>
          <a:bodyPr/>
          <a:lstStyle/>
          <a:p>
            <a:r>
              <a:rPr lang="en-US" dirty="0"/>
              <a:t>Sports and Fitness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EB6524-4832-434F-BFA9-F5FEC26562F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57200" y="1577340"/>
            <a:ext cx="3977640" cy="4308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Sports and Fitness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42A22A-0617-B024-924B-03174281D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157" y="1206984"/>
            <a:ext cx="4829490" cy="46908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290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4AE3-6A68-5E42-A5CA-4A248272A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3" y="11434"/>
            <a:ext cx="6587368" cy="647531"/>
          </a:xfrm>
        </p:spPr>
        <p:txBody>
          <a:bodyPr/>
          <a:lstStyle/>
          <a:p>
            <a:r>
              <a:rPr lang="en-US" dirty="0"/>
              <a:t>Outdoor Rec Programs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EB6524-4832-434F-BFA9-F5FEC26562F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577340"/>
            <a:ext cx="9144000" cy="43088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/>
              <a:t>Outdoor Rec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DA29B9-B7CC-30C2-58A9-0D978D0DE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50" y="2266950"/>
            <a:ext cx="5930900" cy="2324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579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Visitor Highligh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Visitor Highlights</a:t>
            </a:r>
          </a:p>
        </p:txBody>
      </p:sp>
      <p:sp>
        <p:nvSpPr>
          <p:cNvPr id="188" name="On average, users visited 2.61 pages per visit.…"/>
          <p:cNvSpPr txBox="1">
            <a:spLocks noGrp="1"/>
          </p:cNvSpPr>
          <p:nvPr>
            <p:ph idx="1"/>
          </p:nvPr>
        </p:nvSpPr>
        <p:spPr>
          <a:xfrm>
            <a:off x="457200" y="1362181"/>
            <a:ext cx="7772400" cy="459774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460248" indent="-342900" defTabSz="768095">
              <a:spcBef>
                <a:spcPts val="1600"/>
              </a:spcBef>
              <a:defRPr sz="2016" b="0"/>
            </a:pPr>
            <a:r>
              <a:rPr lang="en-US" sz="2256" b="0" dirty="0"/>
              <a:t>On average, users visited 1.4 pages per visit.</a:t>
            </a:r>
          </a:p>
          <a:p>
            <a:pPr marL="460248" indent="-342900" defTabSz="768095">
              <a:spcBef>
                <a:spcPts val="1600"/>
              </a:spcBef>
              <a:defRPr sz="2016" b="0"/>
            </a:pPr>
            <a:r>
              <a:rPr lang="en-US" sz="2256" b="0" dirty="0"/>
              <a:t>On average, users stayed on the site for 2 minutes and 10 seconds per visit.</a:t>
            </a:r>
          </a:p>
          <a:p>
            <a:pPr marL="460248" indent="-342900" defTabSz="768095">
              <a:lnSpc>
                <a:spcPct val="100000"/>
              </a:lnSpc>
              <a:spcBef>
                <a:spcPts val="600"/>
              </a:spcBef>
              <a:defRPr sz="2016" b="0"/>
            </a:pPr>
            <a:r>
              <a:rPr lang="en-US" sz="2256" dirty="0"/>
              <a:t>1,397,907</a:t>
            </a:r>
            <a:r>
              <a:rPr lang="en-US" sz="2256" b="0" dirty="0"/>
              <a:t> visitors were new to the website.</a:t>
            </a:r>
          </a:p>
          <a:p>
            <a:pPr marL="345948" lvl="1" indent="0" defTabSz="768095">
              <a:spcBef>
                <a:spcPts val="600"/>
              </a:spcBef>
              <a:buNone/>
              <a:defRPr sz="2016" b="0"/>
            </a:pPr>
            <a:r>
              <a:rPr lang="en-US" sz="20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+82.3%</a:t>
            </a:r>
            <a:endParaRPr lang="en-US" b="0" dirty="0"/>
          </a:p>
          <a:p>
            <a:pPr marL="460248" indent="-342900" defTabSz="768095">
              <a:spcBef>
                <a:spcPts val="1600"/>
              </a:spcBef>
              <a:defRPr sz="2016" b="0"/>
            </a:pPr>
            <a:r>
              <a:rPr lang="en-US" sz="2256" dirty="0"/>
              <a:t>62</a:t>
            </a:r>
            <a:r>
              <a:rPr lang="en-US" sz="2256" b="0" dirty="0"/>
              <a:t>% of visitors took action on a page!</a:t>
            </a:r>
          </a:p>
        </p:txBody>
      </p:sp>
      <p:sp>
        <p:nvSpPr>
          <p:cNvPr id="189" name="Text Placeholder 6"/>
          <p:cNvSpPr>
            <a:spLocks noGrp="1"/>
          </p:cNvSpPr>
          <p:nvPr>
            <p:ph type="body" idx="4294967295"/>
          </p:nvPr>
        </p:nvSpPr>
        <p:spPr>
          <a:xfrm>
            <a:off x="457200" y="619125"/>
            <a:ext cx="5969000" cy="3683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>
            <a:lvl1pPr defTabSz="557784">
              <a:defRPr sz="1220"/>
            </a:lvl1pPr>
          </a:lstStyle>
          <a:p>
            <a:pPr marL="0" indent="0">
              <a:buNone/>
            </a:pPr>
            <a:r>
              <a:rPr sz="1600" i="1" dirty="0"/>
              <a:t>How engaged were these visitors within the website?</a:t>
            </a:r>
            <a:endParaRPr sz="1600" i="1" dirty="0">
              <a:latin typeface="+mn-lt"/>
              <a:ea typeface="+mn-ea"/>
              <a:cs typeface="+mn-cs"/>
              <a:sym typeface="Times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raffic to CYS increased by 39% from the previous year. This increase is primarily due to organic traffic increasing by 30%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815530" lvl="1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dirty="0"/>
              <a:t>BRD pages received 2,859,846 visits last quarter.</a:t>
            </a:r>
          </a:p>
          <a:p>
            <a:pPr marL="815530" lvl="1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dirty="0"/>
              <a:t>Most of the social traffic came from Facebook.</a:t>
            </a:r>
            <a:endParaRPr lang="en-US" sz="1800" i="1" dirty="0"/>
          </a:p>
          <a:p>
            <a:pPr marL="472630" lvl="1" indent="0" defTabSz="859536">
              <a:spcBef>
                <a:spcPts val="1800"/>
              </a:spcBef>
              <a:buNone/>
              <a:defRPr sz="2256" b="0"/>
            </a:pPr>
            <a:r>
              <a:rPr lang="en-US" sz="1800" i="1" dirty="0"/>
              <a:t>Users by Device Category</a:t>
            </a:r>
          </a:p>
          <a:p>
            <a:pPr marL="486624" indent="-369276" defTabSz="768095">
              <a:spcBef>
                <a:spcPts val="1600"/>
              </a:spcBef>
              <a:buFont typeface="Helvetica"/>
              <a:buChar char="✓"/>
              <a:defRPr sz="2016" b="0"/>
            </a:pPr>
            <a:endParaRPr lang="en-US" sz="2256" b="0" dirty="0"/>
          </a:p>
        </p:txBody>
      </p:sp>
      <p:sp>
        <p:nvSpPr>
          <p:cNvPr id="183" name="Traffic Highlights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532939" cy="647531"/>
          </a:xfrm>
          <a:prstGeom prst="rect">
            <a:avLst/>
          </a:prstGeom>
        </p:spPr>
        <p:txBody>
          <a:bodyPr/>
          <a:lstStyle/>
          <a:p>
            <a:r>
              <a:rPr dirty="0"/>
              <a:t>Traffic Highlights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5E846B-60E2-6DA5-FA8D-9BACD3D93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00" y="2858407"/>
            <a:ext cx="6851499" cy="26447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110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Marketing Reach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Marketing Reach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92C76-CBF1-2B42-A3AB-FD3F10374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3924" y="1364004"/>
            <a:ext cx="3355237" cy="4137894"/>
          </a:xfrm>
        </p:spPr>
        <p:txBody>
          <a:bodyPr>
            <a:normAutofit fontScale="85000" lnSpcReduction="10000"/>
          </a:bodyPr>
          <a:lstStyle/>
          <a:p>
            <a:pPr marL="482600" indent="-342900">
              <a:defRPr sz="2000" b="0"/>
            </a:pPr>
            <a:r>
              <a:rPr lang="en-US" sz="2016" b="0" dirty="0"/>
              <a:t>32.1% of visitors came from online search engines.</a:t>
            </a:r>
          </a:p>
          <a:p>
            <a:pPr marL="482600" indent="-342900">
              <a:defRPr sz="2000" b="0"/>
            </a:pPr>
            <a:r>
              <a:rPr lang="en-US" sz="2016" dirty="0"/>
              <a:t>59</a:t>
            </a:r>
            <a:r>
              <a:rPr lang="en-US" sz="2016" b="0" dirty="0"/>
              <a:t>% came directly to the site (by typing in the address, using bookmarks, or email links).</a:t>
            </a:r>
          </a:p>
          <a:p>
            <a:pPr marL="482600" indent="-342900">
              <a:defRPr sz="2000" b="0"/>
            </a:pPr>
            <a:r>
              <a:rPr lang="en-US" sz="2016" dirty="0"/>
              <a:t>3.7</a:t>
            </a:r>
            <a:r>
              <a:rPr lang="en-US" sz="2016" b="0" dirty="0"/>
              <a:t>% of visitors came from social media.</a:t>
            </a:r>
          </a:p>
          <a:p>
            <a:pPr marL="482600" indent="-342900">
              <a:defRPr sz="2000" b="0"/>
            </a:pPr>
            <a:r>
              <a:rPr lang="en-US" sz="2016" dirty="0"/>
              <a:t>3.9</a:t>
            </a:r>
            <a:r>
              <a:rPr lang="en-US" sz="2016" b="0" dirty="0"/>
              <a:t>% of visitors came from referrals.</a:t>
            </a:r>
          </a:p>
          <a:p>
            <a:pPr marL="482600" indent="-342900">
              <a:defRPr sz="2000" b="0"/>
            </a:pPr>
            <a:r>
              <a:rPr lang="en-US" sz="2016" dirty="0"/>
              <a:t>0.7 </a:t>
            </a:r>
            <a:r>
              <a:rPr lang="en-US" sz="2016" b="0" dirty="0"/>
              <a:t>% Other (traffic that has an acquisition source Google doesn't know how to classify).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5102F-783A-4B47-873D-BCB6069572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FF99CE-5E56-AA41-BA85-53917BB3B4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C4329A-D018-C4DB-D257-1C4192C77E8A}"/>
              </a:ext>
            </a:extLst>
          </p:cNvPr>
          <p:cNvSpPr txBox="1"/>
          <p:nvPr/>
        </p:nvSpPr>
        <p:spPr>
          <a:xfrm>
            <a:off x="2121887" y="919814"/>
            <a:ext cx="662152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Other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    |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8DDEBF-8DF7-18AF-5EEB-FBFD5D626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66" y="1364004"/>
            <a:ext cx="4594466" cy="457418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Last quarter had a total of 134,029 interactions on the CYS pages.…"/>
          <p:cNvSpPr txBox="1">
            <a:spLocks noGrp="1"/>
          </p:cNvSpPr>
          <p:nvPr>
            <p:ph idx="1"/>
          </p:nvPr>
        </p:nvSpPr>
        <p:spPr>
          <a:xfrm>
            <a:off x="901699" y="1059008"/>
            <a:ext cx="7340601" cy="481390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39700" indent="0">
              <a:buNone/>
              <a:defRPr sz="2200" b="0"/>
            </a:pPr>
            <a:r>
              <a:rPr lang="en-US" sz="2400" dirty="0"/>
              <a:t>Last quarter had a total of 483,156 interactions on the pages </a:t>
            </a:r>
            <a:r>
              <a:rPr lang="en-US" sz="1800" dirty="0"/>
              <a:t>(including downloads, email clicks, phone number clicks, outbound links, and videos). </a:t>
            </a:r>
          </a:p>
          <a:p>
            <a:pPr marL="139700" indent="0">
              <a:buNone/>
              <a:defRPr sz="2200" b="0"/>
            </a:pPr>
            <a:endParaRPr lang="en-US" sz="1500" dirty="0"/>
          </a:p>
        </p:txBody>
      </p:sp>
      <p:sp>
        <p:nvSpPr>
          <p:cNvPr id="199" name="WebTrac Insights &amp; Highligh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Engagement</a:t>
            </a:r>
            <a:r>
              <a:rPr dirty="0"/>
              <a:t> Insights &amp; Highlights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56E236-46A9-07F2-9EE6-AB0C10A325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83"/>
          <a:stretch>
            <a:fillRect/>
          </a:stretch>
        </p:blipFill>
        <p:spPr>
          <a:xfrm>
            <a:off x="901699" y="2410370"/>
            <a:ext cx="6985001" cy="23902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9682E-7F24-80BA-0820-AFFFA59F6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426" y="1059008"/>
            <a:ext cx="7076662" cy="4813906"/>
          </a:xfrm>
        </p:spPr>
        <p:txBody>
          <a:bodyPr>
            <a:normAutofit/>
          </a:bodyPr>
          <a:lstStyle/>
          <a:p>
            <a:pPr marL="482600" indent="-342900">
              <a:defRPr sz="2200" b="0"/>
            </a:pPr>
            <a:r>
              <a:rPr lang="en-US" sz="1800" dirty="0"/>
              <a:t>A total of 54,697 individuals clicked on a </a:t>
            </a:r>
            <a:r>
              <a:rPr lang="en-US" sz="1800" dirty="0" err="1"/>
              <a:t>WebTrac</a:t>
            </a:r>
            <a:r>
              <a:rPr lang="en-US" sz="1800" dirty="0"/>
              <a:t> link from a program page.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9" name="WebTrac Insights &amp; Highlights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554711" cy="647531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WebTrac</a:t>
            </a:r>
            <a:r>
              <a:rPr dirty="0"/>
              <a:t> Insights &amp; Highlights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C787A-9D79-3EF1-A388-0D759D346205}"/>
              </a:ext>
            </a:extLst>
          </p:cNvPr>
          <p:cNvSpPr txBox="1"/>
          <p:nvPr/>
        </p:nvSpPr>
        <p:spPr>
          <a:xfrm>
            <a:off x="1496790" y="1870880"/>
            <a:ext cx="5184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Top installations with the highest number of </a:t>
            </a:r>
            <a:r>
              <a:rPr lang="en-US" sz="1200" dirty="0" err="1"/>
              <a:t>WebTrac</a:t>
            </a:r>
            <a:r>
              <a:rPr lang="en-US" sz="1200" dirty="0"/>
              <a:t> link clicks on pages.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006B10-9881-F840-3B91-773D3B5C0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789" y="2147878"/>
            <a:ext cx="6698999" cy="36511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806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9EA90-D8EB-3958-7B16-035BBE543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3" y="11434"/>
            <a:ext cx="6830812" cy="647531"/>
          </a:xfrm>
        </p:spPr>
        <p:txBody>
          <a:bodyPr/>
          <a:lstStyle/>
          <a:p>
            <a:r>
              <a:rPr lang="en-US" sz="2400" b="0" dirty="0"/>
              <a:t>Happenings</a:t>
            </a:r>
            <a:endParaRPr lang="en-US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02BA2-B2C8-A9F2-3A9A-88CBB1958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59008"/>
            <a:ext cx="4300000" cy="34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dirty="0"/>
              <a:t>American Forces Travel</a:t>
            </a:r>
          </a:p>
          <a:p>
            <a:r>
              <a:rPr lang="en-US" sz="2000" dirty="0"/>
              <a:t>7,209 users made a visit to an AFT page.</a:t>
            </a:r>
          </a:p>
          <a:p>
            <a:r>
              <a:rPr lang="en-US" sz="2000" dirty="0"/>
              <a:t>2,938 Users are new</a:t>
            </a:r>
          </a:p>
          <a:p>
            <a:r>
              <a:rPr lang="en-US" sz="2000" dirty="0"/>
              <a:t>75% Engagement Rate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246B2E-166F-B0BD-E2B5-49AA2AF96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864" y="1059008"/>
            <a:ext cx="3452841" cy="164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7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Visitor Highlights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320173" cy="64753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Search Insights</a:t>
            </a:r>
            <a:endParaRPr dirty="0"/>
          </a:p>
        </p:txBody>
      </p:sp>
      <p:sp>
        <p:nvSpPr>
          <p:cNvPr id="188" name="On average, users visited 2.61 pages per visit.…"/>
          <p:cNvSpPr txBox="1">
            <a:spLocks noGrp="1"/>
          </p:cNvSpPr>
          <p:nvPr>
            <p:ph sz="half" idx="4294967295"/>
          </p:nvPr>
        </p:nvSpPr>
        <p:spPr>
          <a:xfrm>
            <a:off x="457200" y="1577340"/>
            <a:ext cx="3977640" cy="86177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486624" indent="-369276" defTabSz="768095">
              <a:lnSpc>
                <a:spcPct val="110000"/>
              </a:lnSpc>
              <a:spcBef>
                <a:spcPts val="1600"/>
              </a:spcBef>
              <a:buFont typeface="Helvetica"/>
              <a:buChar char="✓"/>
              <a:defRPr sz="2016" b="0"/>
            </a:pP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22,703 Total on-site searches on BRD pages to find more information.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35FB8E-D58B-DB20-4B29-6896D5CC0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2" y="924573"/>
            <a:ext cx="3847331" cy="43658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262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FD84-6B3C-184E-BC47-62F76791B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Intent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A1ACD-8E79-914C-9B2F-C32598F78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6725" indent="-466725" fontAlgn="ctr">
              <a:buFont typeface="System Font Regular"/>
              <a:buChar char="✓"/>
            </a:pPr>
            <a:r>
              <a:rPr lang="en-US" sz="2000" b="0" dirty="0"/>
              <a:t>42% of searches were looking for an answer to a specific question or general information.</a:t>
            </a:r>
          </a:p>
          <a:p>
            <a:pPr marL="466725" indent="-466725" fontAlgn="ctr">
              <a:buFont typeface="System Font Regular"/>
              <a:buChar char="✓"/>
            </a:pPr>
            <a:r>
              <a:rPr lang="en-US" sz="2000" b="0" dirty="0"/>
              <a:t>43% of searches were looking to investigate brands or services and intending to complete an action or purchase.</a:t>
            </a:r>
          </a:p>
          <a:p>
            <a:pPr marL="466725" indent="-466725" fontAlgn="ctr">
              <a:buFont typeface="System Font Regular"/>
              <a:buChar char="✓"/>
            </a:pPr>
            <a:r>
              <a:rPr lang="en-US" sz="2000" b="0" dirty="0"/>
              <a:t>15% of searches were intending to find a specific program page using the on-site search.</a:t>
            </a: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12639-C786-1D44-9EE9-7B9C1C673C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902A17-0C97-8607-F883-83EDCCA15E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Search intent is defined as being the underlying purpose behind an online query.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45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For each category, you can see the most popular sub-topics searches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795527">
              <a:defRPr sz="1740"/>
            </a:lvl1pPr>
          </a:lstStyle>
          <a:p>
            <a:pPr marL="0" indent="0">
              <a:buNone/>
            </a:pPr>
            <a:r>
              <a:rPr lang="en-US" sz="1800" dirty="0"/>
              <a:t>     The most popular search categories and terms within </a:t>
            </a:r>
            <a:r>
              <a:rPr lang="en-US" dirty="0"/>
              <a:t>BRD</a:t>
            </a:r>
            <a:endParaRPr dirty="0"/>
          </a:p>
        </p:txBody>
      </p:sp>
      <p:sp>
        <p:nvSpPr>
          <p:cNvPr id="209" name="What Are The Top Search Sub-Topic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What Are The Top Search Sub-Topics?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B93CF0-D215-1B22-0DBC-40BE6EAA7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1606598"/>
            <a:ext cx="7772400" cy="44612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cial Media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532939" cy="64753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Social Media</a:t>
            </a:r>
          </a:p>
        </p:txBody>
      </p:sp>
      <p:sp>
        <p:nvSpPr>
          <p:cNvPr id="3" name="Social bullets"/>
          <p:cNvSpPr txBox="1">
            <a:spLocks noGrp="1"/>
          </p:cNvSpPr>
          <p:nvPr>
            <p:ph idx="1"/>
          </p:nvPr>
        </p:nvSpPr>
        <p:spPr>
          <a:xfrm>
            <a:off x="623330" y="900000"/>
            <a:ext cx="7985831" cy="200000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93,334 views came from social media platforms.</a:t>
            </a:r>
          </a:p>
          <a:p>
            <a:pPr marL="929830" lvl="2" indent="0" defTabSz="859536">
              <a:spcBef>
                <a:spcPts val="300"/>
              </a:spcBef>
              <a:buNone/>
              <a:defRPr sz="2256" b="0"/>
            </a:pPr>
            <a:r>
              <a:rPr lang="en-US" sz="1600" dirty="0">
                <a:solidFill>
                  <a:srgbClr val="137333"/>
                </a:solidFill>
              </a:rPr>
              <a:t>+17.8% </a:t>
            </a:r>
            <a:r>
              <a:rPr lang="en-US" sz="1600" dirty="0"/>
              <a:t>YoY</a:t>
            </a:r>
          </a:p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A Destin promotion in early September drove the quarter’s biggest social day.</a:t>
            </a:r>
          </a:p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Excluding Destin, social views fell 33.3% from August 1 after Army Directive 2026-17; expect roughly a 30% decline going forward.</a:t>
            </a:r>
          </a:p>
        </p:txBody>
      </p:sp>
      <p:pic>
        <p:nvPicPr>
          <p:cNvPr id="4" name="Social traffic tre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500" y="2975000"/>
            <a:ext cx="5955000" cy="2869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us army 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 army ppt" id="{E6FB34B2-7D2B-9945-B421-C4D8FF48EF36}" vid="{BCEAAE0E-B67D-1742-BBCD-C1D351CB1606}"/>
    </a:ext>
  </a:extLst>
</a:theme>
</file>

<file path=ppt/theme/theme2.xml><?xml version="1.0" encoding="utf-8"?>
<a:theme xmlns:a="http://schemas.openxmlformats.org/drawingml/2006/main" name="MSC Theme">
  <a:themeElements>
    <a:clrScheme name="MSC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000FF"/>
      </a:hlink>
      <a:folHlink>
        <a:srgbClr val="FF00FF"/>
      </a:folHlink>
    </a:clrScheme>
    <a:fontScheme name="MSC Theme">
      <a:majorFont>
        <a:latin typeface="Times Roman"/>
        <a:ea typeface="Times Roman"/>
        <a:cs typeface="Times Roman"/>
      </a:majorFont>
      <a:minorFont>
        <a:latin typeface="Times Roman"/>
        <a:ea typeface="Times Roman"/>
        <a:cs typeface="Times Roman"/>
      </a:minorFont>
    </a:fontScheme>
    <a:fmtScheme name="MSC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 army ppt</Template>
  <TotalTime>21952</TotalTime>
  <Words>400</Words>
  <Application>Microsoft Macintosh PowerPoint</Application>
  <PresentationFormat>On-screen Show (4:3)</PresentationFormat>
  <Paragraphs>49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Adobe Garamond Pro</vt:lpstr>
      <vt:lpstr>Arial</vt:lpstr>
      <vt:lpstr>Calibri</vt:lpstr>
      <vt:lpstr>Helvetica</vt:lpstr>
      <vt:lpstr>System Font Regular</vt:lpstr>
      <vt:lpstr>US Army</vt:lpstr>
      <vt:lpstr>Wingdings</vt:lpstr>
      <vt:lpstr>us army ppt</vt:lpstr>
      <vt:lpstr>BRD Third Quarter FY26 Insights</vt:lpstr>
      <vt:lpstr>Web Analytics Summary</vt:lpstr>
      <vt:lpstr>Visitor Highlights</vt:lpstr>
      <vt:lpstr>Sports and Fitness</vt:lpstr>
      <vt:lpstr>Sports and Fitness</vt:lpstr>
      <vt:lpstr>Outdoor Rec Programs</vt:lpstr>
      <vt:lpstr>Visitor Highlights</vt:lpstr>
      <vt:lpstr>Traffic Highlights</vt:lpstr>
      <vt:lpstr>Marketing Reach</vt:lpstr>
      <vt:lpstr>Engagement Insights &amp; Highlights</vt:lpstr>
      <vt:lpstr>WebTrac Insights &amp; Highlights</vt:lpstr>
      <vt:lpstr>Happenings</vt:lpstr>
      <vt:lpstr>Search Insights</vt:lpstr>
      <vt:lpstr>Search Intent</vt:lpstr>
      <vt:lpstr>What Are The Top Search Sub-Topics?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CYS First Quarter FY22 Insights</dc:title>
  <cp:lastModifiedBy>Dunbar, Jessica A CTR USARMY IMCOM HQ (USA)</cp:lastModifiedBy>
  <cp:revision>126</cp:revision>
  <dcterms:modified xsi:type="dcterms:W3CDTF">2026-07-07T15:59:57Z</dcterms:modified>
</cp:coreProperties>
</file>