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84" r:id="rId4"/>
    <p:sldId id="289" r:id="rId5"/>
    <p:sldId id="286" r:id="rId6"/>
    <p:sldId id="288" r:id="rId7"/>
    <p:sldId id="270" r:id="rId8"/>
    <p:sldId id="258" r:id="rId9"/>
    <p:sldId id="259" r:id="rId10"/>
    <p:sldId id="260" r:id="rId11"/>
    <p:sldId id="272" r:id="rId12"/>
    <p:sldId id="290" r:id="rId13"/>
    <p:sldId id="276" r:id="rId14"/>
    <p:sldId id="275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40"/>
    <p:restoredTop sz="95102"/>
  </p:normalViewPr>
  <p:slideViewPr>
    <p:cSldViewPr snapToGrid="0" snapToObjects="1">
      <p:cViewPr varScale="1">
        <p:scale>
          <a:sx n="117" d="100"/>
          <a:sy n="117" d="100"/>
        </p:scale>
        <p:origin x="108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First Quarter FY26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441,425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5B85C4-F7B2-1B7E-AD44-83F21A221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950" y="2495550"/>
            <a:ext cx="6642100" cy="1866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</a:t>
            </a:r>
            <a:r>
              <a:rPr lang="en-US" sz="1800"/>
              <a:t>of 31,278 individuals </a:t>
            </a:r>
            <a:r>
              <a:rPr lang="en-US" sz="1800" dirty="0"/>
              <a:t>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805548" y="1974928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545C2F-0D69-3AC3-E4E1-B3209A6A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679" y="2251927"/>
            <a:ext cx="6692409" cy="37551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EA90-D8EB-3958-7B16-035BBE543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Happenings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02BA2-B2C8-A9F2-3A9A-88CBB19582C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American Forces Travel</a:t>
            </a:r>
          </a:p>
          <a:p>
            <a:r>
              <a:rPr lang="en-US" sz="2000" dirty="0"/>
              <a:t>7,988 users made a visit to an AFT page.</a:t>
            </a:r>
          </a:p>
          <a:p>
            <a:r>
              <a:rPr lang="en-US" sz="2000" dirty="0"/>
              <a:t>3,251 Users are new</a:t>
            </a:r>
          </a:p>
          <a:p>
            <a:r>
              <a:rPr lang="en-US" sz="2000" dirty="0"/>
              <a:t>76% Engagement Rate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46B2E-166F-B0BD-E2B5-49AA2AF9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621" y="1280161"/>
            <a:ext cx="3452841" cy="164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17,804 Total on-site searches on BRD pages to find more information.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7A3C3A-4EDF-2EBD-C0FD-C303FFA01E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20"/>
          <a:stretch>
            <a:fillRect/>
          </a:stretch>
        </p:blipFill>
        <p:spPr>
          <a:xfrm>
            <a:off x="4833257" y="744360"/>
            <a:ext cx="3348842" cy="50902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41%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45%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14%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6CB018-AF93-C99E-07BC-DB9FE8D26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67" y="1458436"/>
            <a:ext cx="7772400" cy="4606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AF892C-397C-8B5D-611A-3BAEC7EA84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8629" y="1058863"/>
            <a:ext cx="8659441" cy="48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354601"/>
            <a:ext cx="3763108" cy="776737"/>
          </a:xfrm>
        </p:spPr>
        <p:txBody>
          <a:bodyPr>
            <a:normAutofit fontScale="92500"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10,554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806" y="2623662"/>
            <a:ext cx="1003300" cy="1866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886CB4-961F-0E05-1A96-6C8D8DF34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120" y="1354601"/>
            <a:ext cx="4154632" cy="44633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17,955 </a:t>
            </a:r>
            <a:r>
              <a:rPr lang="en-US" dirty="0"/>
              <a:t>People clicked to schedule a tee time or register for a golf clinic.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173E85-39A1-C47E-9288-BC28C917F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61927"/>
            <a:ext cx="7772400" cy="19341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763214" cy="647531"/>
          </a:xfrm>
        </p:spPr>
        <p:txBody>
          <a:bodyPr/>
          <a:lstStyle/>
          <a:p>
            <a:r>
              <a:rPr lang="en-US" dirty="0"/>
              <a:t>Sports and Fitness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8520A-93D7-0120-50C2-8730BD9BC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272" y="1117105"/>
            <a:ext cx="5321300" cy="5003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Outdoor Rec Programs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645D08-021C-48F5-7523-19705A35A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982" y="1577340"/>
            <a:ext cx="4927600" cy="2108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1,741,226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CC97D7-A997-E485-3C94-0BA88CAEF4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8018"/>
          <a:stretch>
            <a:fillRect/>
          </a:stretch>
        </p:blipFill>
        <p:spPr>
          <a:xfrm>
            <a:off x="427511" y="3660549"/>
            <a:ext cx="5798016" cy="23721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2.01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3 minutes and </a:t>
            </a:r>
            <a:r>
              <a:rPr lang="en-US" sz="2256" dirty="0"/>
              <a:t>06</a:t>
            </a:r>
            <a:r>
              <a:rPr lang="en-US" sz="2256" b="0" dirty="0"/>
              <a:t>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dirty="0"/>
              <a:t>642,223</a:t>
            </a:r>
            <a:r>
              <a:rPr lang="en-US" sz="2256" b="0" dirty="0"/>
              <a:t>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57%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32.8%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54%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dirty="0"/>
              <a:t>6.5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defRPr sz="2000" b="0"/>
            </a:pPr>
            <a:r>
              <a:rPr lang="en-US" sz="2016" dirty="0"/>
              <a:t>4</a:t>
            </a:r>
            <a:r>
              <a:rPr lang="en-US" sz="2016" b="0" dirty="0"/>
              <a:t>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2.7%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C6B423-1004-8A5A-30E9-F59D52F8F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1197"/>
            <a:ext cx="5235103" cy="499468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21759</TotalTime>
  <Words>388</Words>
  <Application>Microsoft Macintosh PowerPoint</Application>
  <PresentationFormat>On-screen Show (4:3)</PresentationFormat>
  <Paragraphs>49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First Quarter FY26 Insights</vt:lpstr>
      <vt:lpstr>Web Analytics Summary</vt:lpstr>
      <vt:lpstr>Visitor Highlights</vt:lpstr>
      <vt:lpstr>Sports and Fitness</vt:lpstr>
      <vt:lpstr>Sports and Fitness</vt:lpstr>
      <vt:lpstr>Outdoor Rec Programs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Happenings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107</cp:revision>
  <dcterms:modified xsi:type="dcterms:W3CDTF">2026-01-13T15:20:02Z</dcterms:modified>
</cp:coreProperties>
</file>