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7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90" r:id="rId13"/>
    <p:sldId id="276" r:id="rId14"/>
    <p:sldId id="275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27"/>
    <p:restoredTop sz="95102"/>
  </p:normalViewPr>
  <p:slideViewPr>
    <p:cSldViewPr snapToGrid="0" snapToObjects="1">
      <p:cViewPr varScale="1">
        <p:scale>
          <a:sx n="106" d="100"/>
          <a:sy n="106" d="100"/>
        </p:scale>
        <p:origin x="200" y="4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BRD</a:t>
            </a:r>
            <a:r>
              <a:rPr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Third </a:t>
            </a:r>
            <a:r>
              <a:rPr lang="en-US" dirty="0">
                <a:solidFill>
                  <a:schemeClr val="bg1"/>
                </a:solidFill>
              </a:rPr>
              <a:t>Quarter FY25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quarter had a total of 735,202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6718E5-7183-B87D-64E4-FF62D2DC9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85"/>
          <a:stretch>
            <a:fillRect/>
          </a:stretch>
        </p:blipFill>
        <p:spPr>
          <a:xfrm>
            <a:off x="1315202" y="2481943"/>
            <a:ext cx="6513593" cy="23275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of 53,702 individuals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496790" y="1870880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B6DA3D-AEF5-143B-0D1D-8AE06FA6A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790" y="2390273"/>
            <a:ext cx="6284185" cy="27231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9EA90-D8EB-3958-7B16-035BBE54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93306" cy="647531"/>
          </a:xfrm>
        </p:spPr>
        <p:txBody>
          <a:bodyPr/>
          <a:lstStyle/>
          <a:p>
            <a:r>
              <a:rPr lang="en-US" dirty="0"/>
              <a:t>Happenings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02BA2-B2C8-A9F2-3A9A-88CBB19582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02413" y="1422771"/>
            <a:ext cx="5423374" cy="44799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American Forces Travel</a:t>
            </a:r>
          </a:p>
          <a:p>
            <a:r>
              <a:rPr lang="en-US" sz="2000" dirty="0"/>
              <a:t>9,048 users made a visit to an AFT page.</a:t>
            </a:r>
          </a:p>
          <a:p>
            <a:r>
              <a:rPr lang="en-US" sz="2000" dirty="0"/>
              <a:t>1,595 Users are new</a:t>
            </a:r>
          </a:p>
          <a:p>
            <a:r>
              <a:rPr lang="en-US" sz="2000" dirty="0"/>
              <a:t>82% Engagement Rate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46B2E-166F-B0BD-E2B5-49AA2AF96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740" y="1422771"/>
            <a:ext cx="3452841" cy="164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320173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24,393 Total on-site searches on BRD pages to find more information.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D978A2-73E0-F93F-ECCA-0FAB3ABF2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05711"/>
            <a:ext cx="3481938" cy="40465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44%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dirty="0"/>
              <a:t>44</a:t>
            </a:r>
            <a:r>
              <a:rPr lang="en-US" sz="2000" b="0" dirty="0"/>
              <a:t>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12%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0D08C3-EA9B-3901-9A12-405E9E094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89" y="1474462"/>
            <a:ext cx="6878782" cy="43984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D17B5D-7BA9-E1F7-06FE-95B9BF225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6" y="1269371"/>
            <a:ext cx="7990114" cy="45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354601"/>
            <a:ext cx="3320143" cy="776737"/>
          </a:xfrm>
        </p:spPr>
        <p:txBody>
          <a:bodyPr>
            <a:normAutofit lnSpcReduction="10000"/>
          </a:bodyPr>
          <a:lstStyle/>
          <a:p>
            <a:pPr marL="425450" indent="-285750">
              <a:defRPr sz="2200" b="0"/>
            </a:pPr>
            <a:r>
              <a:rPr lang="en-US" sz="1800" dirty="0"/>
              <a:t>14, 843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06" y="2623662"/>
            <a:ext cx="1003300" cy="1866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6DCBBF-7C87-1AC8-A7D0-4AFE8170F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354601"/>
            <a:ext cx="3320142" cy="415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25,796 </a:t>
            </a:r>
            <a:r>
              <a:rPr lang="en-US" dirty="0"/>
              <a:t>People clicked to schedule a tee time or register for a golf clinic.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A8A4E5-4F84-57FD-FD8B-BC7D75BFB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92680"/>
            <a:ext cx="7772400" cy="207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763214" cy="647531"/>
          </a:xfrm>
        </p:spPr>
        <p:txBody>
          <a:bodyPr/>
          <a:lstStyle/>
          <a:p>
            <a:r>
              <a:rPr lang="en-US" dirty="0"/>
              <a:t>Sports and Fitness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09E6FF-1648-DF49-8848-68D33AF95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589" y="1492034"/>
            <a:ext cx="3767221" cy="33577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Outdoor Rec Programs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Outdoor Rec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44BA1F-84EB-D564-0535-9BA8ED29C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057" y="1672389"/>
            <a:ext cx="5489743" cy="20694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xfrm>
            <a:off x="457200" y="1362182"/>
            <a:ext cx="7772400" cy="365760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2.31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3 minutes and </a:t>
            </a:r>
            <a:r>
              <a:rPr lang="en-US" sz="2256" dirty="0"/>
              <a:t>14</a:t>
            </a:r>
            <a:r>
              <a:rPr lang="en-US" sz="2256" b="0" dirty="0"/>
              <a:t>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dirty="0"/>
              <a:t>819,686</a:t>
            </a:r>
            <a:r>
              <a:rPr lang="en-US" sz="2256" b="0" dirty="0"/>
              <a:t>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61%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2,496,941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A4A03A-32D4-BC9B-0DE2-1B9516C94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49" y="2676692"/>
            <a:ext cx="5659855" cy="312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55.6%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26.5%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dirty="0"/>
              <a:t>8.9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defRPr sz="2000" b="0"/>
            </a:pPr>
            <a:r>
              <a:rPr lang="en-US" sz="2016" dirty="0"/>
              <a:t>6.6</a:t>
            </a:r>
            <a:r>
              <a:rPr lang="en-US" sz="2016" b="0" dirty="0"/>
              <a:t>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4.4%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8CADE9-6ACF-5DFD-BEC1-CBFBC4904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25" y="1436891"/>
            <a:ext cx="4646902" cy="42810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21905</TotalTime>
  <Words>390</Words>
  <Application>Microsoft Macintosh PowerPoint</Application>
  <PresentationFormat>On-screen Show (4:3)</PresentationFormat>
  <Paragraphs>47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Third Quarter FY25 Insights</vt:lpstr>
      <vt:lpstr>Web Analytics Summary</vt:lpstr>
      <vt:lpstr>Visitor Highlights</vt:lpstr>
      <vt:lpstr>Sports and Fitness</vt:lpstr>
      <vt:lpstr>Sports and Fitness</vt:lpstr>
      <vt:lpstr>Outdoor Rec Programs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Happenings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113</cp:revision>
  <dcterms:modified xsi:type="dcterms:W3CDTF">2025-07-02T15:19:40Z</dcterms:modified>
</cp:coreProperties>
</file>