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89"/>
    <p:restoredTop sz="94789"/>
  </p:normalViewPr>
  <p:slideViewPr>
    <p:cSldViewPr snapToGrid="0" snapToObjects="1">
      <p:cViewPr varScale="1">
        <p:scale>
          <a:sx n="90" d="100"/>
          <a:sy n="90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First Quarter FY26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8,838 users made a visit to School Support Services pages.</a:t>
            </a:r>
          </a:p>
          <a:p>
            <a:pPr marL="466725" indent="-466725"/>
            <a:r>
              <a:rPr lang="en-US" sz="2000" dirty="0"/>
              <a:t>69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2FFA4-CE40-F6DA-6473-98E05BB877B4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6FB1F-5791-1BD3-B767-32B4090B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76" y="1577340"/>
            <a:ext cx="4036524" cy="3086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41%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46%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2,608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2.27%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37F14-5C8F-991C-ECED-7C619325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679480" cy="4424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E2739-A7CB-40F9-6916-A24885CB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94" y="1144468"/>
            <a:ext cx="6272212" cy="4950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17E9-5A88-2FCE-3533-62C78039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FA22B-244B-1B1A-D2EB-9DC4F75A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74225"/>
            <a:ext cx="7772400" cy="45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260,821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1.77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53%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C1341-D371-B928-BCD8-D73F09AB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46" y="2006915"/>
            <a:ext cx="34163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91FF1-BDEB-23BD-2A8D-24CE6000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21527"/>
            <a:ext cx="7772400" cy="26149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54%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32.8%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6.5%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2.7%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CAB28-C8AE-6D7E-EFAD-E115AC3F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1" y="1308140"/>
            <a:ext cx="4290079" cy="41580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93,611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93995-69AC-4F27-77E7-C1904DF3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419350"/>
            <a:ext cx="638810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13,137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6BDA6-0EA6-363E-2697-D5B59F6B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93764"/>
            <a:ext cx="7772400" cy="2070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881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247 downloads of the CYS Career Guide. </a:t>
            </a:r>
          </a:p>
          <a:p>
            <a:pPr marL="466725" indent="-466725"/>
            <a:r>
              <a:rPr lang="en-US" sz="2000" dirty="0"/>
              <a:t>33</a:t>
            </a:r>
            <a:r>
              <a:rPr lang="en-US" sz="2000" b="0" dirty="0"/>
              <a:t>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E96FC-E6BF-385C-ABD6-5B0109EC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705225" cy="2641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14,097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5,496 users to FCC program pages.</a:t>
            </a:r>
          </a:p>
          <a:p>
            <a:pPr marL="466725" indent="-466725"/>
            <a:r>
              <a:rPr lang="en-US" sz="1800" dirty="0"/>
              <a:t>578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39AB-17B5-4FD3-9925-8D28FC58B2B8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5C887-1FAE-1A9E-03C3-A47CF652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1749288"/>
            <a:ext cx="3285505" cy="3800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16066</TotalTime>
  <Words>383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First Quarter FY26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99</cp:revision>
  <dcterms:modified xsi:type="dcterms:W3CDTF">2026-01-06T14:52:54Z</dcterms:modified>
</cp:coreProperties>
</file>