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24"/>
    <p:restoredTop sz="94718"/>
  </p:normalViewPr>
  <p:slideViewPr>
    <p:cSldViewPr snapToGrid="0" snapToObjects="1">
      <p:cViewPr varScale="1">
        <p:scale>
          <a:sx n="90" d="100"/>
          <a:sy n="90" d="100"/>
        </p:scale>
        <p:origin x="19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Second 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11,349 users made a visit to School Support Services pages.</a:t>
            </a:r>
          </a:p>
          <a:p>
            <a:pPr marL="466725" indent="-466725"/>
            <a:r>
              <a:rPr lang="en-US" sz="2000" dirty="0"/>
              <a:t>142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2FFA4-CE40-F6DA-6473-98E05BB877B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CF0F7-56C9-203F-72A1-C1BC81DA4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4200906" cy="33832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41%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4,748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2.96%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84C7C9-81A2-9226-AD32-99513AD799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55"/>
          <a:stretch/>
        </p:blipFill>
        <p:spPr>
          <a:xfrm>
            <a:off x="4661350" y="1577340"/>
            <a:ext cx="4073259" cy="40792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B2A218-594C-3149-BE3B-23118B706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1169164"/>
            <a:ext cx="6526530" cy="5024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17E9-5A88-2FCE-3533-62C780396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51B94-7438-7D1C-CAF8-EDB7C5B68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18839"/>
            <a:ext cx="7772400" cy="4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237,298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2.23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60%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F1C815-75CA-85DE-08A5-04D5F27B6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2042636"/>
            <a:ext cx="3851910" cy="36914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158BF2-1257-92E9-ACCE-67AD416DA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49843"/>
            <a:ext cx="7772400" cy="25583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54.3%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28.9%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8.2%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7.4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1.2%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EAC0AE-D2E5-1F32-76E4-B945F08EC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40" y="1170852"/>
            <a:ext cx="3856206" cy="38290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148,186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67DA2B-5B07-622B-AFE0-A720389A8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646" y="2117906"/>
            <a:ext cx="6324600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19,906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EC7B7D-211F-0BF7-0FA4-6999A1100E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0"/>
          <a:stretch/>
        </p:blipFill>
        <p:spPr>
          <a:xfrm>
            <a:off x="754900" y="2430710"/>
            <a:ext cx="7703299" cy="19965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960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404 downloads of the CYS Career Guide. </a:t>
            </a:r>
          </a:p>
          <a:p>
            <a:pPr marL="466725" indent="-466725"/>
            <a:r>
              <a:rPr lang="en-US" sz="2000" dirty="0"/>
              <a:t>43</a:t>
            </a:r>
            <a:r>
              <a:rPr lang="en-US" sz="2000" b="0" dirty="0"/>
              <a:t>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E2DD54-8874-ECD3-C235-ABB0EEF5F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604260" cy="29909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14,779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8,368 users to FCC program pages.</a:t>
            </a:r>
          </a:p>
          <a:p>
            <a:pPr marL="466725" indent="-466725"/>
            <a:r>
              <a:rPr lang="en-US" sz="1800" dirty="0"/>
              <a:t>796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C6A26D-C876-CE2E-65D6-C73637834B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0" t="20"/>
          <a:stretch/>
        </p:blipFill>
        <p:spPr>
          <a:xfrm>
            <a:off x="4602683" y="1749288"/>
            <a:ext cx="4002634" cy="4355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16059</TotalTime>
  <Words>383</Words>
  <Application>Microsoft Macintosh PowerPoint</Application>
  <PresentationFormat>On-screen Show (4:3)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Second Quarter FY25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99</cp:revision>
  <dcterms:modified xsi:type="dcterms:W3CDTF">2025-04-10T21:41:42Z</dcterms:modified>
</cp:coreProperties>
</file>