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5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First Quarter FY26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238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2,843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123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8D04A-AC65-1489-6381-F9817FD2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2216146"/>
            <a:ext cx="3585944" cy="3077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90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7.79%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C4E14-9F27-5196-907D-608A5D5C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327" y="1822979"/>
            <a:ext cx="3367314" cy="3634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1C15D-1030-B81E-F1FF-8E2F2B9A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2019708"/>
            <a:ext cx="7772400" cy="1326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13,068 views and 9,123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62%.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7,054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1D80C-6C39-7E00-607D-94D58F04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5" y="1891007"/>
            <a:ext cx="3994147" cy="3372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5,733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68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F3CBD-5774-4C5F-8D56-7D9115E0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9" y="2640912"/>
            <a:ext cx="7772400" cy="2663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71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A63A9-30B0-4DFA-0F62-3E2F69DD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61" y="1825564"/>
            <a:ext cx="3509793" cy="4080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6,346 views and 5,447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55%.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FF7EC-C5D8-1428-8954-730D37F8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0" r="8380"/>
          <a:stretch/>
        </p:blipFill>
        <p:spPr>
          <a:xfrm>
            <a:off x="4571999" y="1612900"/>
            <a:ext cx="4014639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620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CAEFC-67EF-97D5-8F3C-197F9596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64"/>
          <a:stretch>
            <a:fillRect/>
          </a:stretch>
        </p:blipFill>
        <p:spPr>
          <a:xfrm>
            <a:off x="836762" y="3019277"/>
            <a:ext cx="7262212" cy="2951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947D2-340C-0002-336D-3974528D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47" y="1926770"/>
            <a:ext cx="3369582" cy="3588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8,853 views and 7,263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61%.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7,263 and there were 2,820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1C980-CF45-B58C-6C05-8B1C1DBD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71"/>
          <a:stretch/>
        </p:blipFill>
        <p:spPr>
          <a:xfrm>
            <a:off x="4619043" y="1911716"/>
            <a:ext cx="4127498" cy="3449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9939</TotalTime>
  <Words>287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First Quarter FY26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86</cp:revision>
  <dcterms:modified xsi:type="dcterms:W3CDTF">2026-01-06T15:16:08Z</dcterms:modified>
</cp:coreProperties>
</file>