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7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94" r:id="rId9"/>
    <p:sldId id="295" r:id="rId10"/>
    <p:sldId id="279" r:id="rId11"/>
    <p:sldId id="265" r:id="rId12"/>
    <p:sldId id="278" r:id="rId13"/>
    <p:sldId id="275" r:id="rId14"/>
    <p:sldId id="276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830"/>
  </p:normalViewPr>
  <p:slideViewPr>
    <p:cSldViewPr snapToGrid="0" snapToObjects="1">
      <p:cViewPr varScale="1">
        <p:scale>
          <a:sx n="101" d="100"/>
          <a:sy n="101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5750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CYS </a:t>
            </a:r>
            <a:r>
              <a:rPr lang="en-US" dirty="0">
                <a:solidFill>
                  <a:schemeClr val="bg1"/>
                </a:solidFill>
              </a:rPr>
              <a:t>Annual </a:t>
            </a:r>
            <a:r>
              <a:rPr dirty="0">
                <a:solidFill>
                  <a:schemeClr val="bg1"/>
                </a:solidFill>
              </a:rPr>
              <a:t>FY2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4,759 people looking for employment took action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1,634 downloads of the CYS Career Guide. </a:t>
            </a:r>
          </a:p>
          <a:p>
            <a:pPr marL="466725" indent="-466725"/>
            <a:r>
              <a:rPr lang="en-US" sz="2000" b="0" dirty="0"/>
              <a:t>217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59E6F-9AC1-E354-95B4-B086020BADE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A71A8-6623-7CBF-627E-E3248896AB88}"/>
              </a:ext>
            </a:extLst>
          </p:cNvPr>
          <p:cNvSpPr txBox="1"/>
          <p:nvPr/>
        </p:nvSpPr>
        <p:spPr>
          <a:xfrm>
            <a:off x="4402041" y="1124887"/>
            <a:ext cx="4591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CYS Career Traffic Trends</a:t>
            </a:r>
            <a:endParaRPr 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B4339-0C73-5235-5141-2898998BF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40" y="1577340"/>
            <a:ext cx="4051300" cy="302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6,1548 visits</a:t>
            </a:r>
            <a:r>
              <a:rPr lang="en-US" sz="2000" b="0" spc="-90" dirty="0"/>
              <a:t> </a:t>
            </a:r>
            <a:r>
              <a:rPr lang="en-US" sz="2000" b="0" dirty="0"/>
              <a:t>to</a:t>
            </a:r>
            <a:r>
              <a:rPr lang="en-US" sz="2000" b="0" spc="-30" dirty="0"/>
              <a:t> </a:t>
            </a:r>
            <a:r>
              <a:rPr lang="en-US" sz="2000" b="0" dirty="0"/>
              <a:t>program</a:t>
            </a:r>
            <a:r>
              <a:rPr lang="en-US" sz="2000" b="0" spc="-5" dirty="0"/>
              <a:t> </a:t>
            </a:r>
            <a:r>
              <a:rPr lang="en-US" sz="2000" b="0" dirty="0"/>
              <a:t>pages. </a:t>
            </a:r>
          </a:p>
          <a:p>
            <a:pPr marL="466725" indent="-466725"/>
            <a:r>
              <a:rPr lang="en-US" sz="2000" dirty="0"/>
              <a:t>3,362 downloads of DA 5219 form!</a:t>
            </a:r>
            <a:endParaRPr lang="en-US" dirty="0"/>
          </a:p>
          <a:p>
            <a:pPr>
              <a:defRPr b="0"/>
            </a:pPr>
            <a:endParaRPr lang="en-US" dirty="0"/>
          </a:p>
          <a:p>
            <a:pPr marL="139700" indent="0">
              <a:buNone/>
              <a:defRPr b="0"/>
            </a:pPr>
            <a:endParaRPr sz="1600" b="0" dirty="0"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D8B4D-6119-46CD-7567-015DCCE2180E}"/>
              </a:ext>
            </a:extLst>
          </p:cNvPr>
          <p:cNvSpPr txBox="1"/>
          <p:nvPr/>
        </p:nvSpPr>
        <p:spPr>
          <a:xfrm>
            <a:off x="4708525" y="1146453"/>
            <a:ext cx="35106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1" dirty="0"/>
              <a:t>FCC Provider Application (DA 5219) </a:t>
            </a:r>
          </a:p>
          <a:p>
            <a:pPr algn="l"/>
            <a:r>
              <a:rPr lang="en-US" sz="1600" i="1" dirty="0"/>
              <a:t>form downloads.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02947-16EB-76A0-E162-4662DCB4C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5" y="1764030"/>
            <a:ext cx="3340100" cy="4152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dirty="0"/>
              <a:t>33,642 users made a visit to School Support Services pages.</a:t>
            </a:r>
          </a:p>
          <a:p>
            <a:pPr marL="466725" indent="-466725"/>
            <a:r>
              <a:rPr lang="en-US" sz="2000" dirty="0"/>
              <a:t>471</a:t>
            </a:r>
            <a:r>
              <a:rPr lang="en-US" sz="2000" b="0" dirty="0"/>
              <a:t>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A8F41C-8256-BB60-B3BE-FDDC033E38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A2DA51-34E0-C4D5-BF78-B01E5ECFA3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6938" y="11113"/>
            <a:ext cx="6977062" cy="647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6C42F-8334-D5FB-427B-32AF752B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47"/>
          <a:stretch>
            <a:fillRect/>
          </a:stretch>
        </p:blipFill>
        <p:spPr>
          <a:xfrm>
            <a:off x="836759" y="2577978"/>
            <a:ext cx="7772400" cy="26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40%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48%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12%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307388" cy="368300"/>
          </a:xfrm>
        </p:spPr>
        <p:txBody>
          <a:bodyPr>
            <a:normAutofit fontScale="550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16,231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2.78% of users left the site after performing a search.</a:t>
            </a:r>
            <a:endParaRPr dirty="0"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6870" y="1316083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94F24-13A9-1E56-67D4-163C3DA3343C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E10B9-C1D2-FAD6-362A-B93AFA8CE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70" y="1685413"/>
            <a:ext cx="3327400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AE5E77-6C13-10D5-A955-448076B4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015620"/>
            <a:ext cx="6731000" cy="5123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BA7FB-AAF4-F5FB-84C0-7B3169CB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263650"/>
            <a:ext cx="74168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There were a total of 2,121,674 visits,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2.19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03C139-7ABC-696B-0F1B-39F35D9D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943100"/>
            <a:ext cx="3619500" cy="347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03098" indent="-285750" defTabSz="768095">
              <a:spcBef>
                <a:spcPts val="1600"/>
              </a:spcBef>
              <a:defRPr sz="2016" b="0"/>
            </a:pPr>
            <a:r>
              <a:rPr lang="en-US" sz="2000" dirty="0"/>
              <a:t>There are 980,600 total users on the CYS site. </a:t>
            </a:r>
          </a:p>
          <a:p>
            <a:pPr marL="403098" indent="-285750" defTabSz="768095">
              <a:spcBef>
                <a:spcPts val="1600"/>
              </a:spcBef>
              <a:defRPr sz="2016" b="0"/>
            </a:pPr>
            <a:r>
              <a:rPr lang="en-US" sz="2000" dirty="0"/>
              <a:t>The average visit duration is 2 minutes and 19 seconds. 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4709160" y="1289957"/>
            <a:ext cx="3977640" cy="4813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3589-0B01-C8DE-7CAA-E3EF4D310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577340"/>
            <a:ext cx="3977640" cy="3158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52.5%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31.8</a:t>
            </a:r>
            <a:r>
              <a:rPr lang="en-US" sz="2016" b="0" dirty="0"/>
              <a:t>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7</a:t>
            </a:r>
            <a:r>
              <a:rPr lang="en-US" sz="2016" b="0" dirty="0"/>
              <a:t>.7%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6.7%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1.3%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583363"/>
            <a:ext cx="358775" cy="350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89986-8B41-86BF-18B0-97516047A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1370547"/>
            <a:ext cx="4179135" cy="4193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year there were a total of 526,167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F3D8C-D325-6D24-0337-CC1CE271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2261738"/>
            <a:ext cx="7652993" cy="2391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A total of 70,579 parents clicked on a </a:t>
            </a:r>
            <a:r>
              <a:rPr lang="en-US" sz="2200" b="0" dirty="0" err="1"/>
              <a:t>WebTrac</a:t>
            </a:r>
            <a:r>
              <a:rPr lang="en-US" sz="2200" b="0" dirty="0"/>
              <a:t> link from a program page to register or make a payment for a CYS program.</a:t>
            </a:r>
            <a:endParaRPr lang="en-US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6A2669-36DC-610E-D1B5-87BA940E1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51261"/>
            <a:ext cx="7772400" cy="21554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4237C9-FC89-6EDB-AD8E-6114AB6C14E9}"/>
              </a:ext>
            </a:extLst>
          </p:cNvPr>
          <p:cNvSpPr txBox="1">
            <a:spLocks/>
          </p:cNvSpPr>
          <p:nvPr/>
        </p:nvSpPr>
        <p:spPr>
          <a:xfrm>
            <a:off x="1740310" y="102468"/>
            <a:ext cx="6866398" cy="341632"/>
          </a:xfrm>
          <a:prstGeom prst="rect">
            <a:avLst/>
          </a:prstGeom>
          <a:ln w="3175">
            <a:noFill/>
          </a:ln>
        </p:spPr>
        <p:txBody>
          <a:bodyPr vert="horz" lIns="182880" tIns="45720" rIns="91440" bIns="45720" rtlCol="0" anchor="t" anchorCtr="0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Top Content Creators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DC185D-B688-4047-9A8D-53223F67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4394200" cy="775597"/>
          </a:xfrm>
        </p:spPr>
        <p:txBody>
          <a:bodyPr/>
          <a:lstStyle/>
          <a:p>
            <a:r>
              <a:rPr lang="en-US" dirty="0"/>
              <a:t>469 new pages were added to CYS.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93CF7-53C1-A51F-DA7D-C0F408DE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438910"/>
            <a:ext cx="2758154" cy="4578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26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35309CC-B9C8-C7DE-A325-E428270DAAAC}"/>
              </a:ext>
            </a:extLst>
          </p:cNvPr>
          <p:cNvSpPr txBox="1">
            <a:spLocks/>
          </p:cNvSpPr>
          <p:nvPr/>
        </p:nvSpPr>
        <p:spPr>
          <a:xfrm>
            <a:off x="457200" y="1784168"/>
            <a:ext cx="3977640" cy="1291636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50 new questions added to Army Answers</a:t>
            </a:r>
          </a:p>
          <a:p>
            <a:endParaRPr lang="en-US" dirty="0"/>
          </a:p>
        </p:txBody>
      </p:sp>
      <p:sp>
        <p:nvSpPr>
          <p:cNvPr id="5" name="Visitor Highlights">
            <a:extLst>
              <a:ext uri="{FF2B5EF4-FFF2-40B4-BE49-F238E27FC236}">
                <a16:creationId xmlns:a16="http://schemas.microsoft.com/office/drawing/2014/main" id="{CCB97F02-2B5C-12BA-2342-D5174203F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310" y="309296"/>
            <a:ext cx="6866398" cy="3416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Army Answers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B01F5-B19D-0415-CFBC-0A184F62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933450"/>
            <a:ext cx="4089400" cy="516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76100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16082</TotalTime>
  <Words>421</Words>
  <Application>Microsoft Macintosh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Annual FY25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PowerPoint Presentation</vt:lpstr>
      <vt:lpstr>Army Answers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96</cp:revision>
  <dcterms:modified xsi:type="dcterms:W3CDTF">2025-10-21T21:07:58Z</dcterms:modified>
</cp:coreProperties>
</file>