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31"/>
    <p:restoredTop sz="95070"/>
  </p:normalViewPr>
  <p:slideViewPr>
    <p:cSldViewPr snapToGrid="0" snapToObjects="1">
      <p:cViewPr varScale="1">
        <p:scale>
          <a:sx n="91" d="100"/>
          <a:sy n="91" d="100"/>
        </p:scale>
        <p:origin x="192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First Quarter FY25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499,073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6318B-8572-86BC-851B-57128249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84" y="2681207"/>
            <a:ext cx="6971631" cy="2360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26,183 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805548" y="1974928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17F20-0438-3FCE-0521-30910EF9D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09" y="2440760"/>
            <a:ext cx="50546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EA90-D8EB-3958-7B16-035BBE54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2BA2-B2C8-A9F2-3A9A-88CBB19582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American Forces Travel</a:t>
            </a:r>
          </a:p>
          <a:p>
            <a:r>
              <a:rPr lang="en-US" sz="2000" dirty="0"/>
              <a:t>5,605 users made a visit to an AFT page.</a:t>
            </a:r>
          </a:p>
          <a:p>
            <a:r>
              <a:rPr lang="en-US" sz="2000" dirty="0"/>
              <a:t>1,425 Users are new</a:t>
            </a:r>
          </a:p>
          <a:p>
            <a:r>
              <a:rPr lang="en-US" sz="2000" dirty="0"/>
              <a:t>81% Engagement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46B2E-166F-B0BD-E2B5-49AA2AF9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21" y="1280161"/>
            <a:ext cx="3452841" cy="1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24,230 Total on-site searches on BRD pages to find more information.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6853E-C9E4-6488-D476-054273EE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2" y="1423181"/>
            <a:ext cx="3617642" cy="38550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41%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45%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14%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F064A-0313-6EE6-B354-D06289A2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08961"/>
            <a:ext cx="7772400" cy="4637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4F1B58-F995-3158-C2C7-047A29B9B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" y="1109663"/>
            <a:ext cx="81407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54601"/>
            <a:ext cx="3763108" cy="776737"/>
          </a:xfrm>
        </p:spPr>
        <p:txBody>
          <a:bodyPr>
            <a:normAutofit fontScale="92500"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7,742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06" y="2623662"/>
            <a:ext cx="1003300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7E05E2-6028-A48A-C61D-B8F42405A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40" y="1354601"/>
            <a:ext cx="4087785" cy="4148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18,549 </a:t>
            </a:r>
            <a:r>
              <a:rPr lang="en-US" dirty="0"/>
              <a:t>People clicked to schedule a tee time or register for a golf clinic.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8933A-FC73-E940-CAD8-E5DF81FD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16856"/>
            <a:ext cx="7772400" cy="2024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763214" cy="647531"/>
          </a:xfrm>
        </p:spPr>
        <p:txBody>
          <a:bodyPr/>
          <a:lstStyle/>
          <a:p>
            <a:r>
              <a:rPr lang="en-US" dirty="0"/>
              <a:t>Sports and Fitness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EE2B7-BCB3-4A41-E140-AAB87C2F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646" y="1257300"/>
            <a:ext cx="49276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Outdoor Rec Programs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0F894-D341-B7FF-EBB4-936FEFD38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98" y="1577340"/>
            <a:ext cx="50546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2.2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</a:t>
            </a:r>
            <a:r>
              <a:rPr lang="en-US" sz="2256" dirty="0"/>
              <a:t>46</a:t>
            </a:r>
            <a:r>
              <a:rPr lang="en-US" sz="2256" b="0" dirty="0"/>
              <a:t>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598,717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64%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1,690,497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 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45AEB-9C00-53BB-E4CE-DC32E9BA53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79"/>
          <a:stretch/>
        </p:blipFill>
        <p:spPr>
          <a:xfrm>
            <a:off x="360623" y="3573193"/>
            <a:ext cx="7454900" cy="24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56.6%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28.2%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dirty="0"/>
              <a:t>8.2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defRPr sz="2000" b="0"/>
            </a:pPr>
            <a:r>
              <a:rPr lang="en-US" sz="2016" dirty="0"/>
              <a:t>6.8</a:t>
            </a:r>
            <a:r>
              <a:rPr lang="en-US" sz="2016" b="0" dirty="0"/>
              <a:t>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1.3%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83CB1-5BC0-7AB1-4CE8-382D9AF75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046"/>
            <a:ext cx="5206279" cy="437911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21742</TotalTime>
  <Words>389</Words>
  <Application>Microsoft Macintosh PowerPoint</Application>
  <PresentationFormat>On-screen Show (4:3)</PresentationFormat>
  <Paragraphs>49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First Quarter FY25 Insights</vt:lpstr>
      <vt:lpstr>Web Analytics Summary</vt:lpstr>
      <vt:lpstr>Visitor Highlights</vt:lpstr>
      <vt:lpstr>Sports and Fitness</vt:lpstr>
      <vt:lpstr>Sports and Fitness</vt:lpstr>
      <vt:lpstr>Outdoor Rec Programs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Happenings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104</cp:revision>
  <dcterms:modified xsi:type="dcterms:W3CDTF">2025-01-03T17:47:02Z</dcterms:modified>
</cp:coreProperties>
</file>