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68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5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Second Quarter FY26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211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4,054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181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1B8A01-A4A1-C308-83BF-047D8869D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015" y="2300382"/>
            <a:ext cx="3482441" cy="31397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99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/>
              <a:t>1.37% </a:t>
            </a:r>
            <a:r>
              <a:rPr lang="en-US" sz="1800" dirty="0"/>
              <a:t>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5E2D8C-00B6-E005-D0CF-C78D60864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679" y="1794879"/>
            <a:ext cx="3594171" cy="3937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7A44BD-2A43-B66F-A697-B244726FE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2" y="2251384"/>
            <a:ext cx="7772400" cy="12666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17,104 views and 11,542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57%.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9,331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6A4AB0-3206-2664-24FE-C589D9C1D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031" y="2084380"/>
            <a:ext cx="3496610" cy="32363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6,666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79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11EF25-6A78-D34C-9D0B-2C113F727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527974"/>
            <a:ext cx="7772400" cy="28892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176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06B4A1-B876-662D-F79C-3AF1AF79B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104" y="1859013"/>
            <a:ext cx="3410283" cy="34821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6,365 views and 4,811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68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BFF2B2-E2CB-1321-FDCA-AEF9B6CA7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905" y="1666245"/>
            <a:ext cx="3410857" cy="29801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789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8DA344-2A11-5CD5-D537-EB9A238A38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0" t="4712" r="5864" b="2935"/>
          <a:stretch/>
        </p:blipFill>
        <p:spPr>
          <a:xfrm>
            <a:off x="1039586" y="3113315"/>
            <a:ext cx="7064828" cy="26996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70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8D06A8-53D6-9973-A2B3-E622C8619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342" y="1839367"/>
            <a:ext cx="3060700" cy="36855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10,234 views and 8,201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65%.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6,739 and there were 2,742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23F8E8-A5A0-9C0A-55EC-EBA26EAF7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911716"/>
            <a:ext cx="3797387" cy="31550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10011</TotalTime>
  <Words>287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Second Quarter FY26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88</cp:revision>
  <dcterms:modified xsi:type="dcterms:W3CDTF">2026-04-03T20:34:27Z</dcterms:modified>
</cp:coreProperties>
</file>