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9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Third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08" y="1365504"/>
            <a:ext cx="7863840" cy="4799076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dirty="0"/>
              <a:t>8,895 users made a visit to School Support Services pages.</a:t>
            </a:r>
          </a:p>
          <a:p>
            <a:pPr marL="466725" indent="-466725"/>
            <a:r>
              <a:rPr lang="en-US" sz="2000" dirty="0"/>
              <a:t>111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E8D5E-FF84-F492-7AD0-17EA23FF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393930"/>
            <a:ext cx="7772400" cy="3197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41%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3,933Total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3.19%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0269C-8744-757B-C9A4-401E3ED3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647"/>
          <a:stretch>
            <a:fillRect/>
          </a:stretch>
        </p:blipFill>
        <p:spPr>
          <a:xfrm>
            <a:off x="4823220" y="1946671"/>
            <a:ext cx="3255264" cy="3795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86" y="672402"/>
            <a:ext cx="7470628" cy="369333"/>
          </a:xfrm>
        </p:spPr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B0F17-C70C-0E53-65B4-79EB894B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7" y="1320102"/>
            <a:ext cx="6309614" cy="504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16D8B-63D4-0158-F113-1D24B16F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7" y="1018245"/>
            <a:ext cx="8249952" cy="46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264,632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2.18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62%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82A85-1AB6-3B82-B239-2F724A05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951199"/>
            <a:ext cx="3727704" cy="3968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8DEF11-301F-2CAA-A3BB-44E6E5D3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1032"/>
            <a:ext cx="8060654" cy="2535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55.6%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26.5%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8.9%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6.6%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2.4%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8593F-4AEF-0357-456D-E334DC68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" y="1308140"/>
            <a:ext cx="4425337" cy="41580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133,515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59F47-7B5C-0178-682B-E7518037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239145"/>
            <a:ext cx="7652519" cy="2437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18,355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7E228-A565-1AEE-ABA9-49F5B2ED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02" y="2528745"/>
            <a:ext cx="77724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1,477</a:t>
            </a:r>
            <a:r>
              <a:rPr lang="en-US" sz="2000" b="0" dirty="0"/>
              <a:t>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434 downloads of the CYS Career Guide. </a:t>
            </a:r>
          </a:p>
          <a:p>
            <a:pPr marL="466725" indent="-466725"/>
            <a:r>
              <a:rPr lang="en-US" sz="2000" b="0" dirty="0"/>
              <a:t>54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2DD54-8874-ECD3-C235-ABB0EEF5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604260" cy="2990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15,595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9,236 users to FCC program pages.</a:t>
            </a:r>
          </a:p>
          <a:p>
            <a:pPr marL="466725" indent="-466725"/>
            <a:r>
              <a:rPr lang="en-US" sz="1800" dirty="0"/>
              <a:t>818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1DDF4F-F411-CD89-BB78-5B022C0F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16" y="1703151"/>
            <a:ext cx="3977639" cy="4179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16093</TotalTime>
  <Words>382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Third Quarter FY25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104</cp:revision>
  <dcterms:modified xsi:type="dcterms:W3CDTF">2025-07-02T15:26:28Z</dcterms:modified>
</cp:coreProperties>
</file>