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4"/>
    <p:restoredTop sz="94737"/>
  </p:normalViewPr>
  <p:slideViewPr>
    <p:cSldViewPr snapToGrid="0" snapToObjects="1">
      <p:cViewPr varScale="1">
        <p:scale>
          <a:sx n="141" d="100"/>
          <a:sy n="141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First 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9,761 users made a visit to School Support Services pages.</a:t>
            </a:r>
          </a:p>
          <a:p>
            <a:pPr marL="466725" indent="-466725"/>
            <a:r>
              <a:rPr lang="en-US" sz="2000" dirty="0"/>
              <a:t>92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2FFA4-CE40-F6DA-6473-98E05BB877B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6FB1F-5791-1BD3-B767-32B4090B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76" y="1577340"/>
            <a:ext cx="4036524" cy="3086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41%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3,715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2.26%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BB58B-CEF0-6A96-7EDE-05CC4430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20" y="1668780"/>
            <a:ext cx="33655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A6ADC-BF24-193B-AA6C-54634B5B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13" y="1144468"/>
            <a:ext cx="6880774" cy="5102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17E9-5A88-2FCE-3533-62C78039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DE53C-2F06-E667-1265-09DE9FB4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4" r="1544"/>
          <a:stretch/>
        </p:blipFill>
        <p:spPr>
          <a:xfrm>
            <a:off x="778598" y="1259548"/>
            <a:ext cx="7559644" cy="43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231,685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61%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C1341-D371-B928-BCD8-D73F09AB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46" y="2006915"/>
            <a:ext cx="34163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A0C83-5A3D-55CB-8A46-A4B3409C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9920"/>
            <a:ext cx="7772400" cy="2518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55.6%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28.2%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8.2%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6.8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1.3%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69183-AF31-0124-B59F-37F04B25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0" y="1413266"/>
            <a:ext cx="4371308" cy="3948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108,333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42EAD-3F7E-35A3-CEC3-69D805FD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63" y="2348491"/>
            <a:ext cx="6638649" cy="1979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12,872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9DBB2-BB66-6CD2-0EF7-CF558A7E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2567452"/>
            <a:ext cx="7772400" cy="2151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864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364 downloads of the CYS Career Guide. </a:t>
            </a:r>
          </a:p>
          <a:p>
            <a:pPr marL="466725" indent="-466725"/>
            <a:r>
              <a:rPr lang="en-US" sz="2000" dirty="0"/>
              <a:t>42</a:t>
            </a:r>
            <a:r>
              <a:rPr lang="en-US" sz="2000" b="0" dirty="0"/>
              <a:t>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F3FA3-FBED-8685-CF2A-0DFDC45A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9" r="5129"/>
          <a:stretch/>
        </p:blipFill>
        <p:spPr>
          <a:xfrm>
            <a:off x="4572000" y="1577340"/>
            <a:ext cx="397764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12,911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3,608 users to FCC program pages.</a:t>
            </a:r>
          </a:p>
          <a:p>
            <a:pPr marL="466725" indent="-466725"/>
            <a:r>
              <a:rPr lang="en-US" sz="1800" dirty="0"/>
              <a:t>744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E0422-2FEA-84A6-CF06-5706F584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1746250"/>
            <a:ext cx="3289300" cy="336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16039</TotalTime>
  <Words>383</Words>
  <Application>Microsoft Macintosh PowerPoint</Application>
  <PresentationFormat>On-screen Show (4:3)</PresentationFormat>
  <Paragraphs>52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First Quarter FY25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96</cp:revision>
  <dcterms:modified xsi:type="dcterms:W3CDTF">2025-01-03T18:14:03Z</dcterms:modified>
</cp:coreProperties>
</file>