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2"/>
  </p:notesMasterIdLst>
  <p:sldIdLst>
    <p:sldId id="256" r:id="rId2"/>
    <p:sldId id="277" r:id="rId3"/>
    <p:sldId id="270" r:id="rId4"/>
    <p:sldId id="279" r:id="rId5"/>
    <p:sldId id="259" r:id="rId6"/>
    <p:sldId id="260" r:id="rId7"/>
    <p:sldId id="272" r:id="rId8"/>
    <p:sldId id="275" r:id="rId9"/>
    <p:sldId id="27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5035"/>
  </p:normalViewPr>
  <p:slideViewPr>
    <p:cSldViewPr snapToGrid="0" snapToObjects="1">
      <p:cViewPr varScale="1">
        <p:scale>
          <a:sx n="112" d="100"/>
          <a:sy n="112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ACS</a:t>
            </a:r>
            <a:r>
              <a:rPr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Third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6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45FDA-BAC1-AD2B-E5EB-4D554D2B1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83577"/>
            <a:ext cx="6901543" cy="46010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E6EAAE-FEE3-CC6C-3606-C421A9FF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EEDC0-FBD0-D1F2-5EA3-C3C32FE2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06140"/>
            <a:ext cx="7920908" cy="45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241,763 visits last quarter.</a:t>
            </a:r>
          </a:p>
          <a:p>
            <a:pPr marL="929830" lvl="2" indent="0" defTabSz="859536">
              <a:spcBef>
                <a:spcPts val="1800"/>
              </a:spcBef>
              <a:buNone/>
              <a:defRPr sz="2256" b="0"/>
            </a:pPr>
            <a:r>
              <a:rPr lang="en-US" sz="1800" dirty="0">
                <a:solidFill>
                  <a:schemeClr val="accent6"/>
                </a:solidFill>
              </a:rPr>
              <a:t>+15% </a:t>
            </a:r>
            <a:r>
              <a:rPr lang="en-US" sz="1800" dirty="0"/>
              <a:t>YoY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60%.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131,167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3,658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1F71FC-29DC-FE07-BE2D-08AA915B6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9" b="32414"/>
          <a:stretch>
            <a:fillRect/>
          </a:stretch>
        </p:blipFill>
        <p:spPr>
          <a:xfrm>
            <a:off x="836613" y="2334986"/>
            <a:ext cx="7772400" cy="10940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44.8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35.4%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16.1%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3.7</a:t>
            </a:r>
            <a:r>
              <a:rPr lang="en-US" sz="2016" b="0" dirty="0"/>
              <a:t>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7EDE-81BE-B256-91D4-B6071413956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D05EE-1E92-9061-04B6-F3FF3803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93" r="8193"/>
          <a:stretch>
            <a:fillRect/>
          </a:stretch>
        </p:blipFill>
        <p:spPr>
          <a:xfrm>
            <a:off x="4709160" y="1165859"/>
            <a:ext cx="4086459" cy="4287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192,601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52A0B2-16BD-04C5-44C3-7781EF0F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2283469"/>
            <a:ext cx="72390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quarter,9,805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20BB5-BFC5-58C8-C435-4A9301007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2129971"/>
            <a:ext cx="7683500" cy="302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42%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45%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13%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xfrm>
            <a:off x="317500" y="840740"/>
            <a:ext cx="397764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2.36%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848862" y="658965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A168B-9000-634D-D163-666F96B9B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1" y="1165678"/>
            <a:ext cx="3381567" cy="42013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10432</TotalTime>
  <Words>306</Words>
  <Application>Microsoft Macintosh PowerPoint</Application>
  <PresentationFormat>On-screen Show (4:3)</PresentationFormat>
  <Paragraphs>39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Garamond Pro</vt:lpstr>
      <vt:lpstr>Arial</vt:lpstr>
      <vt:lpstr>Calibri</vt:lpstr>
      <vt:lpstr>US Army</vt:lpstr>
      <vt:lpstr>Wingdings</vt:lpstr>
      <vt:lpstr>1_Master Content Slide</vt:lpstr>
      <vt:lpstr>ACS Third Quarter FY26 Insights</vt:lpstr>
      <vt:lpstr>Web Analytics Summary</vt:lpstr>
      <vt:lpstr>Traffic Highlights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Manager/>
  <Company>PortlandLabs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Quarterly Reports</dc:title>
  <dc:subject/>
  <dc:creator>Jessica Dunbar</dc:creator>
  <cp:keywords/>
  <dc:description/>
  <cp:lastModifiedBy>Dunbar, Jessica A CTR USARMY IMCOM HQ (USA)</cp:lastModifiedBy>
  <cp:revision>102</cp:revision>
  <dcterms:modified xsi:type="dcterms:W3CDTF">2026-07-15T18:23:20Z</dcterms:modified>
  <cp:category/>
</cp:coreProperties>
</file>