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67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Fourth 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008" y="1365504"/>
            <a:ext cx="7863840" cy="4799076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dirty="0"/>
              <a:t>11,904 users made a visit to School Support Services pages.</a:t>
            </a:r>
          </a:p>
          <a:p>
            <a:pPr marL="466725" indent="-466725"/>
            <a:r>
              <a:rPr lang="en-US" sz="2000" dirty="0"/>
              <a:t>122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3907F-4759-2AC9-35F1-E483F996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52133"/>
            <a:ext cx="7772400" cy="30403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42%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46%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14%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184333" cy="36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purpose behind an online query.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3,819 Total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2.43%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3220" y="1208010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05DE4-AF6D-B679-0E5B-FFF5D4AB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59" y="1577340"/>
            <a:ext cx="3985241" cy="4257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86" y="672402"/>
            <a:ext cx="7470628" cy="369333"/>
          </a:xfrm>
        </p:spPr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0E2FC-A1C8-B4A7-8D3B-E872082D5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90"/>
          <a:stretch>
            <a:fillRect/>
          </a:stretch>
        </p:blipFill>
        <p:spPr>
          <a:xfrm>
            <a:off x="946414" y="1074409"/>
            <a:ext cx="6124946" cy="4709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47C05-881B-2BFF-9CAF-D90875FF5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6" y="1355360"/>
            <a:ext cx="7772400" cy="45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279,249 users,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2.12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61% of users engaged with a CYS page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BC8F5-7395-2780-F519-291774E3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2011680"/>
            <a:ext cx="3356075" cy="3482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685800" y="1552508"/>
            <a:ext cx="3886200" cy="3125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2226C-E06C-5011-22C8-B6E070E4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4551"/>
            <a:ext cx="7772400" cy="2448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55.6%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38.7%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</a:t>
            </a:r>
            <a:r>
              <a:rPr lang="en-US" sz="2016" b="0" dirty="0"/>
              <a:t>.9%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5.9%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1.4%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7A102-4B71-4CFA-27F7-B5401689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1" y="1265720"/>
            <a:ext cx="4007865" cy="40148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136,133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766FA-50E4-424C-1276-E9C5A1FB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4002"/>
            <a:ext cx="7772400" cy="2289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19,446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71A22-66CE-E97C-625E-62D9C149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01" y="2528745"/>
            <a:ext cx="7772400" cy="1489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1,740</a:t>
            </a:r>
            <a:r>
              <a:rPr lang="en-US" sz="2000" b="0" dirty="0"/>
              <a:t> people looking for employment acted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432 downloads of the CYS Career Guide. </a:t>
            </a:r>
          </a:p>
          <a:p>
            <a:pPr marL="466725" indent="-466725"/>
            <a:r>
              <a:rPr lang="en-US" sz="2000" dirty="0"/>
              <a:t>78</a:t>
            </a:r>
            <a:r>
              <a:rPr lang="en-US" sz="2000" b="0" dirty="0"/>
              <a:t>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571999" y="1124887"/>
            <a:ext cx="397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A73FD-EBE3-F88C-7614-C0CADCCE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567989" cy="2973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xfrm>
            <a:off x="457200" y="1339913"/>
            <a:ext cx="3977640" cy="47637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1800" b="0" dirty="0"/>
              <a:t>18,263 visits</a:t>
            </a:r>
            <a:r>
              <a:rPr lang="en-US" sz="1800" b="0" spc="-90" dirty="0"/>
              <a:t> </a:t>
            </a:r>
            <a:r>
              <a:rPr lang="en-US" sz="1800" b="0" dirty="0"/>
              <a:t>to</a:t>
            </a:r>
            <a:r>
              <a:rPr lang="en-US" sz="1800" b="0" spc="-30" dirty="0"/>
              <a:t> </a:t>
            </a:r>
            <a:r>
              <a:rPr lang="en-US" sz="1800" b="0" dirty="0"/>
              <a:t>program</a:t>
            </a:r>
            <a:r>
              <a:rPr lang="en-US" sz="1800" b="0" spc="-5" dirty="0"/>
              <a:t> </a:t>
            </a:r>
            <a:r>
              <a:rPr lang="en-US" sz="1800" b="0" dirty="0"/>
              <a:t>pages. </a:t>
            </a:r>
          </a:p>
          <a:p>
            <a:pPr marL="466725" indent="-466725"/>
            <a:r>
              <a:rPr lang="en-US" sz="1800" b="0" dirty="0"/>
              <a:t>10,484 users to FCC program pages.</a:t>
            </a:r>
          </a:p>
          <a:p>
            <a:pPr marL="466725" indent="-466725"/>
            <a:r>
              <a:rPr lang="en-US" sz="1800" dirty="0"/>
              <a:t>1,004 downloads of DA 5219 form!</a:t>
            </a:r>
            <a:endParaRPr lang="en-US" sz="2400" dirty="0"/>
          </a:p>
          <a:p>
            <a:pPr>
              <a:defRPr b="0"/>
            </a:pPr>
            <a:endParaRPr lang="en-US" sz="2400" dirty="0"/>
          </a:p>
          <a:p>
            <a:pPr marL="139700" indent="0">
              <a:buNone/>
              <a:defRPr b="0"/>
            </a:pPr>
            <a:endParaRPr sz="14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39AB-17B5-4FD3-9925-8D28FC58B2B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3E2C7E-52CC-E9C0-99E6-D1D4FF2D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64" y="1749288"/>
            <a:ext cx="4067431" cy="3839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16220</TotalTime>
  <Words>383</Words>
  <Application>Microsoft Macintosh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Fourth Quarter FY25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107</cp:revision>
  <dcterms:modified xsi:type="dcterms:W3CDTF">2025-10-13T19:50:49Z</dcterms:modified>
</cp:coreProperties>
</file>