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/>
    <p:restoredTop sz="95035"/>
  </p:normalViewPr>
  <p:slideViewPr>
    <p:cSldViewPr snapToGrid="0" snapToObjects="1">
      <p:cViewPr varScale="1">
        <p:scale>
          <a:sx n="108" d="100"/>
          <a:sy n="108" d="100"/>
        </p:scale>
        <p:origin x="208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Third Quarter FY26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324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4,295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178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A70B1-9B88-F277-F113-C1596846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79" y="2220685"/>
            <a:ext cx="3602008" cy="2845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95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/>
              <a:t>0 users </a:t>
            </a:r>
            <a:r>
              <a:rPr lang="en-US" sz="1800" dirty="0"/>
              <a:t>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9CAD52-36B8-0F06-2587-8AA39DEB9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262" y="1785587"/>
            <a:ext cx="3771900" cy="416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9969C-0A22-396E-F8CE-485517E6B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06" y="1776953"/>
            <a:ext cx="8441788" cy="1410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15,998 views and 10,836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59%.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9,098 users.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3690F-9B97-5D0D-912D-3EF5F950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1878112"/>
            <a:ext cx="3796302" cy="3228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5,918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126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C5447-8F29-4D20-B47E-639725BD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41" y="2532849"/>
            <a:ext cx="7772400" cy="28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138 total on-site searches on NAF Personnel Services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0CCE9-BDA1-E263-F7D1-4E0C1244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384550"/>
            <a:ext cx="25400" cy="8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5F659-8457-F958-0FA4-0F7E0586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98" y="1860390"/>
            <a:ext cx="3759200" cy="389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6,639 views and 5,936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49</a:t>
            </a:r>
            <a:r>
              <a:rPr lang="en-US" sz="2400" b="0" dirty="0"/>
              <a:t>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526D9-493A-07FB-A608-34F6AF3C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0" y="1918781"/>
            <a:ext cx="4004389" cy="32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786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E15FC-D968-A07C-ECA8-DE71FCEF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5" y="3128517"/>
            <a:ext cx="7772400" cy="27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839367"/>
            <a:ext cx="4269522" cy="2516653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40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22755E-0108-8372-5B72-D9C1805CD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39367"/>
            <a:ext cx="3860800" cy="4051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54403" y="1911716"/>
            <a:ext cx="4170556" cy="325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11,196 views and 9,160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69%.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7,729 and there were 2,720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670DC-504D-B960-8849-59F4DB56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043" y="1930974"/>
            <a:ext cx="4315403" cy="35884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10020</TotalTime>
  <Words>285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Third Quarter FY26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92</cp:revision>
  <dcterms:modified xsi:type="dcterms:W3CDTF">2026-07-02T20:24:18Z</dcterms:modified>
</cp:coreProperties>
</file>