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17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</a:t>
            </a:r>
            <a:r>
              <a:rPr lang="en-US" sz="2400">
                <a:solidFill>
                  <a:schemeClr val="bg1"/>
                </a:solidFill>
              </a:rPr>
              <a:t>Services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Fourth </a:t>
            </a:r>
            <a:r>
              <a:rPr lang="en-US" sz="2400" dirty="0">
                <a:solidFill>
                  <a:schemeClr val="bg1"/>
                </a:solidFill>
              </a:rPr>
              <a:t>Quarter FY25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1</a:t>
            </a:r>
            <a:r>
              <a:rPr lang="en-US" sz="1800" dirty="0"/>
              <a:t>49</a:t>
            </a:r>
            <a:r>
              <a:rPr lang="en-US" sz="1800" b="0" dirty="0"/>
              <a:t>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3,562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188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A63CE-E9A6-96A7-115D-760CE5BA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19" y="2220685"/>
            <a:ext cx="4112545" cy="3664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98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6.1%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AFD09-07E8-E40E-F8CF-B608B504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03" y="1891007"/>
            <a:ext cx="3787935" cy="4082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DD601-109F-35DE-547C-D1187CD8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891007"/>
            <a:ext cx="7772400" cy="1237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</a:t>
            </a:r>
            <a:r>
              <a:rPr lang="en-US" sz="2000" dirty="0"/>
              <a:t>17,360</a:t>
            </a:r>
            <a:r>
              <a:rPr lang="en-US" sz="2000" b="0" dirty="0"/>
              <a:t> views and 12,373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65%.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10,452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B3DCE-596B-722C-9753-C2C11C25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5" y="1886977"/>
            <a:ext cx="3886199" cy="3299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6,050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dirty="0"/>
              <a:t>56</a:t>
            </a:r>
            <a:r>
              <a:rPr lang="en-US" sz="2000" b="0" dirty="0"/>
              <a:t>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05B8B-A46E-B69F-7DCC-6719BF49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65"/>
          <a:stretch>
            <a:fillRect/>
          </a:stretch>
        </p:blipFill>
        <p:spPr>
          <a:xfrm>
            <a:off x="836759" y="2335039"/>
            <a:ext cx="7044498" cy="32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115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CE8EC-655D-2BDD-1137-70CE94FB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83" y="1825564"/>
            <a:ext cx="3606965" cy="4038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7,023 views and 5,312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73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D8AC0-9E01-9C18-A153-5356EC30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7" y="1918781"/>
            <a:ext cx="4358895" cy="3513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817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5D403-0AE4-B41D-5ED6-C65F688C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84" y="3000725"/>
            <a:ext cx="6582250" cy="2700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E3C43-E382-1530-9FEF-A6043C1E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42" y="1927414"/>
            <a:ext cx="3371356" cy="3872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11,489 views and 9,457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70%.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8,206 and there were 2,544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B5649-889A-3F0C-BC89-ADECCFCD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2077008"/>
            <a:ext cx="3905002" cy="3250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10029</TotalTime>
  <Words>287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Fourth Quarter FY25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93</cp:revision>
  <dcterms:modified xsi:type="dcterms:W3CDTF">2025-10-13T20:02:57Z</dcterms:modified>
</cp:coreProperties>
</file>