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03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108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BRD</a:t>
            </a:r>
            <a:r>
              <a:rPr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Fourth </a:t>
            </a:r>
            <a:r>
              <a:rPr lang="en-US" dirty="0">
                <a:solidFill>
                  <a:schemeClr val="bg1"/>
                </a:solidFill>
              </a:rPr>
              <a:t>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735,202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B3BC94-1578-3C75-E1D4-21DFE2A30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601" y="2588667"/>
            <a:ext cx="6906796" cy="24441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55,690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496790" y="1870880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F3AA96-9B6B-48F5-AF4A-76479729E8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4"/>
          <a:stretch>
            <a:fillRect/>
          </a:stretch>
        </p:blipFill>
        <p:spPr>
          <a:xfrm>
            <a:off x="1515862" y="2249905"/>
            <a:ext cx="6554712" cy="3370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EA90-D8EB-3958-7B16-035BBE5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93306" cy="647531"/>
          </a:xfrm>
        </p:spPr>
        <p:txBody>
          <a:bodyPr/>
          <a:lstStyle/>
          <a:p>
            <a:r>
              <a:rPr lang="en-US" dirty="0"/>
              <a:t>Happenings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02BA2-B2C8-A9F2-3A9A-88CBB19582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2413" y="1422771"/>
            <a:ext cx="5423374" cy="44799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American Forces Travel</a:t>
            </a:r>
          </a:p>
          <a:p>
            <a:r>
              <a:rPr lang="en-US" sz="2000" dirty="0"/>
              <a:t>9,876 users made a visit to an AFT page.</a:t>
            </a:r>
          </a:p>
          <a:p>
            <a:r>
              <a:rPr lang="en-US" sz="2000" dirty="0"/>
              <a:t>3,721 Users are new</a:t>
            </a:r>
          </a:p>
          <a:p>
            <a:r>
              <a:rPr lang="en-US" sz="2000" dirty="0"/>
              <a:t>78% Engagement Rate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46B2E-166F-B0BD-E2B5-49AA2AF9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40" y="1422771"/>
            <a:ext cx="3452841" cy="164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320173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23,565 Total on-site searches on BRD pages to find more information.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67E6B7-C63A-4208-717D-F730DC116A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02" b="1"/>
          <a:stretch>
            <a:fillRect/>
          </a:stretch>
        </p:blipFill>
        <p:spPr>
          <a:xfrm>
            <a:off x="4709162" y="1395662"/>
            <a:ext cx="3329858" cy="35733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45%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dirty="0"/>
              <a:t>43</a:t>
            </a:r>
            <a:r>
              <a:rPr lang="en-US" sz="2000" b="0" dirty="0"/>
              <a:t>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12%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FE76E3-3960-07F2-0D13-C1F54B837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32" y="1452165"/>
            <a:ext cx="7772400" cy="4420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B4306B-87D3-5D3B-ECC7-B17EF48E1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49155"/>
            <a:ext cx="7772400" cy="435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354601"/>
            <a:ext cx="3320143" cy="776737"/>
          </a:xfrm>
        </p:spPr>
        <p:txBody>
          <a:bodyPr>
            <a:normAutofit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15,950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06" y="2623662"/>
            <a:ext cx="1003300" cy="1866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4C05E6-CE77-2102-F169-0DF89A0F6F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55" b="2456"/>
          <a:stretch>
            <a:fillRect/>
          </a:stretch>
        </p:blipFill>
        <p:spPr>
          <a:xfrm>
            <a:off x="4045127" y="1415491"/>
            <a:ext cx="4375658" cy="42832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27,088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7B1F0D-3BFB-4389-4B37-D2052EC1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527626"/>
            <a:ext cx="7772400" cy="18766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763214" cy="647531"/>
          </a:xfrm>
        </p:spPr>
        <p:txBody>
          <a:bodyPr/>
          <a:lstStyle/>
          <a:p>
            <a:r>
              <a:rPr lang="en-US" dirty="0"/>
              <a:t>Sports and Fitness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622FC-16CD-2D68-04E0-87633C680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451" y="1577340"/>
            <a:ext cx="4593349" cy="39857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Outdoor Rec Programs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CF3AF9-0C1D-2B87-F50C-8B429C1BB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46" y="1582597"/>
            <a:ext cx="5233737" cy="18464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xfrm>
            <a:off x="457200" y="1362182"/>
            <a:ext cx="7772400" cy="3657600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2.26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3 minutes and 07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dirty="0"/>
              <a:t>766,925</a:t>
            </a:r>
            <a:r>
              <a:rPr lang="en-US" sz="2256" b="0" dirty="0"/>
              <a:t>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61%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2,357,439 visits last quarter.</a:t>
            </a:r>
          </a:p>
          <a:p>
            <a:pPr marL="815530" lvl="1" indent="-342900" defTabSz="859536">
              <a:spcBef>
                <a:spcPts val="1800"/>
              </a:spcBef>
              <a:defRPr sz="2256" b="0"/>
            </a:pPr>
            <a:r>
              <a:rPr lang="en-US" sz="2256" dirty="0"/>
              <a:t>The total number of visits from social media is 49,154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7928CC-3778-978B-154F-9BB8682C0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88" y="2588634"/>
            <a:ext cx="7772400" cy="358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48.1%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38.7%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dirty="0"/>
              <a:t>5.9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defRPr sz="2000" b="0"/>
            </a:pPr>
            <a:r>
              <a:rPr lang="en-US" sz="2016" dirty="0"/>
              <a:t>5.9</a:t>
            </a:r>
            <a:r>
              <a:rPr lang="en-US" sz="2016" b="0" dirty="0"/>
              <a:t>% of visitors came from referrals.</a:t>
            </a:r>
          </a:p>
          <a:p>
            <a:pPr marL="482600" indent="-342900">
              <a:defRPr sz="2000" b="0"/>
            </a:pPr>
            <a:r>
              <a:rPr lang="en-US" sz="2016" dirty="0"/>
              <a:t>1.4</a:t>
            </a:r>
            <a:r>
              <a:rPr lang="en-US" sz="2016" b="0" dirty="0"/>
              <a:t>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8B3739-4C05-18D7-B850-B7F3D6712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3" y="1455607"/>
            <a:ext cx="4555893" cy="448257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21978</TotalTime>
  <Words>398</Words>
  <Application>Microsoft Macintosh PowerPoint</Application>
  <PresentationFormat>On-screen Show (4:3)</PresentationFormat>
  <Paragraphs>48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Fourth Quarter FY25 Insights</vt:lpstr>
      <vt:lpstr>Web Analytics Summary</vt:lpstr>
      <vt:lpstr>Visitor Highlights</vt:lpstr>
      <vt:lpstr>Sports and Fitness</vt:lpstr>
      <vt:lpstr>Sports and Fitness</vt:lpstr>
      <vt:lpstr>Outdoor Rec Programs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Happenings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118</cp:revision>
  <dcterms:modified xsi:type="dcterms:W3CDTF">2025-10-13T19:26:44Z</dcterms:modified>
</cp:coreProperties>
</file>