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17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Second Quarter FY25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161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2,526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109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D711E-A130-B025-F84E-1A25AE3C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65" y="2207473"/>
            <a:ext cx="3869023" cy="2843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104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1.18%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0F3779-F2DF-DA18-79D6-6AA93DEA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09"/>
          <a:stretch/>
        </p:blipFill>
        <p:spPr>
          <a:xfrm>
            <a:off x="5060418" y="1873622"/>
            <a:ext cx="3735239" cy="422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80CF0-60FC-678F-0D01-C3F1011C1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2" y="2070473"/>
            <a:ext cx="7772400" cy="1276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23,122 views and 14,888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65%.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9,275 users.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C7FF5-2AEE-D334-F891-27E19091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1818532"/>
            <a:ext cx="3344086" cy="2983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5,338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71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17A11-24C1-C5AD-222A-DA1B09B4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467633"/>
            <a:ext cx="7632700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148 total on-site searches on NAF Personnel Services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0CCE9-BDA1-E263-F7D1-4E0C1244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384550"/>
            <a:ext cx="25400" cy="8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87405-DE06-0D7D-B7EE-DAF85A65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06" y="2041004"/>
            <a:ext cx="3162300" cy="3492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6,949 views and 5,202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76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FF7EC-C5D8-1428-8954-730D37F8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0" r="8380"/>
          <a:stretch/>
        </p:blipFill>
        <p:spPr>
          <a:xfrm>
            <a:off x="4571999" y="1612900"/>
            <a:ext cx="4014639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908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DA344-2A11-5CD5-D537-EB9A238A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" t="4712" r="5864" b="2935"/>
          <a:stretch/>
        </p:blipFill>
        <p:spPr>
          <a:xfrm>
            <a:off x="1039586" y="3113315"/>
            <a:ext cx="7064828" cy="2699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839367"/>
            <a:ext cx="4269522" cy="2516653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70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C5031-C82D-2963-4B0A-0588924E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96" y="1855307"/>
            <a:ext cx="3537789" cy="3572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4403" y="1911716"/>
            <a:ext cx="4170556" cy="325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8,451 views and 6,991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65%.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5,677and there were 2,765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41256-E89A-8207-3608-1A275CA8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0" y="2071539"/>
            <a:ext cx="3705391" cy="3071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9984</TotalTime>
  <Words>286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Second Quarter FY25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86</cp:revision>
  <dcterms:modified xsi:type="dcterms:W3CDTF">2025-04-10T21:03:14Z</dcterms:modified>
</cp:coreProperties>
</file>