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95"/>
    <p:restoredTop sz="95102"/>
  </p:normalViewPr>
  <p:slideViewPr>
    <p:cSldViewPr snapToGrid="0" snapToObjects="1">
      <p:cViewPr varScale="1">
        <p:scale>
          <a:sx n="107" d="100"/>
          <a:sy n="107" d="100"/>
        </p:scale>
        <p:origin x="16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Second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525,778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2DF55-D43E-9713-402E-56CEBE7B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740891"/>
            <a:ext cx="66548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41,529individuals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496790" y="1870880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6B3B4-5B82-0CF2-7B7B-DC9D72F5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99" b="16315"/>
          <a:stretch>
            <a:fillRect/>
          </a:stretch>
        </p:blipFill>
        <p:spPr>
          <a:xfrm>
            <a:off x="939248" y="2223718"/>
            <a:ext cx="7345017" cy="4049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830812" cy="647531"/>
          </a:xfrm>
        </p:spPr>
        <p:txBody>
          <a:bodyPr/>
          <a:lstStyle/>
          <a:p>
            <a:r>
              <a:rPr lang="en-US" sz="2400" b="0" dirty="0"/>
              <a:t>Happenings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1600" dirty="0"/>
              <a:t>8,862 users made a visit to an AFT page.</a:t>
            </a:r>
          </a:p>
          <a:p>
            <a:r>
              <a:rPr lang="en-US" sz="1600" dirty="0"/>
              <a:t>1,718 Users are new</a:t>
            </a:r>
          </a:p>
          <a:p>
            <a:r>
              <a:rPr lang="en-US" sz="1600" dirty="0"/>
              <a:t>84%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64" y="1059008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320173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20,854 Total on-site searches on BRD pages to find more information.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EB459-0791-3922-54EB-C1184DB6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2" y="1187450"/>
            <a:ext cx="4038600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C2B6F-E738-7869-8F73-7F8DC6B9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32"/>
          <a:stretch>
            <a:fillRect/>
          </a:stretch>
        </p:blipFill>
        <p:spPr>
          <a:xfrm>
            <a:off x="685800" y="1537119"/>
            <a:ext cx="7772400" cy="454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19DA0-8EB3-4BD3-D236-C3319D82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7501"/>
            <a:ext cx="7772400" cy="42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257" y="1354601"/>
            <a:ext cx="3895107" cy="822542"/>
          </a:xfrm>
        </p:spPr>
        <p:txBody>
          <a:bodyPr>
            <a:noAutofit/>
          </a:bodyPr>
          <a:lstStyle/>
          <a:p>
            <a:pPr marL="425450" indent="-285750">
              <a:defRPr sz="2200" b="0"/>
            </a:pPr>
            <a:r>
              <a:rPr lang="en-US" dirty="0"/>
              <a:t>12,800 People clicked on the Chow Now button to start an order.</a:t>
            </a:r>
          </a:p>
          <a:p>
            <a:pPr marL="368300" lvl="1" indent="0">
              <a:buNone/>
              <a:defRPr sz="2200" b="0"/>
            </a:pPr>
            <a:r>
              <a:rPr lang="en-US" sz="2800" dirty="0">
                <a:solidFill>
                  <a:schemeClr val="accent6"/>
                </a:solidFill>
              </a:rPr>
              <a:t>	+34.9%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82" y="3179618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0660F-84A1-E067-FAA2-5DBEEC9C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73" y="1285627"/>
            <a:ext cx="4050170" cy="428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73,764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2AC18-5906-1B7C-7E3A-7C309F68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8" y="2315688"/>
            <a:ext cx="7440616" cy="3557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F1FB4-72D0-C3B9-E1D2-1BE4A1BB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662"/>
          <a:stretch>
            <a:fillRect/>
          </a:stretch>
        </p:blipFill>
        <p:spPr>
          <a:xfrm>
            <a:off x="4709162" y="1577340"/>
            <a:ext cx="4255409" cy="3872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77340"/>
            <a:ext cx="9144000" cy="4308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Outdoor Rec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77A7F-92F6-264E-1600-AD2E15CB2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2381250"/>
            <a:ext cx="54229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xfrm>
            <a:off x="457200" y="1362182"/>
            <a:ext cx="7772400" cy="3657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2.1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3 minutes and 1 second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732,147</a:t>
            </a:r>
            <a:r>
              <a:rPr lang="en-US" sz="2256" b="0" dirty="0"/>
              <a:t>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58%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2,023,542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5018AA-D4A8-0545-AA54-96E7EDFA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" t="15341" r="8441"/>
          <a:stretch>
            <a:fillRect/>
          </a:stretch>
        </p:blipFill>
        <p:spPr>
          <a:xfrm>
            <a:off x="534390" y="2671948"/>
            <a:ext cx="7125194" cy="2699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49.2%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dirty="0"/>
              <a:t>34.5</a:t>
            </a:r>
            <a:r>
              <a:rPr lang="en-US" sz="2016" b="0" dirty="0"/>
              <a:t>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7.7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6.3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2.7%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7F292-E165-B14F-C45B-DCCAF198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364004"/>
            <a:ext cx="4565740" cy="4717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21918</TotalTime>
  <Words>391</Words>
  <Application>Microsoft Macintosh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Second Quarter FY26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118</cp:revision>
  <dcterms:modified xsi:type="dcterms:W3CDTF">2026-04-03T15:52:04Z</dcterms:modified>
</cp:coreProperties>
</file>