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64" r:id="rId1"/>
  </p:sldMasterIdLst>
  <p:notesMasterIdLst>
    <p:notesMasterId r:id="rId17"/>
  </p:notesMasterIdLst>
  <p:sldIdLst>
    <p:sldId id="256" r:id="rId2"/>
    <p:sldId id="277" r:id="rId3"/>
    <p:sldId id="270" r:id="rId4"/>
    <p:sldId id="258" r:id="rId5"/>
    <p:sldId id="278" r:id="rId6"/>
    <p:sldId id="281" r:id="rId7"/>
    <p:sldId id="280" r:id="rId8"/>
    <p:sldId id="279" r:id="rId9"/>
    <p:sldId id="282" r:id="rId10"/>
    <p:sldId id="259" r:id="rId11"/>
    <p:sldId id="260" r:id="rId12"/>
    <p:sldId id="272" r:id="rId13"/>
    <p:sldId id="276" r:id="rId14"/>
    <p:sldId id="275" r:id="rId15"/>
    <p:sldId id="26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6E3DE"/>
          </a:solidFill>
        </a:fill>
      </a:tcStyle>
    </a:wholeTbl>
    <a:band2H>
      <a:tcTxStyle/>
      <a:tcStyle>
        <a:tcBdr/>
        <a:fill>
          <a:solidFill>
            <a:srgbClr val="F3F2E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DDB"/>
          </a:solidFill>
        </a:fill>
      </a:tcStyle>
    </a:wholeTbl>
    <a:band2H>
      <a:tcTxStyle/>
      <a:tcStyle>
        <a:tcBdr/>
        <a:fill>
          <a:solidFill>
            <a:srgbClr val="E7E8EE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705"/>
    <p:restoredTop sz="94966"/>
  </p:normalViewPr>
  <p:slideViewPr>
    <p:cSldViewPr snapToGrid="0" snapToObjects="1">
      <p:cViewPr varScale="1">
        <p:scale>
          <a:sx n="117" d="100"/>
          <a:sy n="117" d="100"/>
        </p:scale>
        <p:origin x="12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7" name="Shape 17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Calibri"/>
        <a:ea typeface="Calibri"/>
        <a:cs typeface="Calibri"/>
        <a:sym typeface="Calibri"/>
      </a:defRPr>
    </a:lvl1pPr>
    <a:lvl2pPr indent="228600" latinLnBrk="0">
      <a:defRPr sz="1200">
        <a:latin typeface="Calibri"/>
        <a:ea typeface="Calibri"/>
        <a:cs typeface="Calibri"/>
        <a:sym typeface="Calibri"/>
      </a:defRPr>
    </a:lvl2pPr>
    <a:lvl3pPr indent="457200" latinLnBrk="0">
      <a:defRPr sz="1200">
        <a:latin typeface="Calibri"/>
        <a:ea typeface="Calibri"/>
        <a:cs typeface="Calibri"/>
        <a:sym typeface="Calibri"/>
      </a:defRPr>
    </a:lvl3pPr>
    <a:lvl4pPr indent="685800" latinLnBrk="0">
      <a:defRPr sz="1200">
        <a:latin typeface="Calibri"/>
        <a:ea typeface="Calibri"/>
        <a:cs typeface="Calibri"/>
        <a:sym typeface="Calibri"/>
      </a:defRPr>
    </a:lvl4pPr>
    <a:lvl5pPr indent="914400" latinLnBrk="0">
      <a:defRPr sz="1200">
        <a:latin typeface="Calibri"/>
        <a:ea typeface="Calibri"/>
        <a:cs typeface="Calibri"/>
        <a:sym typeface="Calibri"/>
      </a:defRPr>
    </a:lvl5pPr>
    <a:lvl6pPr indent="1143000" latinLnBrk="0">
      <a:defRPr sz="1200">
        <a:latin typeface="Calibri"/>
        <a:ea typeface="Calibri"/>
        <a:cs typeface="Calibri"/>
        <a:sym typeface="Calibri"/>
      </a:defRPr>
    </a:lvl6pPr>
    <a:lvl7pPr indent="1371600" latinLnBrk="0">
      <a:defRPr sz="1200">
        <a:latin typeface="Calibri"/>
        <a:ea typeface="Calibri"/>
        <a:cs typeface="Calibri"/>
        <a:sym typeface="Calibri"/>
      </a:defRPr>
    </a:lvl7pPr>
    <a:lvl8pPr indent="1600200" latinLnBrk="0">
      <a:defRPr sz="1200">
        <a:latin typeface="Calibri"/>
        <a:ea typeface="Calibri"/>
        <a:cs typeface="Calibri"/>
        <a:sym typeface="Calibri"/>
      </a:defRPr>
    </a:lvl8pPr>
    <a:lvl9pPr indent="1828800" latinLnBrk="0">
      <a:defRPr sz="1200">
        <a:latin typeface="Calibri"/>
        <a:ea typeface="Calibri"/>
        <a:cs typeface="Calibri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436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3730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100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E6AA9DEE-9321-CD09-D254-C278ED88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059008"/>
            <a:ext cx="8419589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549D6F3-045F-AC6B-5CE4-E75014D68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A6E1CBB9-7146-0DD6-1627-B30917D57F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5AE3EE7-8633-C673-4F1B-05ECC7B2BA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0C3BB9-F5A7-BF65-B002-E84DF32EA3BA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8518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E6AA9DEE-9321-CD09-D254-C278ED88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657" y="1059008"/>
            <a:ext cx="8229600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A6E1CBB9-7146-0DD6-1627-B30917D57F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5AE3EE7-8633-C673-4F1B-05ECC7B2BA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0C3BB9-F5A7-BF65-B002-E84DF32EA3BA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0" name="AMC">
            <a:extLst>
              <a:ext uri="{FF2B5EF4-FFF2-40B4-BE49-F238E27FC236}">
                <a16:creationId xmlns:a16="http://schemas.microsoft.com/office/drawing/2014/main" id="{884D0D42-A4AF-6709-0D02-992D85C1B7F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51979" y="6236131"/>
            <a:ext cx="509035" cy="597331"/>
            <a:chOff x="3311" y="1116"/>
            <a:chExt cx="1816" cy="2131"/>
          </a:xfrm>
        </p:grpSpPr>
        <p:sp>
          <p:nvSpPr>
            <p:cNvPr id="11" name="WHITE bkgrnd">
              <a:extLst>
                <a:ext uri="{FF2B5EF4-FFF2-40B4-BE49-F238E27FC236}">
                  <a16:creationId xmlns:a16="http://schemas.microsoft.com/office/drawing/2014/main" id="{D46E3AC4-4AB5-474B-9E1E-A2623C7EE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2" name="BLACK outline">
              <a:extLst>
                <a:ext uri="{FF2B5EF4-FFF2-40B4-BE49-F238E27FC236}">
                  <a16:creationId xmlns:a16="http://schemas.microsoft.com/office/drawing/2014/main" id="{C560248C-DE9A-F403-E59A-47F4F0FECC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3" name="BLUE">
              <a:extLst>
                <a:ext uri="{FF2B5EF4-FFF2-40B4-BE49-F238E27FC236}">
                  <a16:creationId xmlns:a16="http://schemas.microsoft.com/office/drawing/2014/main" id="{C60E86DB-D52B-EF84-FB9A-859C16199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4" name="RED">
              <a:extLst>
                <a:ext uri="{FF2B5EF4-FFF2-40B4-BE49-F238E27FC236}">
                  <a16:creationId xmlns:a16="http://schemas.microsoft.com/office/drawing/2014/main" id="{43A23262-35C8-B046-41DE-141BC8C46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8BA6190-4B37-17BC-087F-4A22A901FA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0DCF52-2FF3-D49E-BD36-8481725A32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661" y="-65603"/>
            <a:ext cx="1668972" cy="632519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5D8531BD-6EB8-D025-3E3D-65A8E35D7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7809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 userDrawn="1"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 userDrawn="1"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 userDrawn="1"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 userDrawn="1"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 userDrawn="1"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 userDrawn="1"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 userDrawn="1"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 userDrawn="1"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 userDrawn="1"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 userDrawn="1"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 userDrawn="1"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 userDrawn="1"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 userDrawn="1"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 userDrawn="1"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 userDrawn="1"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 userDrawn="1"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8D8547-5513-FBC6-692F-AA8E18D16365}"/>
              </a:ext>
            </a:extLst>
          </p:cNvPr>
          <p:cNvGrpSpPr/>
          <p:nvPr/>
        </p:nvGrpSpPr>
        <p:grpSpPr>
          <a:xfrm>
            <a:off x="7790" y="5577523"/>
            <a:ext cx="7498080" cy="248961"/>
            <a:chOff x="1202" y="5562600"/>
            <a:chExt cx="7340040" cy="248961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79EAAAC-F10E-15F0-22EA-5E28339F93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02" y="5755807"/>
              <a:ext cx="7340040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E60013D-0BA8-F6E7-E6E2-395312F5223D}"/>
                </a:ext>
              </a:extLst>
            </p:cNvPr>
            <p:cNvSpPr txBox="1"/>
            <p:nvPr userDrawn="1"/>
          </p:nvSpPr>
          <p:spPr>
            <a:xfrm>
              <a:off x="3078912" y="5565340"/>
              <a:ext cx="27425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bg1"/>
                  </a:solidFill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 WE ARE THE ARMY’S HOME 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105585B-212F-3B6D-6BAB-A1E7D24BB02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426" y="5562600"/>
              <a:ext cx="7250528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ED0F03C8-CD36-1E15-284C-0AD368258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7312" y="5272361"/>
            <a:ext cx="701101" cy="823031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BD8496EC-D77D-5B13-7E0F-6D689EFCD4F1}"/>
              </a:ext>
            </a:extLst>
          </p:cNvPr>
          <p:cNvSpPr/>
          <p:nvPr/>
        </p:nvSpPr>
        <p:spPr>
          <a:xfrm>
            <a:off x="-5972" y="3123"/>
            <a:ext cx="3268997" cy="1188720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9E7088E1-B41D-4399-3FD8-1E1D84BF2B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73" y="866328"/>
            <a:ext cx="5364252" cy="3321299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37FC38B-D2C5-B99D-7E80-7903263FB0A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0468" y="2506019"/>
            <a:ext cx="3987506" cy="2657645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7BDEFC86-5F68-551C-C3D9-D6DB27F9ED1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8481" y="586385"/>
            <a:ext cx="3315894" cy="213903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D10DD8E-0F89-0AF9-2061-A321E9A9D54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8662" y="1435458"/>
            <a:ext cx="2624142" cy="1956090"/>
          </a:xfrm>
          <a:prstGeom prst="rect">
            <a:avLst/>
          </a:prstGeom>
          <a:effectLst>
            <a:softEdge rad="2032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AE9DC3-3161-B8BE-A0E4-6D33FB08E1B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6887" y="5260944"/>
            <a:ext cx="914444" cy="8604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86A5A6-34E4-B3B4-F3A1-E84E82AB80D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014" y="-150321"/>
            <a:ext cx="3249450" cy="1231499"/>
          </a:xfrm>
          <a:prstGeom prst="rect">
            <a:avLst/>
          </a:prstGeom>
        </p:spPr>
      </p:pic>
      <p:pic>
        <p:nvPicPr>
          <p:cNvPr id="8" name="Picture 7" descr="800px-US-O10_insignia_svg.png">
            <a:extLst>
              <a:ext uri="{FF2B5EF4-FFF2-40B4-BE49-F238E27FC236}">
                <a16:creationId xmlns:a16="http://schemas.microsoft.com/office/drawing/2014/main" id="{A267C353-D83D-E852-3C06-A772C541DC0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6765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9" name="Picture 8" descr="800px-US-O10_insignia_svg.png">
            <a:extLst>
              <a:ext uri="{FF2B5EF4-FFF2-40B4-BE49-F238E27FC236}">
                <a16:creationId xmlns:a16="http://schemas.microsoft.com/office/drawing/2014/main" id="{136D9EB6-B281-F39E-DE87-A9C227ABC58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9167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498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up or Guidanc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 userDrawn="1"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 userDrawn="1"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 userDrawn="1"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 userDrawn="1"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 userDrawn="1"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 userDrawn="1"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 userDrawn="1"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 userDrawn="1"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 userDrawn="1"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 userDrawn="1"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 userDrawn="1"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 userDrawn="1"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 userDrawn="1"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 userDrawn="1"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 userDrawn="1"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 userDrawn="1"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E214DC6-9BBF-4C4E-BD25-7BC713BB67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801" y="-96788"/>
            <a:ext cx="2154785" cy="816635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591692FE-F3C4-57F8-5D6B-455D2A2C670D}"/>
              </a:ext>
            </a:extLst>
          </p:cNvPr>
          <p:cNvSpPr/>
          <p:nvPr/>
        </p:nvSpPr>
        <p:spPr>
          <a:xfrm>
            <a:off x="-8792" y="6072203"/>
            <a:ext cx="9152792" cy="773793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ED7CD6D-CB09-D30F-5FC8-A67147729950}"/>
              </a:ext>
            </a:extLst>
          </p:cNvPr>
          <p:cNvGrpSpPr/>
          <p:nvPr/>
        </p:nvGrpSpPr>
        <p:grpSpPr>
          <a:xfrm>
            <a:off x="-13020" y="6078647"/>
            <a:ext cx="9176753" cy="200055"/>
            <a:chOff x="-823" y="6611053"/>
            <a:chExt cx="9183128" cy="200055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8AEB47E-8792-A6B0-3070-595A822655D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823" y="6633793"/>
              <a:ext cx="9183128" cy="3346"/>
            </a:xfrm>
            <a:prstGeom prst="line">
              <a:avLst/>
            </a:prstGeom>
            <a:ln w="28575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698581A-E668-2191-9588-C59389AAA445}"/>
                </a:ext>
              </a:extLst>
            </p:cNvPr>
            <p:cNvSpPr txBox="1"/>
            <p:nvPr userDrawn="1"/>
          </p:nvSpPr>
          <p:spPr>
            <a:xfrm>
              <a:off x="3400361" y="6611053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2483D76-44D2-4EAF-BFCD-D6159C7638DC}"/>
              </a:ext>
            </a:extLst>
          </p:cNvPr>
          <p:cNvCxnSpPr>
            <a:cxnSpLocks/>
          </p:cNvCxnSpPr>
          <p:nvPr/>
        </p:nvCxnSpPr>
        <p:spPr>
          <a:xfrm>
            <a:off x="-23576" y="6235668"/>
            <a:ext cx="9176753" cy="25133"/>
          </a:xfrm>
          <a:prstGeom prst="line">
            <a:avLst/>
          </a:prstGeom>
          <a:ln w="28575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AMC">
            <a:extLst>
              <a:ext uri="{FF2B5EF4-FFF2-40B4-BE49-F238E27FC236}">
                <a16:creationId xmlns:a16="http://schemas.microsoft.com/office/drawing/2014/main" id="{BF68FA4D-1CDB-F22C-5170-AAB139C5899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83773" y="5747531"/>
            <a:ext cx="577241" cy="677368"/>
            <a:chOff x="3311" y="1116"/>
            <a:chExt cx="1816" cy="2131"/>
          </a:xfrm>
        </p:grpSpPr>
        <p:sp>
          <p:nvSpPr>
            <p:cNvPr id="63" name="WHITE bkgrnd">
              <a:extLst>
                <a:ext uri="{FF2B5EF4-FFF2-40B4-BE49-F238E27FC236}">
                  <a16:creationId xmlns:a16="http://schemas.microsoft.com/office/drawing/2014/main" id="{B1E205E7-5A87-165C-F88F-1A20B9310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4" name="BLACK outline">
              <a:extLst>
                <a:ext uri="{FF2B5EF4-FFF2-40B4-BE49-F238E27FC236}">
                  <a16:creationId xmlns:a16="http://schemas.microsoft.com/office/drawing/2014/main" id="{D8FDE5D6-A1E9-2F27-98B7-2F3E844D5A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5" name="BLUE">
              <a:extLst>
                <a:ext uri="{FF2B5EF4-FFF2-40B4-BE49-F238E27FC236}">
                  <a16:creationId xmlns:a16="http://schemas.microsoft.com/office/drawing/2014/main" id="{23A3542B-CDFA-8967-A0FE-857C12445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6" name="RED">
              <a:extLst>
                <a:ext uri="{FF2B5EF4-FFF2-40B4-BE49-F238E27FC236}">
                  <a16:creationId xmlns:a16="http://schemas.microsoft.com/office/drawing/2014/main" id="{C53ED7ED-3C73-5539-3DB2-0D5317C02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67" name="Picture 66">
            <a:extLst>
              <a:ext uri="{FF2B5EF4-FFF2-40B4-BE49-F238E27FC236}">
                <a16:creationId xmlns:a16="http://schemas.microsoft.com/office/drawing/2014/main" id="{6F8CE5CD-919D-7C5A-83B4-4DFE4719DD1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398" y="5750028"/>
            <a:ext cx="715414" cy="673331"/>
          </a:xfrm>
          <a:prstGeom prst="rect">
            <a:avLst/>
          </a:prstGeom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47FB7A94-CA35-FF72-6851-1B19B83A13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6" name="Picture 5" descr="800px-US-O10_insignia_svg.png">
            <a:extLst>
              <a:ext uri="{FF2B5EF4-FFF2-40B4-BE49-F238E27FC236}">
                <a16:creationId xmlns:a16="http://schemas.microsoft.com/office/drawing/2014/main" id="{6B952BAA-8F14-32F9-4A7D-8B1C3ED2A8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353989D-8B54-1C7D-32F2-5D43A3775013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9E05854-11DB-2898-651A-DB0C41411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310" y="102468"/>
            <a:ext cx="6866398" cy="341632"/>
          </a:xfrm>
          <a:prstGeom prst="rect">
            <a:avLst/>
          </a:prstGeom>
        </p:spPr>
        <p:txBody>
          <a:bodyPr vert="horz" wrap="square" lIns="182880" tIns="45720" rIns="91440" bIns="45720" rtlCol="0" anchor="t" anchorCtr="0">
            <a:spAutoFit/>
          </a:bodyPr>
          <a:lstStyle>
            <a:lvl1pPr>
              <a:defRPr lang="en-US" sz="18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039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0310" y="102468"/>
            <a:ext cx="6866398" cy="341632"/>
          </a:xfrm>
          <a:prstGeom prst="rect">
            <a:avLst/>
          </a:prstGeom>
        </p:spPr>
        <p:txBody>
          <a:bodyPr vert="horz" wrap="square" lIns="182880" tIns="45720" rIns="91440" bIns="45720" rtlCol="0" anchor="t" anchorCtr="0">
            <a:spAutoFit/>
          </a:bodyPr>
          <a:lstStyle>
            <a:lvl1pPr>
              <a:defRPr lang="en-US" sz="18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761" y="1144468"/>
            <a:ext cx="7772400" cy="3657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800px-US-O10_insignia_svg.png">
            <a:extLst>
              <a:ext uri="{FF2B5EF4-FFF2-40B4-BE49-F238E27FC236}">
                <a16:creationId xmlns:a16="http://schemas.microsoft.com/office/drawing/2014/main" id="{8C18510A-69CD-B593-5D13-91349E4D5A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5" name="Picture 4" descr="800px-US-O10_insignia_svg.png">
            <a:extLst>
              <a:ext uri="{FF2B5EF4-FFF2-40B4-BE49-F238E27FC236}">
                <a16:creationId xmlns:a16="http://schemas.microsoft.com/office/drawing/2014/main" id="{045794FA-DB91-BFAD-6E95-E0DC64CD87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8832794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77012"/>
            <a:ext cx="9144000" cy="368935"/>
          </a:xfrm>
          <a:custGeom>
            <a:avLst/>
            <a:gdLst/>
            <a:ahLst/>
            <a:cxnLst/>
            <a:rect l="l" t="t" r="r" b="b"/>
            <a:pathLst>
              <a:path w="9144000" h="368934">
                <a:moveTo>
                  <a:pt x="9144000" y="0"/>
                </a:moveTo>
                <a:lnTo>
                  <a:pt x="0" y="0"/>
                </a:lnTo>
                <a:lnTo>
                  <a:pt x="0" y="368795"/>
                </a:lnTo>
                <a:lnTo>
                  <a:pt x="9144000" y="368795"/>
                </a:lnTo>
                <a:lnTo>
                  <a:pt x="9144000" y="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476999"/>
            <a:ext cx="9144000" cy="368935"/>
          </a:xfrm>
          <a:custGeom>
            <a:avLst/>
            <a:gdLst/>
            <a:ahLst/>
            <a:cxnLst/>
            <a:rect l="l" t="t" r="r" b="b"/>
            <a:pathLst>
              <a:path w="9144000" h="368934">
                <a:moveTo>
                  <a:pt x="0" y="0"/>
                </a:moveTo>
                <a:lnTo>
                  <a:pt x="9144000" y="0"/>
                </a:lnTo>
                <a:lnTo>
                  <a:pt x="9144000" y="368808"/>
                </a:lnTo>
                <a:lnTo>
                  <a:pt x="0" y="368808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502158"/>
            <a:ext cx="9144000" cy="3810"/>
          </a:xfrm>
          <a:custGeom>
            <a:avLst/>
            <a:gdLst/>
            <a:ahLst/>
            <a:cxnLst/>
            <a:rect l="l" t="t" r="r" b="b"/>
            <a:pathLst>
              <a:path w="9144000" h="3809">
                <a:moveTo>
                  <a:pt x="0" y="3328"/>
                </a:moveTo>
                <a:lnTo>
                  <a:pt x="9144000" y="0"/>
                </a:lnTo>
              </a:path>
            </a:pathLst>
          </a:custGeom>
          <a:ln w="19050">
            <a:solidFill>
              <a:srgbClr val="FFC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6614982"/>
            <a:ext cx="9144000" cy="25400"/>
          </a:xfrm>
          <a:custGeom>
            <a:avLst/>
            <a:gdLst/>
            <a:ahLst/>
            <a:cxnLst/>
            <a:rect l="l" t="t" r="r" b="b"/>
            <a:pathLst>
              <a:path w="9144000" h="25400">
                <a:moveTo>
                  <a:pt x="0" y="0"/>
                </a:moveTo>
                <a:lnTo>
                  <a:pt x="9144000" y="25043"/>
                </a:lnTo>
              </a:path>
            </a:pathLst>
          </a:custGeom>
          <a:ln w="19050">
            <a:solidFill>
              <a:srgbClr val="FFC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758683" y="6242304"/>
            <a:ext cx="497205" cy="585470"/>
          </a:xfrm>
          <a:custGeom>
            <a:avLst/>
            <a:gdLst/>
            <a:ahLst/>
            <a:cxnLst/>
            <a:rect l="l" t="t" r="r" b="b"/>
            <a:pathLst>
              <a:path w="497204" h="585470">
                <a:moveTo>
                  <a:pt x="248411" y="0"/>
                </a:moveTo>
                <a:lnTo>
                  <a:pt x="194175" y="2529"/>
                </a:lnTo>
                <a:lnTo>
                  <a:pt x="139464" y="9984"/>
                </a:lnTo>
                <a:lnTo>
                  <a:pt x="87029" y="22162"/>
                </a:lnTo>
                <a:lnTo>
                  <a:pt x="39623" y="38861"/>
                </a:lnTo>
                <a:lnTo>
                  <a:pt x="0" y="59880"/>
                </a:lnTo>
                <a:lnTo>
                  <a:pt x="0" y="231635"/>
                </a:lnTo>
                <a:lnTo>
                  <a:pt x="2755" y="276570"/>
                </a:lnTo>
                <a:lnTo>
                  <a:pt x="10899" y="320469"/>
                </a:lnTo>
                <a:lnTo>
                  <a:pt x="24253" y="362924"/>
                </a:lnTo>
                <a:lnTo>
                  <a:pt x="42635" y="403523"/>
                </a:lnTo>
                <a:lnTo>
                  <a:pt x="65865" y="441858"/>
                </a:lnTo>
                <a:lnTo>
                  <a:pt x="93762" y="477518"/>
                </a:lnTo>
                <a:lnTo>
                  <a:pt x="126146" y="510093"/>
                </a:lnTo>
                <a:lnTo>
                  <a:pt x="162836" y="539175"/>
                </a:lnTo>
                <a:lnTo>
                  <a:pt x="203651" y="564352"/>
                </a:lnTo>
                <a:lnTo>
                  <a:pt x="248411" y="585216"/>
                </a:lnTo>
                <a:lnTo>
                  <a:pt x="293172" y="564352"/>
                </a:lnTo>
                <a:lnTo>
                  <a:pt x="333987" y="539175"/>
                </a:lnTo>
                <a:lnTo>
                  <a:pt x="370677" y="510093"/>
                </a:lnTo>
                <a:lnTo>
                  <a:pt x="403061" y="477518"/>
                </a:lnTo>
                <a:lnTo>
                  <a:pt x="430958" y="441858"/>
                </a:lnTo>
                <a:lnTo>
                  <a:pt x="454188" y="403523"/>
                </a:lnTo>
                <a:lnTo>
                  <a:pt x="472570" y="362924"/>
                </a:lnTo>
                <a:lnTo>
                  <a:pt x="485924" y="320469"/>
                </a:lnTo>
                <a:lnTo>
                  <a:pt x="494068" y="276570"/>
                </a:lnTo>
                <a:lnTo>
                  <a:pt x="496823" y="231635"/>
                </a:lnTo>
                <a:lnTo>
                  <a:pt x="496823" y="59880"/>
                </a:lnTo>
                <a:lnTo>
                  <a:pt x="457199" y="38861"/>
                </a:lnTo>
                <a:lnTo>
                  <a:pt x="409794" y="22162"/>
                </a:lnTo>
                <a:lnTo>
                  <a:pt x="357359" y="9984"/>
                </a:lnTo>
                <a:lnTo>
                  <a:pt x="302648" y="2529"/>
                </a:lnTo>
                <a:lnTo>
                  <a:pt x="2484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752589" y="6236211"/>
            <a:ext cx="509270" cy="597535"/>
          </a:xfrm>
          <a:custGeom>
            <a:avLst/>
            <a:gdLst/>
            <a:ahLst/>
            <a:cxnLst/>
            <a:rect l="l" t="t" r="r" b="b"/>
            <a:pathLst>
              <a:path w="509270" h="597534">
                <a:moveTo>
                  <a:pt x="254508" y="0"/>
                </a:moveTo>
                <a:lnTo>
                  <a:pt x="185521" y="4030"/>
                </a:lnTo>
                <a:lnTo>
                  <a:pt x="117411" y="15633"/>
                </a:lnTo>
                <a:lnTo>
                  <a:pt x="53112" y="35339"/>
                </a:lnTo>
                <a:lnTo>
                  <a:pt x="2692" y="60845"/>
                </a:lnTo>
                <a:lnTo>
                  <a:pt x="0" y="62699"/>
                </a:lnTo>
                <a:lnTo>
                  <a:pt x="0" y="237515"/>
                </a:lnTo>
                <a:lnTo>
                  <a:pt x="2764" y="282937"/>
                </a:lnTo>
                <a:lnTo>
                  <a:pt x="10971" y="327374"/>
                </a:lnTo>
                <a:lnTo>
                  <a:pt x="24491" y="370448"/>
                </a:lnTo>
                <a:lnTo>
                  <a:pt x="43195" y="411779"/>
                </a:lnTo>
                <a:lnTo>
                  <a:pt x="66954" y="450989"/>
                </a:lnTo>
                <a:lnTo>
                  <a:pt x="96065" y="488059"/>
                </a:lnTo>
                <a:lnTo>
                  <a:pt x="129488" y="521417"/>
                </a:lnTo>
                <a:lnTo>
                  <a:pt x="166892" y="550780"/>
                </a:lnTo>
                <a:lnTo>
                  <a:pt x="207947" y="575866"/>
                </a:lnTo>
                <a:lnTo>
                  <a:pt x="254508" y="597408"/>
                </a:lnTo>
                <a:lnTo>
                  <a:pt x="282863" y="584288"/>
                </a:lnTo>
                <a:lnTo>
                  <a:pt x="254508" y="584288"/>
                </a:lnTo>
                <a:lnTo>
                  <a:pt x="207385" y="561712"/>
                </a:lnTo>
                <a:lnTo>
                  <a:pt x="164489" y="533981"/>
                </a:lnTo>
                <a:lnTo>
                  <a:pt x="126173" y="501595"/>
                </a:lnTo>
                <a:lnTo>
                  <a:pt x="92786" y="465054"/>
                </a:lnTo>
                <a:lnTo>
                  <a:pt x="64682" y="424859"/>
                </a:lnTo>
                <a:lnTo>
                  <a:pt x="42211" y="381507"/>
                </a:lnTo>
                <a:lnTo>
                  <a:pt x="25726" y="335499"/>
                </a:lnTo>
                <a:lnTo>
                  <a:pt x="15576" y="287336"/>
                </a:lnTo>
                <a:lnTo>
                  <a:pt x="12115" y="237515"/>
                </a:lnTo>
                <a:lnTo>
                  <a:pt x="12115" y="69253"/>
                </a:lnTo>
                <a:lnTo>
                  <a:pt x="49095" y="50142"/>
                </a:lnTo>
                <a:lnTo>
                  <a:pt x="94118" y="34323"/>
                </a:lnTo>
                <a:lnTo>
                  <a:pt x="144890" y="22344"/>
                </a:lnTo>
                <a:lnTo>
                  <a:pt x="199117" y="14754"/>
                </a:lnTo>
                <a:lnTo>
                  <a:pt x="254508" y="12103"/>
                </a:lnTo>
                <a:lnTo>
                  <a:pt x="373950" y="12103"/>
                </a:lnTo>
                <a:lnTo>
                  <a:pt x="358092" y="8931"/>
                </a:lnTo>
                <a:lnTo>
                  <a:pt x="323494" y="4030"/>
                </a:lnTo>
                <a:lnTo>
                  <a:pt x="288677" y="1022"/>
                </a:lnTo>
                <a:lnTo>
                  <a:pt x="254508" y="0"/>
                </a:lnTo>
                <a:close/>
              </a:path>
              <a:path w="509270" h="597534">
                <a:moveTo>
                  <a:pt x="373950" y="12103"/>
                </a:moveTo>
                <a:lnTo>
                  <a:pt x="254508" y="12103"/>
                </a:lnTo>
                <a:lnTo>
                  <a:pt x="309898" y="14754"/>
                </a:lnTo>
                <a:lnTo>
                  <a:pt x="364125" y="22344"/>
                </a:lnTo>
                <a:lnTo>
                  <a:pt x="414897" y="34323"/>
                </a:lnTo>
                <a:lnTo>
                  <a:pt x="459920" y="50142"/>
                </a:lnTo>
                <a:lnTo>
                  <a:pt x="496900" y="69253"/>
                </a:lnTo>
                <a:lnTo>
                  <a:pt x="496900" y="237515"/>
                </a:lnTo>
                <a:lnTo>
                  <a:pt x="493439" y="287336"/>
                </a:lnTo>
                <a:lnTo>
                  <a:pt x="483289" y="335499"/>
                </a:lnTo>
                <a:lnTo>
                  <a:pt x="466804" y="381507"/>
                </a:lnTo>
                <a:lnTo>
                  <a:pt x="444333" y="424859"/>
                </a:lnTo>
                <a:lnTo>
                  <a:pt x="416229" y="465054"/>
                </a:lnTo>
                <a:lnTo>
                  <a:pt x="382842" y="501595"/>
                </a:lnTo>
                <a:lnTo>
                  <a:pt x="344526" y="533981"/>
                </a:lnTo>
                <a:lnTo>
                  <a:pt x="301630" y="561712"/>
                </a:lnTo>
                <a:lnTo>
                  <a:pt x="254508" y="584288"/>
                </a:lnTo>
                <a:lnTo>
                  <a:pt x="282863" y="584288"/>
                </a:lnTo>
                <a:lnTo>
                  <a:pt x="342123" y="550780"/>
                </a:lnTo>
                <a:lnTo>
                  <a:pt x="379527" y="521417"/>
                </a:lnTo>
                <a:lnTo>
                  <a:pt x="412950" y="488059"/>
                </a:lnTo>
                <a:lnTo>
                  <a:pt x="442061" y="450989"/>
                </a:lnTo>
                <a:lnTo>
                  <a:pt x="465820" y="411779"/>
                </a:lnTo>
                <a:lnTo>
                  <a:pt x="484524" y="370448"/>
                </a:lnTo>
                <a:lnTo>
                  <a:pt x="498044" y="327374"/>
                </a:lnTo>
                <a:lnTo>
                  <a:pt x="506251" y="282937"/>
                </a:lnTo>
                <a:lnTo>
                  <a:pt x="509016" y="237515"/>
                </a:lnTo>
                <a:lnTo>
                  <a:pt x="509016" y="62699"/>
                </a:lnTo>
                <a:lnTo>
                  <a:pt x="455903" y="35339"/>
                </a:lnTo>
                <a:lnTo>
                  <a:pt x="391604" y="15633"/>
                </a:lnTo>
                <a:lnTo>
                  <a:pt x="373950" y="121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007095" y="6320639"/>
            <a:ext cx="222885" cy="481330"/>
          </a:xfrm>
          <a:custGeom>
            <a:avLst/>
            <a:gdLst/>
            <a:ahLst/>
            <a:cxnLst/>
            <a:rect l="l" t="t" r="r" b="b"/>
            <a:pathLst>
              <a:path w="222884" h="481329">
                <a:moveTo>
                  <a:pt x="222503" y="0"/>
                </a:moveTo>
                <a:lnTo>
                  <a:pt x="50558" y="172402"/>
                </a:lnTo>
                <a:lnTo>
                  <a:pt x="91071" y="223050"/>
                </a:lnTo>
                <a:lnTo>
                  <a:pt x="0" y="327190"/>
                </a:lnTo>
                <a:lnTo>
                  <a:pt x="0" y="480974"/>
                </a:lnTo>
                <a:lnTo>
                  <a:pt x="31442" y="465070"/>
                </a:lnTo>
                <a:lnTo>
                  <a:pt x="64542" y="444395"/>
                </a:lnTo>
                <a:lnTo>
                  <a:pt x="97869" y="418749"/>
                </a:lnTo>
                <a:lnTo>
                  <a:pt x="129992" y="387930"/>
                </a:lnTo>
                <a:lnTo>
                  <a:pt x="159482" y="351739"/>
                </a:lnTo>
                <a:lnTo>
                  <a:pt x="184909" y="309976"/>
                </a:lnTo>
                <a:lnTo>
                  <a:pt x="204841" y="262441"/>
                </a:lnTo>
                <a:lnTo>
                  <a:pt x="217850" y="208932"/>
                </a:lnTo>
                <a:lnTo>
                  <a:pt x="222503" y="149250"/>
                </a:lnTo>
                <a:lnTo>
                  <a:pt x="222503" y="0"/>
                </a:lnTo>
                <a:close/>
              </a:path>
            </a:pathLst>
          </a:custGeom>
          <a:solidFill>
            <a:srgbClr val="0055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7783068" y="6320639"/>
            <a:ext cx="224154" cy="481330"/>
          </a:xfrm>
          <a:custGeom>
            <a:avLst/>
            <a:gdLst/>
            <a:ahLst/>
            <a:cxnLst/>
            <a:rect l="l" t="t" r="r" b="b"/>
            <a:pathLst>
              <a:path w="224154" h="481329">
                <a:moveTo>
                  <a:pt x="0" y="0"/>
                </a:moveTo>
                <a:lnTo>
                  <a:pt x="0" y="149250"/>
                </a:lnTo>
                <a:lnTo>
                  <a:pt x="4686" y="208932"/>
                </a:lnTo>
                <a:lnTo>
                  <a:pt x="17784" y="262441"/>
                </a:lnTo>
                <a:lnTo>
                  <a:pt x="37854" y="309976"/>
                </a:lnTo>
                <a:lnTo>
                  <a:pt x="63456" y="351739"/>
                </a:lnTo>
                <a:lnTo>
                  <a:pt x="93149" y="387930"/>
                </a:lnTo>
                <a:lnTo>
                  <a:pt x="125492" y="418749"/>
                </a:lnTo>
                <a:lnTo>
                  <a:pt x="159047" y="444395"/>
                </a:lnTo>
                <a:lnTo>
                  <a:pt x="192372" y="465070"/>
                </a:lnTo>
                <a:lnTo>
                  <a:pt x="224028" y="480974"/>
                </a:lnTo>
                <a:lnTo>
                  <a:pt x="224028" y="327190"/>
                </a:lnTo>
                <a:lnTo>
                  <a:pt x="132321" y="223050"/>
                </a:lnTo>
                <a:lnTo>
                  <a:pt x="173126" y="172402"/>
                </a:lnTo>
                <a:lnTo>
                  <a:pt x="0" y="0"/>
                </a:lnTo>
                <a:close/>
              </a:path>
            </a:pathLst>
          </a:custGeom>
          <a:solidFill>
            <a:srgbClr val="C3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2752" y="6234683"/>
            <a:ext cx="633983" cy="597395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6496" y="6467855"/>
            <a:ext cx="617219" cy="263651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59835" y="6483095"/>
            <a:ext cx="506407" cy="156959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288" y="6467855"/>
            <a:ext cx="617219" cy="263651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05628" y="6483095"/>
            <a:ext cx="506407" cy="156959"/>
          </a:xfrm>
          <a:prstGeom prst="rect">
            <a:avLst/>
          </a:prstGeom>
        </p:spPr>
      </p:pic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endParaRPr spc="-25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endParaRPr spc="-2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5B876EC-FA05-DECA-EBE0-DEDC9FB3F55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4479" y="33150"/>
            <a:ext cx="1558336" cy="368935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B11A686-98A4-F4C3-4A14-736D6D1B995D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A558083-E851-72D1-912A-375619DAD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310" y="102468"/>
            <a:ext cx="6866398" cy="341632"/>
          </a:xfrm>
          <a:prstGeom prst="rect">
            <a:avLst/>
          </a:prstGeom>
        </p:spPr>
        <p:txBody>
          <a:bodyPr vert="horz" wrap="square" lIns="182880" tIns="45720" rIns="91440" bIns="45720" rtlCol="0" anchor="t" anchorCtr="0">
            <a:spAutoFit/>
          </a:bodyPr>
          <a:lstStyle>
            <a:lvl1pPr>
              <a:defRPr lang="en-US" sz="18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6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7503" y="1059008"/>
            <a:ext cx="8368749" cy="4813906"/>
          </a:xfr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endParaRPr spc="-25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endParaRPr spc="-2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1DFFB9A-4BAC-0C00-9CEE-016C132AB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310" y="102468"/>
            <a:ext cx="6866398" cy="341632"/>
          </a:xfrm>
          <a:prstGeom prst="rect">
            <a:avLst/>
          </a:prstGeom>
        </p:spPr>
        <p:txBody>
          <a:bodyPr vert="horz" wrap="square" lIns="182880" tIns="45720" rIns="91440" bIns="45720" rtlCol="0" anchor="t" anchorCtr="0">
            <a:spAutoFit/>
          </a:bodyPr>
          <a:lstStyle>
            <a:lvl1pPr>
              <a:defRPr lang="en-US" sz="18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56228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85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1144468"/>
            <a:ext cx="7772401" cy="3657601"/>
          </a:xfrm>
          <a:prstGeom prst="rect">
            <a:avLst/>
          </a:prstGeom>
        </p:spPr>
        <p:txBody>
          <a:bodyPr/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86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7251" y="6193640"/>
            <a:ext cx="8307390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bumper</a:t>
            </a:r>
          </a:p>
        </p:txBody>
      </p:sp>
      <p:sp>
        <p:nvSpPr>
          <p:cNvPr id="87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36759" y="591864"/>
            <a:ext cx="7470628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66863516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0CFB2E1-B8E0-B1DC-C539-527F339F52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8792" y="6476846"/>
            <a:ext cx="9152792" cy="369151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311CAF-E684-E20D-24ED-0B819B1A9195}"/>
              </a:ext>
            </a:extLst>
          </p:cNvPr>
          <p:cNvGrpSpPr/>
          <p:nvPr/>
        </p:nvGrpSpPr>
        <p:grpSpPr>
          <a:xfrm>
            <a:off x="-13020" y="6469685"/>
            <a:ext cx="9176753" cy="200055"/>
            <a:chOff x="-823" y="6639519"/>
            <a:chExt cx="9183128" cy="200055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C5178AA-3A40-97F5-BAC2-654CDE2AFD0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823" y="6670483"/>
              <a:ext cx="9183128" cy="3346"/>
            </a:xfrm>
            <a:prstGeom prst="line">
              <a:avLst/>
            </a:prstGeom>
            <a:ln w="19050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F2B4992-DE1F-519E-5BBC-799688230884}"/>
                </a:ext>
              </a:extLst>
            </p:cNvPr>
            <p:cNvSpPr txBox="1"/>
            <p:nvPr userDrawn="1"/>
          </p:nvSpPr>
          <p:spPr>
            <a:xfrm>
              <a:off x="3400361" y="6639519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grpSp>
        <p:nvGrpSpPr>
          <p:cNvPr id="352" name="Group 351" hidden="1"/>
          <p:cNvGrpSpPr/>
          <p:nvPr/>
        </p:nvGrpSpPr>
        <p:grpSpPr>
          <a:xfrm>
            <a:off x="-2847091" y="1573213"/>
            <a:ext cx="14838183" cy="4480560"/>
            <a:chOff x="-2847091" y="1573213"/>
            <a:chExt cx="14838183" cy="4480560"/>
          </a:xfrm>
        </p:grpSpPr>
        <p:sp>
          <p:nvSpPr>
            <p:cNvPr id="151" name="Freeform 5"/>
            <p:cNvSpPr>
              <a:spLocks/>
            </p:cNvSpPr>
            <p:nvPr userDrawn="1"/>
          </p:nvSpPr>
          <p:spPr bwMode="auto">
            <a:xfrm>
              <a:off x="-2120535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1 w 148"/>
                <a:gd name="T3" fmla="*/ 128 h 137"/>
                <a:gd name="T4" fmla="*/ 67 w 148"/>
                <a:gd name="T5" fmla="*/ 136 h 137"/>
                <a:gd name="T6" fmla="*/ 82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0 w 148"/>
                <a:gd name="T55" fmla="*/ 81 h 137"/>
                <a:gd name="T56" fmla="*/ 34 w 148"/>
                <a:gd name="T57" fmla="*/ 97 h 137"/>
                <a:gd name="T58" fmla="*/ 42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1" y="128"/>
                  </a:cubicBezTo>
                  <a:cubicBezTo>
                    <a:pt x="64" y="131"/>
                    <a:pt x="63" y="136"/>
                    <a:pt x="67" y="136"/>
                  </a:cubicBezTo>
                  <a:cubicBezTo>
                    <a:pt x="72" y="136"/>
                    <a:pt x="81" y="137"/>
                    <a:pt x="82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3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7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0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5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8" y="77"/>
                    <a:pt x="30" y="81"/>
                  </a:cubicBezTo>
                  <a:cubicBezTo>
                    <a:pt x="32" y="84"/>
                    <a:pt x="33" y="91"/>
                    <a:pt x="34" y="97"/>
                  </a:cubicBezTo>
                  <a:cubicBezTo>
                    <a:pt x="36" y="104"/>
                    <a:pt x="36" y="118"/>
                    <a:pt x="42" y="124"/>
                  </a:cubicBezTo>
                  <a:cubicBezTo>
                    <a:pt x="45" y="126"/>
                    <a:pt x="47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2" name="Freeform 6"/>
            <p:cNvSpPr>
              <a:spLocks/>
            </p:cNvSpPr>
            <p:nvPr userDrawn="1"/>
          </p:nvSpPr>
          <p:spPr bwMode="auto">
            <a:xfrm>
              <a:off x="-1803401" y="4868440"/>
              <a:ext cx="197999" cy="175065"/>
            </a:xfrm>
            <a:custGeom>
              <a:avLst/>
              <a:gdLst>
                <a:gd name="T0" fmla="*/ 62 w 93"/>
                <a:gd name="T1" fmla="*/ 3 h 75"/>
                <a:gd name="T2" fmla="*/ 60 w 93"/>
                <a:gd name="T3" fmla="*/ 0 h 75"/>
                <a:gd name="T4" fmla="*/ 50 w 93"/>
                <a:gd name="T5" fmla="*/ 0 h 75"/>
                <a:gd name="T6" fmla="*/ 44 w 93"/>
                <a:gd name="T7" fmla="*/ 6 h 75"/>
                <a:gd name="T8" fmla="*/ 33 w 93"/>
                <a:gd name="T9" fmla="*/ 13 h 75"/>
                <a:gd name="T10" fmla="*/ 21 w 93"/>
                <a:gd name="T11" fmla="*/ 25 h 75"/>
                <a:gd name="T12" fmla="*/ 6 w 93"/>
                <a:gd name="T13" fmla="*/ 23 h 75"/>
                <a:gd name="T14" fmla="*/ 0 w 93"/>
                <a:gd name="T15" fmla="*/ 24 h 75"/>
                <a:gd name="T16" fmla="*/ 7 w 93"/>
                <a:gd name="T17" fmla="*/ 30 h 75"/>
                <a:gd name="T18" fmla="*/ 13 w 93"/>
                <a:gd name="T19" fmla="*/ 43 h 75"/>
                <a:gd name="T20" fmla="*/ 25 w 93"/>
                <a:gd name="T21" fmla="*/ 51 h 75"/>
                <a:gd name="T22" fmla="*/ 29 w 93"/>
                <a:gd name="T23" fmla="*/ 59 h 75"/>
                <a:gd name="T24" fmla="*/ 38 w 93"/>
                <a:gd name="T25" fmla="*/ 66 h 75"/>
                <a:gd name="T26" fmla="*/ 46 w 93"/>
                <a:gd name="T27" fmla="*/ 71 h 75"/>
                <a:gd name="T28" fmla="*/ 57 w 93"/>
                <a:gd name="T29" fmla="*/ 73 h 75"/>
                <a:gd name="T30" fmla="*/ 70 w 93"/>
                <a:gd name="T31" fmla="*/ 75 h 75"/>
                <a:gd name="T32" fmla="*/ 82 w 93"/>
                <a:gd name="T33" fmla="*/ 64 h 75"/>
                <a:gd name="T34" fmla="*/ 85 w 93"/>
                <a:gd name="T35" fmla="*/ 54 h 75"/>
                <a:gd name="T36" fmla="*/ 91 w 93"/>
                <a:gd name="T37" fmla="*/ 46 h 75"/>
                <a:gd name="T38" fmla="*/ 88 w 93"/>
                <a:gd name="T39" fmla="*/ 37 h 75"/>
                <a:gd name="T40" fmla="*/ 91 w 93"/>
                <a:gd name="T41" fmla="*/ 28 h 75"/>
                <a:gd name="T42" fmla="*/ 90 w 93"/>
                <a:gd name="T43" fmla="*/ 11 h 75"/>
                <a:gd name="T44" fmla="*/ 77 w 93"/>
                <a:gd name="T45" fmla="*/ 7 h 75"/>
                <a:gd name="T46" fmla="*/ 62 w 93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3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7" y="12"/>
                    <a:pt x="33" y="13"/>
                  </a:cubicBezTo>
                  <a:cubicBezTo>
                    <a:pt x="28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2" y="23"/>
                    <a:pt x="0" y="24"/>
                  </a:cubicBezTo>
                  <a:cubicBezTo>
                    <a:pt x="2" y="27"/>
                    <a:pt x="5" y="30"/>
                    <a:pt x="7" y="30"/>
                  </a:cubicBezTo>
                  <a:cubicBezTo>
                    <a:pt x="8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29" y="56"/>
                    <a:pt x="29" y="59"/>
                  </a:cubicBezTo>
                  <a:cubicBezTo>
                    <a:pt x="29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2" y="55"/>
                    <a:pt x="85" y="54"/>
                  </a:cubicBezTo>
                  <a:cubicBezTo>
                    <a:pt x="88" y="52"/>
                    <a:pt x="93" y="46"/>
                    <a:pt x="91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1" y="33"/>
                    <a:pt x="91" y="28"/>
                  </a:cubicBezTo>
                  <a:cubicBezTo>
                    <a:pt x="90" y="23"/>
                    <a:pt x="92" y="12"/>
                    <a:pt x="90" y="11"/>
                  </a:cubicBezTo>
                  <a:cubicBezTo>
                    <a:pt x="89" y="10"/>
                    <a:pt x="81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3" name="Freeform 7"/>
            <p:cNvSpPr>
              <a:spLocks/>
            </p:cNvSpPr>
            <p:nvPr userDrawn="1"/>
          </p:nvSpPr>
          <p:spPr bwMode="auto">
            <a:xfrm>
              <a:off x="-1927570" y="4923148"/>
              <a:ext cx="221490" cy="246185"/>
            </a:xfrm>
            <a:custGeom>
              <a:avLst/>
              <a:gdLst>
                <a:gd name="T0" fmla="*/ 96 w 104"/>
                <a:gd name="T1" fmla="*/ 42 h 105"/>
                <a:gd name="T2" fmla="*/ 87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5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8 w 104"/>
                <a:gd name="T47" fmla="*/ 77 h 105"/>
                <a:gd name="T48" fmla="*/ 78 w 104"/>
                <a:gd name="T49" fmla="*/ 70 h 105"/>
                <a:gd name="T50" fmla="*/ 83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7" y="38"/>
                    <a:pt x="87" y="35"/>
                  </a:cubicBezTo>
                  <a:cubicBezTo>
                    <a:pt x="87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6" y="6"/>
                    <a:pt x="65" y="6"/>
                  </a:cubicBezTo>
                  <a:cubicBezTo>
                    <a:pt x="63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3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2" y="81"/>
                    <a:pt x="5" y="82"/>
                    <a:pt x="5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8" y="97"/>
                    <a:pt x="7" y="96"/>
                    <a:pt x="7" y="98"/>
                  </a:cubicBezTo>
                  <a:cubicBezTo>
                    <a:pt x="7" y="100"/>
                    <a:pt x="5" y="103"/>
                    <a:pt x="9" y="103"/>
                  </a:cubicBezTo>
                  <a:cubicBezTo>
                    <a:pt x="12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3" y="82"/>
                    <a:pt x="39" y="85"/>
                  </a:cubicBezTo>
                  <a:cubicBezTo>
                    <a:pt x="45" y="89"/>
                    <a:pt x="45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5" y="80"/>
                    <a:pt x="64" y="77"/>
                    <a:pt x="68" y="77"/>
                  </a:cubicBezTo>
                  <a:cubicBezTo>
                    <a:pt x="73" y="77"/>
                    <a:pt x="78" y="73"/>
                    <a:pt x="78" y="70"/>
                  </a:cubicBezTo>
                  <a:cubicBezTo>
                    <a:pt x="78" y="67"/>
                    <a:pt x="81" y="62"/>
                    <a:pt x="83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3" y="53"/>
                    <a:pt x="98" y="54"/>
                    <a:pt x="100" y="52"/>
                  </a:cubicBezTo>
                  <a:cubicBezTo>
                    <a:pt x="101" y="51"/>
                    <a:pt x="102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4" name="Freeform 8"/>
            <p:cNvSpPr>
              <a:spLocks/>
            </p:cNvSpPr>
            <p:nvPr userDrawn="1"/>
          </p:nvSpPr>
          <p:spPr bwMode="auto">
            <a:xfrm>
              <a:off x="-1667486" y="5132860"/>
              <a:ext cx="35238" cy="41943"/>
            </a:xfrm>
            <a:custGeom>
              <a:avLst/>
              <a:gdLst>
                <a:gd name="T0" fmla="*/ 8 w 16"/>
                <a:gd name="T1" fmla="*/ 0 h 18"/>
                <a:gd name="T2" fmla="*/ 0 w 16"/>
                <a:gd name="T3" fmla="*/ 8 h 18"/>
                <a:gd name="T4" fmla="*/ 8 w 16"/>
                <a:gd name="T5" fmla="*/ 18 h 18"/>
                <a:gd name="T6" fmla="*/ 14 w 16"/>
                <a:gd name="T7" fmla="*/ 15 h 18"/>
                <a:gd name="T8" fmla="*/ 16 w 16"/>
                <a:gd name="T9" fmla="*/ 13 h 18"/>
                <a:gd name="T10" fmla="*/ 15 w 16"/>
                <a:gd name="T11" fmla="*/ 3 h 18"/>
                <a:gd name="T12" fmla="*/ 8 w 16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4" y="18"/>
                    <a:pt x="8" y="18"/>
                  </a:cubicBezTo>
                  <a:cubicBezTo>
                    <a:pt x="11" y="18"/>
                    <a:pt x="14" y="18"/>
                    <a:pt x="14" y="15"/>
                  </a:cubicBezTo>
                  <a:cubicBezTo>
                    <a:pt x="14" y="14"/>
                    <a:pt x="15" y="13"/>
                    <a:pt x="16" y="13"/>
                  </a:cubicBezTo>
                  <a:cubicBezTo>
                    <a:pt x="16" y="11"/>
                    <a:pt x="15" y="6"/>
                    <a:pt x="15" y="3"/>
                  </a:cubicBezTo>
                  <a:cubicBezTo>
                    <a:pt x="13" y="2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5" name="Freeform 9"/>
            <p:cNvSpPr>
              <a:spLocks/>
            </p:cNvSpPr>
            <p:nvPr userDrawn="1"/>
          </p:nvSpPr>
          <p:spPr bwMode="auto">
            <a:xfrm>
              <a:off x="-1756418" y="5205803"/>
              <a:ext cx="55373" cy="60179"/>
            </a:xfrm>
            <a:custGeom>
              <a:avLst/>
              <a:gdLst>
                <a:gd name="T0" fmla="*/ 19 w 26"/>
                <a:gd name="T1" fmla="*/ 2 h 26"/>
                <a:gd name="T2" fmla="*/ 7 w 26"/>
                <a:gd name="T3" fmla="*/ 7 h 26"/>
                <a:gd name="T4" fmla="*/ 0 w 26"/>
                <a:gd name="T5" fmla="*/ 17 h 26"/>
                <a:gd name="T6" fmla="*/ 7 w 26"/>
                <a:gd name="T7" fmla="*/ 25 h 26"/>
                <a:gd name="T8" fmla="*/ 12 w 26"/>
                <a:gd name="T9" fmla="*/ 26 h 26"/>
                <a:gd name="T10" fmla="*/ 15 w 26"/>
                <a:gd name="T11" fmla="*/ 20 h 26"/>
                <a:gd name="T12" fmla="*/ 22 w 26"/>
                <a:gd name="T13" fmla="*/ 18 h 26"/>
                <a:gd name="T14" fmla="*/ 26 w 26"/>
                <a:gd name="T15" fmla="*/ 11 h 26"/>
                <a:gd name="T16" fmla="*/ 19 w 26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19" y="2"/>
                  </a:moveTo>
                  <a:cubicBezTo>
                    <a:pt x="17" y="0"/>
                    <a:pt x="8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3" y="23"/>
                    <a:pt x="15" y="20"/>
                  </a:cubicBezTo>
                  <a:cubicBezTo>
                    <a:pt x="16" y="18"/>
                    <a:pt x="22" y="21"/>
                    <a:pt x="22" y="18"/>
                  </a:cubicBezTo>
                  <a:cubicBezTo>
                    <a:pt x="22" y="16"/>
                    <a:pt x="26" y="13"/>
                    <a:pt x="26" y="11"/>
                  </a:cubicBezTo>
                  <a:cubicBezTo>
                    <a:pt x="26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6" name="Freeform 10"/>
            <p:cNvSpPr>
              <a:spLocks noEditPoints="1"/>
            </p:cNvSpPr>
            <p:nvPr userDrawn="1"/>
          </p:nvSpPr>
          <p:spPr bwMode="auto">
            <a:xfrm>
              <a:off x="-2014824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2 w 187"/>
                <a:gd name="T9" fmla="*/ 51 h 153"/>
                <a:gd name="T10" fmla="*/ 170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3 w 187"/>
                <a:gd name="T29" fmla="*/ 15 h 153"/>
                <a:gd name="T30" fmla="*/ 118 w 187"/>
                <a:gd name="T31" fmla="*/ 23 h 153"/>
                <a:gd name="T32" fmla="*/ 108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5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2 w 187"/>
                <a:gd name="T57" fmla="*/ 79 h 153"/>
                <a:gd name="T58" fmla="*/ 17 w 187"/>
                <a:gd name="T59" fmla="*/ 80 h 153"/>
                <a:gd name="T60" fmla="*/ 11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8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8 w 187"/>
                <a:gd name="T77" fmla="*/ 146 h 153"/>
                <a:gd name="T78" fmla="*/ 35 w 187"/>
                <a:gd name="T79" fmla="*/ 150 h 153"/>
                <a:gd name="T80" fmla="*/ 42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3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1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2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6 w 187"/>
                <a:gd name="T119" fmla="*/ 85 h 153"/>
                <a:gd name="T120" fmla="*/ 142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2" y="52"/>
                    <a:pt x="162" y="51"/>
                  </a:cubicBezTo>
                  <a:cubicBezTo>
                    <a:pt x="162" y="50"/>
                    <a:pt x="167" y="43"/>
                    <a:pt x="170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2" y="2"/>
                    <a:pt x="141" y="4"/>
                    <a:pt x="140" y="5"/>
                  </a:cubicBezTo>
                  <a:cubicBezTo>
                    <a:pt x="138" y="7"/>
                    <a:pt x="133" y="6"/>
                    <a:pt x="133" y="9"/>
                  </a:cubicBezTo>
                  <a:cubicBezTo>
                    <a:pt x="132" y="12"/>
                    <a:pt x="126" y="15"/>
                    <a:pt x="123" y="15"/>
                  </a:cubicBezTo>
                  <a:cubicBezTo>
                    <a:pt x="121" y="15"/>
                    <a:pt x="118" y="20"/>
                    <a:pt x="118" y="23"/>
                  </a:cubicBezTo>
                  <a:cubicBezTo>
                    <a:pt x="118" y="26"/>
                    <a:pt x="113" y="30"/>
                    <a:pt x="108" y="30"/>
                  </a:cubicBezTo>
                  <a:cubicBezTo>
                    <a:pt x="104" y="30"/>
                    <a:pt x="105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5" y="42"/>
                    <a:pt x="85" y="42"/>
                    <a:pt x="79" y="38"/>
                  </a:cubicBezTo>
                  <a:cubicBezTo>
                    <a:pt x="73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2" y="56"/>
                    <a:pt x="49" y="56"/>
                  </a:cubicBezTo>
                  <a:cubicBezTo>
                    <a:pt x="45" y="56"/>
                    <a:pt x="47" y="53"/>
                    <a:pt x="47" y="51"/>
                  </a:cubicBezTo>
                  <a:cubicBezTo>
                    <a:pt x="47" y="49"/>
                    <a:pt x="48" y="50"/>
                    <a:pt x="49" y="48"/>
                  </a:cubicBezTo>
                  <a:cubicBezTo>
                    <a:pt x="50" y="46"/>
                    <a:pt x="47" y="39"/>
                    <a:pt x="45" y="36"/>
                  </a:cubicBezTo>
                  <a:cubicBezTo>
                    <a:pt x="45" y="35"/>
                    <a:pt x="42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2" y="79"/>
                  </a:cubicBezTo>
                  <a:cubicBezTo>
                    <a:pt x="31" y="81"/>
                    <a:pt x="22" y="80"/>
                    <a:pt x="17" y="80"/>
                  </a:cubicBezTo>
                  <a:cubicBezTo>
                    <a:pt x="13" y="80"/>
                    <a:pt x="14" y="75"/>
                    <a:pt x="11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3" y="82"/>
                    <a:pt x="7" y="88"/>
                    <a:pt x="8" y="94"/>
                  </a:cubicBezTo>
                  <a:cubicBezTo>
                    <a:pt x="11" y="102"/>
                    <a:pt x="18" y="110"/>
                    <a:pt x="20" y="115"/>
                  </a:cubicBezTo>
                  <a:cubicBezTo>
                    <a:pt x="21" y="120"/>
                    <a:pt x="23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0" y="142"/>
                    <a:pt x="24" y="143"/>
                  </a:cubicBezTo>
                  <a:cubicBezTo>
                    <a:pt x="27" y="144"/>
                    <a:pt x="26" y="146"/>
                    <a:pt x="28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6" y="153"/>
                    <a:pt x="40" y="153"/>
                    <a:pt x="42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3" y="143"/>
                    <a:pt x="96" y="141"/>
                  </a:cubicBezTo>
                  <a:cubicBezTo>
                    <a:pt x="98" y="140"/>
                    <a:pt x="103" y="143"/>
                    <a:pt x="103" y="140"/>
                  </a:cubicBezTo>
                  <a:cubicBezTo>
                    <a:pt x="104" y="136"/>
                    <a:pt x="108" y="137"/>
                    <a:pt x="113" y="137"/>
                  </a:cubicBezTo>
                  <a:cubicBezTo>
                    <a:pt x="117" y="137"/>
                    <a:pt x="128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69" y="84"/>
                    <a:pt x="177" y="77"/>
                    <a:pt x="181" y="74"/>
                  </a:cubicBezTo>
                  <a:cubicBezTo>
                    <a:pt x="184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2" y="92"/>
                  </a:moveTo>
                  <a:cubicBezTo>
                    <a:pt x="142" y="95"/>
                    <a:pt x="136" y="92"/>
                    <a:pt x="135" y="94"/>
                  </a:cubicBezTo>
                  <a:cubicBezTo>
                    <a:pt x="133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8" y="78"/>
                    <a:pt x="137" y="74"/>
                    <a:pt x="139" y="76"/>
                  </a:cubicBezTo>
                  <a:cubicBezTo>
                    <a:pt x="140" y="79"/>
                    <a:pt x="146" y="82"/>
                    <a:pt x="146" y="85"/>
                  </a:cubicBezTo>
                  <a:cubicBezTo>
                    <a:pt x="146" y="87"/>
                    <a:pt x="142" y="90"/>
                    <a:pt x="142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7" name="Freeform 11"/>
            <p:cNvSpPr>
              <a:spLocks/>
            </p:cNvSpPr>
            <p:nvPr userDrawn="1"/>
          </p:nvSpPr>
          <p:spPr bwMode="auto">
            <a:xfrm>
              <a:off x="-2120535" y="4616784"/>
              <a:ext cx="290287" cy="311834"/>
            </a:xfrm>
            <a:custGeom>
              <a:avLst/>
              <a:gdLst>
                <a:gd name="T0" fmla="*/ 8 w 136"/>
                <a:gd name="T1" fmla="*/ 123 h 134"/>
                <a:gd name="T2" fmla="*/ 13 w 136"/>
                <a:gd name="T3" fmla="*/ 125 h 134"/>
                <a:gd name="T4" fmla="*/ 24 w 136"/>
                <a:gd name="T5" fmla="*/ 126 h 134"/>
                <a:gd name="T6" fmla="*/ 35 w 136"/>
                <a:gd name="T7" fmla="*/ 128 h 134"/>
                <a:gd name="T8" fmla="*/ 75 w 136"/>
                <a:gd name="T9" fmla="*/ 128 h 134"/>
                <a:gd name="T10" fmla="*/ 79 w 136"/>
                <a:gd name="T11" fmla="*/ 132 h 134"/>
                <a:gd name="T12" fmla="*/ 105 w 136"/>
                <a:gd name="T13" fmla="*/ 132 h 134"/>
                <a:gd name="T14" fmla="*/ 123 w 136"/>
                <a:gd name="T15" fmla="*/ 131 h 134"/>
                <a:gd name="T16" fmla="*/ 126 w 136"/>
                <a:gd name="T17" fmla="*/ 130 h 134"/>
                <a:gd name="T18" fmla="*/ 112 w 136"/>
                <a:gd name="T19" fmla="*/ 114 h 134"/>
                <a:gd name="T20" fmla="*/ 114 w 136"/>
                <a:gd name="T21" fmla="*/ 78 h 134"/>
                <a:gd name="T22" fmla="*/ 131 w 136"/>
                <a:gd name="T23" fmla="*/ 78 h 134"/>
                <a:gd name="T24" fmla="*/ 134 w 136"/>
                <a:gd name="T25" fmla="*/ 75 h 134"/>
                <a:gd name="T26" fmla="*/ 136 w 136"/>
                <a:gd name="T27" fmla="*/ 54 h 134"/>
                <a:gd name="T28" fmla="*/ 133 w 136"/>
                <a:gd name="T29" fmla="*/ 54 h 134"/>
                <a:gd name="T30" fmla="*/ 123 w 136"/>
                <a:gd name="T31" fmla="*/ 55 h 134"/>
                <a:gd name="T32" fmla="*/ 117 w 136"/>
                <a:gd name="T33" fmla="*/ 58 h 134"/>
                <a:gd name="T34" fmla="*/ 117 w 136"/>
                <a:gd name="T35" fmla="*/ 49 h 134"/>
                <a:gd name="T36" fmla="*/ 111 w 136"/>
                <a:gd name="T37" fmla="*/ 40 h 134"/>
                <a:gd name="T38" fmla="*/ 113 w 136"/>
                <a:gd name="T39" fmla="*/ 25 h 134"/>
                <a:gd name="T40" fmla="*/ 111 w 136"/>
                <a:gd name="T41" fmla="*/ 16 h 134"/>
                <a:gd name="T42" fmla="*/ 103 w 136"/>
                <a:gd name="T43" fmla="*/ 15 h 134"/>
                <a:gd name="T44" fmla="*/ 97 w 136"/>
                <a:gd name="T45" fmla="*/ 13 h 134"/>
                <a:gd name="T46" fmla="*/ 88 w 136"/>
                <a:gd name="T47" fmla="*/ 13 h 134"/>
                <a:gd name="T48" fmla="*/ 83 w 136"/>
                <a:gd name="T49" fmla="*/ 22 h 134"/>
                <a:gd name="T50" fmla="*/ 70 w 136"/>
                <a:gd name="T51" fmla="*/ 24 h 134"/>
                <a:gd name="T52" fmla="*/ 60 w 136"/>
                <a:gd name="T53" fmla="*/ 17 h 134"/>
                <a:gd name="T54" fmla="*/ 55 w 136"/>
                <a:gd name="T55" fmla="*/ 9 h 134"/>
                <a:gd name="T56" fmla="*/ 53 w 136"/>
                <a:gd name="T57" fmla="*/ 0 h 134"/>
                <a:gd name="T58" fmla="*/ 15 w 136"/>
                <a:gd name="T59" fmla="*/ 0 h 134"/>
                <a:gd name="T60" fmla="*/ 9 w 136"/>
                <a:gd name="T61" fmla="*/ 3 h 134"/>
                <a:gd name="T62" fmla="*/ 19 w 136"/>
                <a:gd name="T63" fmla="*/ 26 h 134"/>
                <a:gd name="T64" fmla="*/ 17 w 136"/>
                <a:gd name="T65" fmla="*/ 37 h 134"/>
                <a:gd name="T66" fmla="*/ 24 w 136"/>
                <a:gd name="T67" fmla="*/ 60 h 134"/>
                <a:gd name="T68" fmla="*/ 16 w 136"/>
                <a:gd name="T69" fmla="*/ 76 h 134"/>
                <a:gd name="T70" fmla="*/ 8 w 136"/>
                <a:gd name="T71" fmla="*/ 96 h 134"/>
                <a:gd name="T72" fmla="*/ 2 w 136"/>
                <a:gd name="T73" fmla="*/ 112 h 134"/>
                <a:gd name="T74" fmla="*/ 0 w 136"/>
                <a:gd name="T75" fmla="*/ 126 h 134"/>
                <a:gd name="T76" fmla="*/ 0 w 136"/>
                <a:gd name="T77" fmla="*/ 127 h 134"/>
                <a:gd name="T78" fmla="*/ 4 w 136"/>
                <a:gd name="T79" fmla="*/ 126 h 134"/>
                <a:gd name="T80" fmla="*/ 8 w 136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6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0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4" y="131"/>
                    <a:pt x="126" y="130"/>
                  </a:cubicBezTo>
                  <a:cubicBezTo>
                    <a:pt x="112" y="114"/>
                    <a:pt x="112" y="114"/>
                    <a:pt x="112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6" y="54"/>
                    <a:pt x="136" y="54"/>
                    <a:pt x="136" y="54"/>
                  </a:cubicBezTo>
                  <a:cubicBezTo>
                    <a:pt x="136" y="54"/>
                    <a:pt x="134" y="53"/>
                    <a:pt x="133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19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7" y="47"/>
                    <a:pt x="114" y="42"/>
                    <a:pt x="111" y="40"/>
                  </a:cubicBezTo>
                  <a:cubicBezTo>
                    <a:pt x="108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4" y="26"/>
                    <a:pt x="62" y="23"/>
                    <a:pt x="60" y="17"/>
                  </a:cubicBezTo>
                  <a:cubicBezTo>
                    <a:pt x="57" y="12"/>
                    <a:pt x="54" y="14"/>
                    <a:pt x="55" y="9"/>
                  </a:cubicBezTo>
                  <a:cubicBezTo>
                    <a:pt x="56" y="5"/>
                    <a:pt x="53" y="0"/>
                    <a:pt x="53" y="0"/>
                  </a:cubicBezTo>
                  <a:cubicBezTo>
                    <a:pt x="53" y="0"/>
                    <a:pt x="19" y="0"/>
                    <a:pt x="15" y="0"/>
                  </a:cubicBezTo>
                  <a:cubicBezTo>
                    <a:pt x="14" y="0"/>
                    <a:pt x="11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4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1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8" name="Freeform 12"/>
            <p:cNvSpPr>
              <a:spLocks/>
            </p:cNvSpPr>
            <p:nvPr userDrawn="1"/>
          </p:nvSpPr>
          <p:spPr bwMode="auto">
            <a:xfrm>
              <a:off x="-1880587" y="4675139"/>
              <a:ext cx="288609" cy="255303"/>
            </a:xfrm>
            <a:custGeom>
              <a:avLst/>
              <a:gdLst>
                <a:gd name="T0" fmla="*/ 104 w 135"/>
                <a:gd name="T1" fmla="*/ 4 h 110"/>
                <a:gd name="T2" fmla="*/ 95 w 135"/>
                <a:gd name="T3" fmla="*/ 0 h 110"/>
                <a:gd name="T4" fmla="*/ 81 w 135"/>
                <a:gd name="T5" fmla="*/ 2 h 110"/>
                <a:gd name="T6" fmla="*/ 78 w 135"/>
                <a:gd name="T7" fmla="*/ 9 h 110"/>
                <a:gd name="T8" fmla="*/ 77 w 135"/>
                <a:gd name="T9" fmla="*/ 15 h 110"/>
                <a:gd name="T10" fmla="*/ 76 w 135"/>
                <a:gd name="T11" fmla="*/ 27 h 110"/>
                <a:gd name="T12" fmla="*/ 73 w 135"/>
                <a:gd name="T13" fmla="*/ 37 h 110"/>
                <a:gd name="T14" fmla="*/ 81 w 135"/>
                <a:gd name="T15" fmla="*/ 46 h 110"/>
                <a:gd name="T16" fmla="*/ 89 w 135"/>
                <a:gd name="T17" fmla="*/ 43 h 110"/>
                <a:gd name="T18" fmla="*/ 91 w 135"/>
                <a:gd name="T19" fmla="*/ 51 h 110"/>
                <a:gd name="T20" fmla="*/ 88 w 135"/>
                <a:gd name="T21" fmla="*/ 56 h 110"/>
                <a:gd name="T22" fmla="*/ 80 w 135"/>
                <a:gd name="T23" fmla="*/ 56 h 110"/>
                <a:gd name="T24" fmla="*/ 76 w 135"/>
                <a:gd name="T25" fmla="*/ 47 h 110"/>
                <a:gd name="T26" fmla="*/ 67 w 135"/>
                <a:gd name="T27" fmla="*/ 45 h 110"/>
                <a:gd name="T28" fmla="*/ 61 w 135"/>
                <a:gd name="T29" fmla="*/ 38 h 110"/>
                <a:gd name="T30" fmla="*/ 56 w 135"/>
                <a:gd name="T31" fmla="*/ 40 h 110"/>
                <a:gd name="T32" fmla="*/ 51 w 135"/>
                <a:gd name="T33" fmla="*/ 42 h 110"/>
                <a:gd name="T34" fmla="*/ 41 w 135"/>
                <a:gd name="T35" fmla="*/ 39 h 110"/>
                <a:gd name="T36" fmla="*/ 38 w 135"/>
                <a:gd name="T37" fmla="*/ 34 h 110"/>
                <a:gd name="T38" fmla="*/ 31 w 135"/>
                <a:gd name="T39" fmla="*/ 34 h 110"/>
                <a:gd name="T40" fmla="*/ 27 w 135"/>
                <a:gd name="T41" fmla="*/ 32 h 110"/>
                <a:gd name="T42" fmla="*/ 24 w 135"/>
                <a:gd name="T43" fmla="*/ 29 h 110"/>
                <a:gd name="T44" fmla="*/ 22 w 135"/>
                <a:gd name="T45" fmla="*/ 50 h 110"/>
                <a:gd name="T46" fmla="*/ 19 w 135"/>
                <a:gd name="T47" fmla="*/ 53 h 110"/>
                <a:gd name="T48" fmla="*/ 2 w 135"/>
                <a:gd name="T49" fmla="*/ 53 h 110"/>
                <a:gd name="T50" fmla="*/ 0 w 135"/>
                <a:gd name="T51" fmla="*/ 89 h 110"/>
                <a:gd name="T52" fmla="*/ 14 w 135"/>
                <a:gd name="T53" fmla="*/ 105 h 110"/>
                <a:gd name="T54" fmla="*/ 35 w 135"/>
                <a:gd name="T55" fmla="*/ 105 h 110"/>
                <a:gd name="T56" fmla="*/ 36 w 135"/>
                <a:gd name="T57" fmla="*/ 107 h 110"/>
                <a:gd name="T58" fmla="*/ 42 w 135"/>
                <a:gd name="T59" fmla="*/ 106 h 110"/>
                <a:gd name="T60" fmla="*/ 57 w 135"/>
                <a:gd name="T61" fmla="*/ 108 h 110"/>
                <a:gd name="T62" fmla="*/ 69 w 135"/>
                <a:gd name="T63" fmla="*/ 96 h 110"/>
                <a:gd name="T64" fmla="*/ 80 w 135"/>
                <a:gd name="T65" fmla="*/ 89 h 110"/>
                <a:gd name="T66" fmla="*/ 86 w 135"/>
                <a:gd name="T67" fmla="*/ 83 h 110"/>
                <a:gd name="T68" fmla="*/ 96 w 135"/>
                <a:gd name="T69" fmla="*/ 83 h 110"/>
                <a:gd name="T70" fmla="*/ 97 w 135"/>
                <a:gd name="T71" fmla="*/ 83 h 110"/>
                <a:gd name="T72" fmla="*/ 94 w 135"/>
                <a:gd name="T73" fmla="*/ 75 h 110"/>
                <a:gd name="T74" fmla="*/ 127 w 135"/>
                <a:gd name="T75" fmla="*/ 64 h 110"/>
                <a:gd name="T76" fmla="*/ 125 w 135"/>
                <a:gd name="T77" fmla="*/ 59 h 110"/>
                <a:gd name="T78" fmla="*/ 126 w 135"/>
                <a:gd name="T79" fmla="*/ 49 h 110"/>
                <a:gd name="T80" fmla="*/ 131 w 135"/>
                <a:gd name="T81" fmla="*/ 46 h 110"/>
                <a:gd name="T82" fmla="*/ 131 w 135"/>
                <a:gd name="T83" fmla="*/ 28 h 110"/>
                <a:gd name="T84" fmla="*/ 135 w 135"/>
                <a:gd name="T85" fmla="*/ 26 h 110"/>
                <a:gd name="T86" fmla="*/ 129 w 135"/>
                <a:gd name="T87" fmla="*/ 14 h 110"/>
                <a:gd name="T88" fmla="*/ 114 w 135"/>
                <a:gd name="T89" fmla="*/ 8 h 110"/>
                <a:gd name="T90" fmla="*/ 104 w 135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5" h="110">
                  <a:moveTo>
                    <a:pt x="104" y="4"/>
                  </a:moveTo>
                  <a:cubicBezTo>
                    <a:pt x="102" y="4"/>
                    <a:pt x="98" y="2"/>
                    <a:pt x="95" y="0"/>
                  </a:cubicBezTo>
                  <a:cubicBezTo>
                    <a:pt x="93" y="2"/>
                    <a:pt x="85" y="2"/>
                    <a:pt x="81" y="2"/>
                  </a:cubicBezTo>
                  <a:cubicBezTo>
                    <a:pt x="77" y="2"/>
                    <a:pt x="81" y="7"/>
                    <a:pt x="78" y="9"/>
                  </a:cubicBezTo>
                  <a:cubicBezTo>
                    <a:pt x="76" y="11"/>
                    <a:pt x="75" y="14"/>
                    <a:pt x="77" y="15"/>
                  </a:cubicBezTo>
                  <a:cubicBezTo>
                    <a:pt x="79" y="16"/>
                    <a:pt x="76" y="24"/>
                    <a:pt x="76" y="27"/>
                  </a:cubicBezTo>
                  <a:cubicBezTo>
                    <a:pt x="76" y="30"/>
                    <a:pt x="72" y="36"/>
                    <a:pt x="73" y="37"/>
                  </a:cubicBezTo>
                  <a:cubicBezTo>
                    <a:pt x="75" y="38"/>
                    <a:pt x="78" y="45"/>
                    <a:pt x="81" y="46"/>
                  </a:cubicBezTo>
                  <a:cubicBezTo>
                    <a:pt x="85" y="47"/>
                    <a:pt x="87" y="43"/>
                    <a:pt x="89" y="43"/>
                  </a:cubicBezTo>
                  <a:cubicBezTo>
                    <a:pt x="91" y="43"/>
                    <a:pt x="91" y="48"/>
                    <a:pt x="91" y="51"/>
                  </a:cubicBezTo>
                  <a:cubicBezTo>
                    <a:pt x="91" y="54"/>
                    <a:pt x="88" y="56"/>
                    <a:pt x="88" y="56"/>
                  </a:cubicBezTo>
                  <a:cubicBezTo>
                    <a:pt x="88" y="56"/>
                    <a:pt x="83" y="58"/>
                    <a:pt x="80" y="56"/>
                  </a:cubicBezTo>
                  <a:cubicBezTo>
                    <a:pt x="78" y="54"/>
                    <a:pt x="76" y="48"/>
                    <a:pt x="76" y="47"/>
                  </a:cubicBezTo>
                  <a:cubicBezTo>
                    <a:pt x="76" y="45"/>
                    <a:pt x="69" y="45"/>
                    <a:pt x="67" y="45"/>
                  </a:cubicBezTo>
                  <a:cubicBezTo>
                    <a:pt x="64" y="45"/>
                    <a:pt x="62" y="40"/>
                    <a:pt x="61" y="38"/>
                  </a:cubicBezTo>
                  <a:cubicBezTo>
                    <a:pt x="60" y="36"/>
                    <a:pt x="56" y="39"/>
                    <a:pt x="56" y="40"/>
                  </a:cubicBezTo>
                  <a:cubicBezTo>
                    <a:pt x="56" y="42"/>
                    <a:pt x="54" y="42"/>
                    <a:pt x="51" y="42"/>
                  </a:cubicBezTo>
                  <a:cubicBezTo>
                    <a:pt x="49" y="42"/>
                    <a:pt x="44" y="38"/>
                    <a:pt x="41" y="39"/>
                  </a:cubicBezTo>
                  <a:cubicBezTo>
                    <a:pt x="39" y="40"/>
                    <a:pt x="37" y="36"/>
                    <a:pt x="38" y="34"/>
                  </a:cubicBezTo>
                  <a:cubicBezTo>
                    <a:pt x="38" y="32"/>
                    <a:pt x="33" y="33"/>
                    <a:pt x="31" y="34"/>
                  </a:cubicBezTo>
                  <a:cubicBezTo>
                    <a:pt x="29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21" y="104"/>
                    <a:pt x="35" y="102"/>
                    <a:pt x="35" y="105"/>
                  </a:cubicBezTo>
                  <a:cubicBezTo>
                    <a:pt x="35" y="105"/>
                    <a:pt x="35" y="106"/>
                    <a:pt x="36" y="107"/>
                  </a:cubicBezTo>
                  <a:cubicBezTo>
                    <a:pt x="38" y="106"/>
                    <a:pt x="41" y="106"/>
                    <a:pt x="42" y="106"/>
                  </a:cubicBezTo>
                  <a:cubicBezTo>
                    <a:pt x="45" y="106"/>
                    <a:pt x="54" y="110"/>
                    <a:pt x="57" y="108"/>
                  </a:cubicBezTo>
                  <a:cubicBezTo>
                    <a:pt x="60" y="107"/>
                    <a:pt x="64" y="98"/>
                    <a:pt x="69" y="96"/>
                  </a:cubicBezTo>
                  <a:cubicBezTo>
                    <a:pt x="73" y="95"/>
                    <a:pt x="80" y="91"/>
                    <a:pt x="80" y="89"/>
                  </a:cubicBezTo>
                  <a:cubicBezTo>
                    <a:pt x="80" y="87"/>
                    <a:pt x="80" y="85"/>
                    <a:pt x="86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7" y="83"/>
                    <a:pt x="97" y="83"/>
                    <a:pt x="97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5" y="64"/>
                    <a:pt x="127" y="64"/>
                  </a:cubicBezTo>
                  <a:cubicBezTo>
                    <a:pt x="125" y="61"/>
                    <a:pt x="124" y="60"/>
                    <a:pt x="125" y="59"/>
                  </a:cubicBezTo>
                  <a:cubicBezTo>
                    <a:pt x="126" y="59"/>
                    <a:pt x="126" y="51"/>
                    <a:pt x="126" y="49"/>
                  </a:cubicBezTo>
                  <a:cubicBezTo>
                    <a:pt x="126" y="47"/>
                    <a:pt x="134" y="48"/>
                    <a:pt x="131" y="46"/>
                  </a:cubicBezTo>
                  <a:cubicBezTo>
                    <a:pt x="129" y="44"/>
                    <a:pt x="129" y="31"/>
                    <a:pt x="131" y="28"/>
                  </a:cubicBezTo>
                  <a:cubicBezTo>
                    <a:pt x="132" y="26"/>
                    <a:pt x="135" y="28"/>
                    <a:pt x="135" y="26"/>
                  </a:cubicBezTo>
                  <a:cubicBezTo>
                    <a:pt x="135" y="24"/>
                    <a:pt x="131" y="17"/>
                    <a:pt x="129" y="14"/>
                  </a:cubicBezTo>
                  <a:cubicBezTo>
                    <a:pt x="128" y="13"/>
                    <a:pt x="117" y="9"/>
                    <a:pt x="114" y="8"/>
                  </a:cubicBezTo>
                  <a:cubicBezTo>
                    <a:pt x="111" y="8"/>
                    <a:pt x="107" y="4"/>
                    <a:pt x="10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9" name="Freeform 13"/>
            <p:cNvSpPr>
              <a:spLocks/>
            </p:cNvSpPr>
            <p:nvPr userDrawn="1"/>
          </p:nvSpPr>
          <p:spPr bwMode="auto">
            <a:xfrm>
              <a:off x="-1709435" y="4492780"/>
              <a:ext cx="48661" cy="43766"/>
            </a:xfrm>
            <a:custGeom>
              <a:avLst/>
              <a:gdLst>
                <a:gd name="T0" fmla="*/ 19 w 23"/>
                <a:gd name="T1" fmla="*/ 0 h 19"/>
                <a:gd name="T2" fmla="*/ 12 w 23"/>
                <a:gd name="T3" fmla="*/ 2 h 19"/>
                <a:gd name="T4" fmla="*/ 7 w 23"/>
                <a:gd name="T5" fmla="*/ 3 h 19"/>
                <a:gd name="T6" fmla="*/ 5 w 23"/>
                <a:gd name="T7" fmla="*/ 4 h 19"/>
                <a:gd name="T8" fmla="*/ 3 w 23"/>
                <a:gd name="T9" fmla="*/ 11 h 19"/>
                <a:gd name="T10" fmla="*/ 0 w 23"/>
                <a:gd name="T11" fmla="*/ 14 h 19"/>
                <a:gd name="T12" fmla="*/ 3 w 23"/>
                <a:gd name="T13" fmla="*/ 17 h 19"/>
                <a:gd name="T14" fmla="*/ 6 w 23"/>
                <a:gd name="T15" fmla="*/ 18 h 19"/>
                <a:gd name="T16" fmla="*/ 12 w 23"/>
                <a:gd name="T17" fmla="*/ 14 h 19"/>
                <a:gd name="T18" fmla="*/ 23 w 23"/>
                <a:gd name="T19" fmla="*/ 12 h 19"/>
                <a:gd name="T20" fmla="*/ 21 w 23"/>
                <a:gd name="T21" fmla="*/ 5 h 19"/>
                <a:gd name="T22" fmla="*/ 19 w 23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19">
                  <a:moveTo>
                    <a:pt x="19" y="0"/>
                  </a:moveTo>
                  <a:cubicBezTo>
                    <a:pt x="16" y="1"/>
                    <a:pt x="14" y="2"/>
                    <a:pt x="12" y="2"/>
                  </a:cubicBezTo>
                  <a:cubicBezTo>
                    <a:pt x="11" y="3"/>
                    <a:pt x="10" y="4"/>
                    <a:pt x="7" y="3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2" y="5"/>
                    <a:pt x="3" y="11"/>
                    <a:pt x="3" y="11"/>
                  </a:cubicBezTo>
                  <a:cubicBezTo>
                    <a:pt x="3" y="11"/>
                    <a:pt x="0" y="11"/>
                    <a:pt x="0" y="14"/>
                  </a:cubicBezTo>
                  <a:cubicBezTo>
                    <a:pt x="0" y="16"/>
                    <a:pt x="2" y="17"/>
                    <a:pt x="3" y="17"/>
                  </a:cubicBezTo>
                  <a:cubicBezTo>
                    <a:pt x="4" y="17"/>
                    <a:pt x="5" y="18"/>
                    <a:pt x="6" y="18"/>
                  </a:cubicBezTo>
                  <a:cubicBezTo>
                    <a:pt x="13" y="19"/>
                    <a:pt x="12" y="14"/>
                    <a:pt x="12" y="14"/>
                  </a:cubicBezTo>
                  <a:cubicBezTo>
                    <a:pt x="12" y="14"/>
                    <a:pt x="22" y="15"/>
                    <a:pt x="23" y="12"/>
                  </a:cubicBezTo>
                  <a:cubicBezTo>
                    <a:pt x="23" y="9"/>
                    <a:pt x="21" y="5"/>
                    <a:pt x="21" y="5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0" name="Freeform 14"/>
            <p:cNvSpPr>
              <a:spLocks/>
            </p:cNvSpPr>
            <p:nvPr userDrawn="1"/>
          </p:nvSpPr>
          <p:spPr bwMode="auto">
            <a:xfrm>
              <a:off x="-1407403" y="4155416"/>
              <a:ext cx="258406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79 w 121"/>
                <a:gd name="T9" fmla="*/ 49 h 151"/>
                <a:gd name="T10" fmla="*/ 48 w 121"/>
                <a:gd name="T11" fmla="*/ 77 h 151"/>
                <a:gd name="T12" fmla="*/ 35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0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2 w 121"/>
                <a:gd name="T29" fmla="*/ 111 h 151"/>
                <a:gd name="T30" fmla="*/ 81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2 w 121"/>
                <a:gd name="T41" fmla="*/ 4 h 151"/>
                <a:gd name="T42" fmla="*/ 86 w 121"/>
                <a:gd name="T43" fmla="*/ 11 h 151"/>
                <a:gd name="T44" fmla="*/ 68 w 121"/>
                <a:gd name="T45" fmla="*/ 15 h 151"/>
                <a:gd name="T46" fmla="*/ 52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3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7" y="46"/>
                    <a:pt x="73" y="46"/>
                    <a:pt x="75" y="46"/>
                  </a:cubicBezTo>
                  <a:cubicBezTo>
                    <a:pt x="78" y="46"/>
                    <a:pt x="82" y="47"/>
                    <a:pt x="79" y="49"/>
                  </a:cubicBezTo>
                  <a:cubicBezTo>
                    <a:pt x="77" y="50"/>
                    <a:pt x="52" y="74"/>
                    <a:pt x="48" y="77"/>
                  </a:cubicBezTo>
                  <a:cubicBezTo>
                    <a:pt x="45" y="81"/>
                    <a:pt x="43" y="79"/>
                    <a:pt x="35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4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2" y="111"/>
                  </a:cubicBezTo>
                  <a:cubicBezTo>
                    <a:pt x="58" y="109"/>
                    <a:pt x="72" y="96"/>
                    <a:pt x="81" y="85"/>
                  </a:cubicBezTo>
                  <a:cubicBezTo>
                    <a:pt x="87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09" y="43"/>
                    <a:pt x="116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4" y="0"/>
                    <a:pt x="112" y="4"/>
                  </a:cubicBezTo>
                  <a:cubicBezTo>
                    <a:pt x="111" y="8"/>
                    <a:pt x="96" y="10"/>
                    <a:pt x="86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2" y="17"/>
                  </a:cubicBezTo>
                  <a:cubicBezTo>
                    <a:pt x="49" y="20"/>
                    <a:pt x="37" y="23"/>
                    <a:pt x="33" y="16"/>
                  </a:cubicBezTo>
                  <a:cubicBezTo>
                    <a:pt x="31" y="12"/>
                    <a:pt x="29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1" name="Freeform 15"/>
            <p:cNvSpPr>
              <a:spLocks/>
            </p:cNvSpPr>
            <p:nvPr userDrawn="1"/>
          </p:nvSpPr>
          <p:spPr bwMode="auto">
            <a:xfrm>
              <a:off x="-2743058" y="3513512"/>
              <a:ext cx="300355" cy="242538"/>
            </a:xfrm>
            <a:custGeom>
              <a:avLst/>
              <a:gdLst>
                <a:gd name="T0" fmla="*/ 51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7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09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4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4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5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1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1" y="104"/>
                  </a:moveTo>
                  <a:cubicBezTo>
                    <a:pt x="51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2" y="76"/>
                    <a:pt x="77" y="78"/>
                    <a:pt x="77" y="76"/>
                  </a:cubicBezTo>
                  <a:cubicBezTo>
                    <a:pt x="77" y="73"/>
                    <a:pt x="84" y="74"/>
                    <a:pt x="88" y="73"/>
                  </a:cubicBezTo>
                  <a:cubicBezTo>
                    <a:pt x="91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09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39" y="47"/>
                    <a:pt x="140" y="45"/>
                    <a:pt x="140" y="43"/>
                  </a:cubicBezTo>
                  <a:cubicBezTo>
                    <a:pt x="139" y="41"/>
                    <a:pt x="137" y="36"/>
                    <a:pt x="135" y="35"/>
                  </a:cubicBezTo>
                  <a:cubicBezTo>
                    <a:pt x="133" y="35"/>
                    <a:pt x="134" y="30"/>
                    <a:pt x="134" y="26"/>
                  </a:cubicBezTo>
                  <a:cubicBezTo>
                    <a:pt x="134" y="21"/>
                    <a:pt x="134" y="17"/>
                    <a:pt x="131" y="14"/>
                  </a:cubicBezTo>
                  <a:cubicBezTo>
                    <a:pt x="130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0" y="11"/>
                    <a:pt x="96" y="6"/>
                  </a:cubicBezTo>
                  <a:cubicBezTo>
                    <a:pt x="91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4" y="31"/>
                  </a:cubicBezTo>
                  <a:cubicBezTo>
                    <a:pt x="50" y="31"/>
                    <a:pt x="49" y="38"/>
                    <a:pt x="46" y="41"/>
                  </a:cubicBezTo>
                  <a:cubicBezTo>
                    <a:pt x="42" y="43"/>
                    <a:pt x="43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1" y="71"/>
                    <a:pt x="31" y="82"/>
                    <a:pt x="25" y="85"/>
                  </a:cubicBezTo>
                  <a:cubicBezTo>
                    <a:pt x="19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4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1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2" name="Freeform 16"/>
            <p:cNvSpPr>
              <a:spLocks/>
            </p:cNvSpPr>
            <p:nvPr userDrawn="1"/>
          </p:nvSpPr>
          <p:spPr bwMode="auto">
            <a:xfrm>
              <a:off x="-223128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7 w 50"/>
                <a:gd name="T7" fmla="*/ 53 h 88"/>
                <a:gd name="T8" fmla="*/ 12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6" y="27"/>
                    <a:pt x="13" y="33"/>
                    <a:pt x="10" y="34"/>
                  </a:cubicBezTo>
                  <a:cubicBezTo>
                    <a:pt x="7" y="35"/>
                    <a:pt x="5" y="41"/>
                    <a:pt x="3" y="41"/>
                  </a:cubicBezTo>
                  <a:cubicBezTo>
                    <a:pt x="0" y="41"/>
                    <a:pt x="3" y="51"/>
                    <a:pt x="7" y="53"/>
                  </a:cubicBezTo>
                  <a:cubicBezTo>
                    <a:pt x="12" y="55"/>
                    <a:pt x="12" y="58"/>
                    <a:pt x="12" y="60"/>
                  </a:cubicBezTo>
                  <a:cubicBezTo>
                    <a:pt x="12" y="62"/>
                    <a:pt x="19" y="64"/>
                    <a:pt x="21" y="66"/>
                  </a:cubicBezTo>
                  <a:cubicBezTo>
                    <a:pt x="23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5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7" y="70"/>
                    <a:pt x="43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2" y="44"/>
                    <a:pt x="41" y="46"/>
                  </a:cubicBezTo>
                  <a:cubicBezTo>
                    <a:pt x="39" y="48"/>
                    <a:pt x="32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39" y="14"/>
                    <a:pt x="43" y="11"/>
                  </a:cubicBezTo>
                  <a:cubicBezTo>
                    <a:pt x="47" y="7"/>
                    <a:pt x="43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4" y="0"/>
                    <a:pt x="20" y="4"/>
                  </a:cubicBezTo>
                  <a:cubicBezTo>
                    <a:pt x="18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3" name="Freeform 17"/>
            <p:cNvSpPr>
              <a:spLocks/>
            </p:cNvSpPr>
            <p:nvPr userDrawn="1"/>
          </p:nvSpPr>
          <p:spPr bwMode="auto">
            <a:xfrm>
              <a:off x="-2633990" y="3477040"/>
              <a:ext cx="521845" cy="505135"/>
            </a:xfrm>
            <a:custGeom>
              <a:avLst/>
              <a:gdLst>
                <a:gd name="T0" fmla="*/ 83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8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6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0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3 w 243"/>
                <a:gd name="T35" fmla="*/ 201 h 217"/>
                <a:gd name="T36" fmla="*/ 136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0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7 w 243"/>
                <a:gd name="T63" fmla="*/ 123 h 217"/>
                <a:gd name="T64" fmla="*/ 217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0 w 243"/>
                <a:gd name="T79" fmla="*/ 57 h 217"/>
                <a:gd name="T80" fmla="*/ 195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3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3" y="42"/>
                  </a:moveTo>
                  <a:cubicBezTo>
                    <a:pt x="83" y="46"/>
                    <a:pt x="82" y="51"/>
                    <a:pt x="84" y="51"/>
                  </a:cubicBezTo>
                  <a:cubicBezTo>
                    <a:pt x="86" y="52"/>
                    <a:pt x="88" y="57"/>
                    <a:pt x="89" y="59"/>
                  </a:cubicBezTo>
                  <a:cubicBezTo>
                    <a:pt x="89" y="61"/>
                    <a:pt x="88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8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0" y="89"/>
                    <a:pt x="37" y="89"/>
                  </a:cubicBezTo>
                  <a:cubicBezTo>
                    <a:pt x="33" y="90"/>
                    <a:pt x="26" y="89"/>
                    <a:pt x="26" y="92"/>
                  </a:cubicBezTo>
                  <a:cubicBezTo>
                    <a:pt x="26" y="94"/>
                    <a:pt x="21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0" y="113"/>
                    <a:pt x="0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3" y="201"/>
                    <a:pt x="123" y="201"/>
                  </a:cubicBezTo>
                  <a:cubicBezTo>
                    <a:pt x="123" y="201"/>
                    <a:pt x="131" y="202"/>
                    <a:pt x="136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49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0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8" y="128"/>
                    <a:pt x="219" y="128"/>
                  </a:cubicBezTo>
                  <a:cubicBezTo>
                    <a:pt x="220" y="127"/>
                    <a:pt x="217" y="125"/>
                    <a:pt x="217" y="123"/>
                  </a:cubicBezTo>
                  <a:cubicBezTo>
                    <a:pt x="217" y="121"/>
                    <a:pt x="216" y="118"/>
                    <a:pt x="217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6" y="105"/>
                    <a:pt x="221" y="102"/>
                    <a:pt x="219" y="97"/>
                  </a:cubicBezTo>
                  <a:cubicBezTo>
                    <a:pt x="216" y="93"/>
                    <a:pt x="213" y="89"/>
                    <a:pt x="213" y="87"/>
                  </a:cubicBezTo>
                  <a:cubicBezTo>
                    <a:pt x="213" y="87"/>
                    <a:pt x="214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1" y="66"/>
                    <a:pt x="209" y="63"/>
                  </a:cubicBezTo>
                  <a:cubicBezTo>
                    <a:pt x="207" y="61"/>
                    <a:pt x="200" y="59"/>
                    <a:pt x="200" y="57"/>
                  </a:cubicBezTo>
                  <a:cubicBezTo>
                    <a:pt x="200" y="55"/>
                    <a:pt x="200" y="52"/>
                    <a:pt x="195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3" y="38"/>
                    <a:pt x="195" y="32"/>
                    <a:pt x="198" y="31"/>
                  </a:cubicBezTo>
                  <a:cubicBezTo>
                    <a:pt x="201" y="30"/>
                    <a:pt x="204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5" y="16"/>
                    <a:pt x="87" y="20"/>
                    <a:pt x="83" y="25"/>
                  </a:cubicBezTo>
                  <a:cubicBezTo>
                    <a:pt x="81" y="26"/>
                    <a:pt x="80" y="27"/>
                    <a:pt x="78" y="27"/>
                  </a:cubicBezTo>
                  <a:cubicBezTo>
                    <a:pt x="79" y="28"/>
                    <a:pt x="79" y="30"/>
                    <a:pt x="80" y="30"/>
                  </a:cubicBezTo>
                  <a:cubicBezTo>
                    <a:pt x="83" y="33"/>
                    <a:pt x="83" y="37"/>
                    <a:pt x="83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4" name="Freeform 18"/>
            <p:cNvSpPr>
              <a:spLocks/>
            </p:cNvSpPr>
            <p:nvPr userDrawn="1"/>
          </p:nvSpPr>
          <p:spPr bwMode="auto">
            <a:xfrm>
              <a:off x="-2177585" y="3595574"/>
              <a:ext cx="382574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4 w 178"/>
                <a:gd name="T15" fmla="*/ 65 h 158"/>
                <a:gd name="T16" fmla="*/ 4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7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5 w 178"/>
                <a:gd name="T49" fmla="*/ 17 h 158"/>
                <a:gd name="T50" fmla="*/ 176 w 178"/>
                <a:gd name="T51" fmla="*/ 14 h 158"/>
                <a:gd name="T52" fmla="*/ 176 w 178"/>
                <a:gd name="T53" fmla="*/ 13 h 158"/>
                <a:gd name="T54" fmla="*/ 160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8 w 178"/>
                <a:gd name="T61" fmla="*/ 27 h 158"/>
                <a:gd name="T62" fmla="*/ 100 w 178"/>
                <a:gd name="T63" fmla="*/ 28 h 158"/>
                <a:gd name="T64" fmla="*/ 79 w 178"/>
                <a:gd name="T65" fmla="*/ 20 h 158"/>
                <a:gd name="T66" fmla="*/ 67 w 178"/>
                <a:gd name="T67" fmla="*/ 13 h 158"/>
                <a:gd name="T68" fmla="*/ 60 w 178"/>
                <a:gd name="T69" fmla="*/ 7 h 158"/>
                <a:gd name="T70" fmla="*/ 38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8" y="9"/>
                    <a:pt x="12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0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3" y="42"/>
                    <a:pt x="6" y="46"/>
                  </a:cubicBezTo>
                  <a:cubicBezTo>
                    <a:pt x="8" y="51"/>
                    <a:pt x="3" y="54"/>
                    <a:pt x="5" y="58"/>
                  </a:cubicBezTo>
                  <a:cubicBezTo>
                    <a:pt x="7" y="61"/>
                    <a:pt x="6" y="63"/>
                    <a:pt x="4" y="65"/>
                  </a:cubicBezTo>
                  <a:cubicBezTo>
                    <a:pt x="3" y="67"/>
                    <a:pt x="4" y="70"/>
                    <a:pt x="4" y="72"/>
                  </a:cubicBezTo>
                  <a:cubicBezTo>
                    <a:pt x="4" y="74"/>
                    <a:pt x="7" y="76"/>
                    <a:pt x="6" y="77"/>
                  </a:cubicBezTo>
                  <a:cubicBezTo>
                    <a:pt x="5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7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1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0" y="34"/>
                    <a:pt x="174" y="30"/>
                  </a:cubicBezTo>
                  <a:cubicBezTo>
                    <a:pt x="178" y="26"/>
                    <a:pt x="173" y="24"/>
                    <a:pt x="175" y="17"/>
                  </a:cubicBezTo>
                  <a:cubicBezTo>
                    <a:pt x="176" y="16"/>
                    <a:pt x="176" y="15"/>
                    <a:pt x="176" y="14"/>
                  </a:cubicBezTo>
                  <a:cubicBezTo>
                    <a:pt x="176" y="14"/>
                    <a:pt x="176" y="14"/>
                    <a:pt x="176" y="13"/>
                  </a:cubicBezTo>
                  <a:cubicBezTo>
                    <a:pt x="175" y="11"/>
                    <a:pt x="171" y="11"/>
                    <a:pt x="160" y="10"/>
                  </a:cubicBezTo>
                  <a:cubicBezTo>
                    <a:pt x="150" y="8"/>
                    <a:pt x="154" y="2"/>
                    <a:pt x="143" y="1"/>
                  </a:cubicBezTo>
                  <a:cubicBezTo>
                    <a:pt x="131" y="0"/>
                    <a:pt x="117" y="9"/>
                    <a:pt x="117" y="13"/>
                  </a:cubicBezTo>
                  <a:cubicBezTo>
                    <a:pt x="117" y="18"/>
                    <a:pt x="122" y="23"/>
                    <a:pt x="118" y="27"/>
                  </a:cubicBezTo>
                  <a:cubicBezTo>
                    <a:pt x="114" y="32"/>
                    <a:pt x="106" y="33"/>
                    <a:pt x="100" y="28"/>
                  </a:cubicBezTo>
                  <a:cubicBezTo>
                    <a:pt x="94" y="23"/>
                    <a:pt x="86" y="20"/>
                    <a:pt x="79" y="20"/>
                  </a:cubicBezTo>
                  <a:cubicBezTo>
                    <a:pt x="72" y="20"/>
                    <a:pt x="67" y="16"/>
                    <a:pt x="67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8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5" name="Freeform 19"/>
            <p:cNvSpPr>
              <a:spLocks/>
            </p:cNvSpPr>
            <p:nvPr userDrawn="1"/>
          </p:nvSpPr>
          <p:spPr bwMode="auto">
            <a:xfrm>
              <a:off x="-2831989" y="4108002"/>
              <a:ext cx="72153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7 w 34"/>
                <a:gd name="T7" fmla="*/ 7 h 11"/>
                <a:gd name="T8" fmla="*/ 16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3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7" y="7"/>
                  </a:cubicBezTo>
                  <a:cubicBezTo>
                    <a:pt x="22" y="6"/>
                    <a:pt x="21" y="0"/>
                    <a:pt x="16" y="2"/>
                  </a:cubicBezTo>
                  <a:cubicBezTo>
                    <a:pt x="11" y="4"/>
                    <a:pt x="8" y="5"/>
                    <a:pt x="2" y="4"/>
                  </a:cubicBezTo>
                  <a:cubicBezTo>
                    <a:pt x="2" y="6"/>
                    <a:pt x="0" y="9"/>
                    <a:pt x="0" y="11"/>
                  </a:cubicBezTo>
                  <a:cubicBezTo>
                    <a:pt x="2" y="11"/>
                    <a:pt x="3" y="10"/>
                    <a:pt x="3" y="10"/>
                  </a:cubicBezTo>
                  <a:cubicBezTo>
                    <a:pt x="7" y="10"/>
                    <a:pt x="14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6" name="Freeform 20"/>
            <p:cNvSpPr>
              <a:spLocks/>
            </p:cNvSpPr>
            <p:nvPr userDrawn="1"/>
          </p:nvSpPr>
          <p:spPr bwMode="auto">
            <a:xfrm>
              <a:off x="-2847091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0 w 69"/>
                <a:gd name="T11" fmla="*/ 47 h 50"/>
                <a:gd name="T12" fmla="*/ 67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2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3 w 69"/>
                <a:gd name="T35" fmla="*/ 2 h 50"/>
                <a:gd name="T36" fmla="*/ 7 w 69"/>
                <a:gd name="T37" fmla="*/ 7 h 50"/>
                <a:gd name="T38" fmla="*/ 6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3 w 69"/>
                <a:gd name="T47" fmla="*/ 31 h 50"/>
                <a:gd name="T48" fmla="*/ 34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0 w 69"/>
                <a:gd name="T57" fmla="*/ 39 h 50"/>
                <a:gd name="T58" fmla="*/ 7 w 69"/>
                <a:gd name="T59" fmla="*/ 40 h 50"/>
                <a:gd name="T60" fmla="*/ 8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0" y="47"/>
                  </a:cubicBezTo>
                  <a:cubicBezTo>
                    <a:pt x="51" y="49"/>
                    <a:pt x="61" y="50"/>
                    <a:pt x="67" y="48"/>
                  </a:cubicBezTo>
                  <a:cubicBezTo>
                    <a:pt x="68" y="48"/>
                    <a:pt x="68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8" y="39"/>
                    <a:pt x="64" y="36"/>
                    <a:pt x="62" y="34"/>
                  </a:cubicBezTo>
                  <a:cubicBezTo>
                    <a:pt x="60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6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3" y="2"/>
                  </a:cubicBezTo>
                  <a:cubicBezTo>
                    <a:pt x="9" y="1"/>
                    <a:pt x="10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6" y="11"/>
                    <a:pt x="5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8" y="32"/>
                    <a:pt x="9" y="33"/>
                    <a:pt x="9" y="33"/>
                  </a:cubicBezTo>
                  <a:cubicBezTo>
                    <a:pt x="15" y="34"/>
                    <a:pt x="18" y="33"/>
                    <a:pt x="23" y="31"/>
                  </a:cubicBezTo>
                  <a:cubicBezTo>
                    <a:pt x="28" y="29"/>
                    <a:pt x="29" y="35"/>
                    <a:pt x="34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1" y="38"/>
                    <a:pt x="14" y="39"/>
                    <a:pt x="10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8" y="45"/>
                  </a:cubicBezTo>
                  <a:cubicBezTo>
                    <a:pt x="9" y="45"/>
                    <a:pt x="9" y="46"/>
                    <a:pt x="10" y="46"/>
                  </a:cubicBezTo>
                  <a:cubicBezTo>
                    <a:pt x="15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7" name="Freeform 21"/>
            <p:cNvSpPr>
              <a:spLocks/>
            </p:cNvSpPr>
            <p:nvPr userDrawn="1"/>
          </p:nvSpPr>
          <p:spPr bwMode="auto">
            <a:xfrm>
              <a:off x="-2825277" y="4142651"/>
              <a:ext cx="67118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0 w 32"/>
                <a:gd name="T5" fmla="*/ 10 h 18"/>
                <a:gd name="T6" fmla="*/ 29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5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4" y="11"/>
                    <a:pt x="26" y="12"/>
                  </a:cubicBezTo>
                  <a:cubicBezTo>
                    <a:pt x="28" y="12"/>
                    <a:pt x="30" y="11"/>
                    <a:pt x="30" y="10"/>
                  </a:cubicBezTo>
                  <a:cubicBezTo>
                    <a:pt x="30" y="9"/>
                    <a:pt x="27" y="6"/>
                    <a:pt x="29" y="5"/>
                  </a:cubicBezTo>
                  <a:cubicBezTo>
                    <a:pt x="31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5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8" y="14"/>
                    <a:pt x="14" y="17"/>
                  </a:cubicBezTo>
                  <a:cubicBezTo>
                    <a:pt x="14" y="17"/>
                    <a:pt x="15" y="18"/>
                    <a:pt x="15" y="18"/>
                  </a:cubicBezTo>
                  <a:cubicBezTo>
                    <a:pt x="16" y="18"/>
                    <a:pt x="16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8" name="Freeform 22"/>
            <p:cNvSpPr>
              <a:spLocks/>
            </p:cNvSpPr>
            <p:nvPr userDrawn="1"/>
          </p:nvSpPr>
          <p:spPr bwMode="auto">
            <a:xfrm>
              <a:off x="-2055095" y="4180946"/>
              <a:ext cx="308744" cy="218831"/>
            </a:xfrm>
            <a:custGeom>
              <a:avLst/>
              <a:gdLst>
                <a:gd name="T0" fmla="*/ 133 w 144"/>
                <a:gd name="T1" fmla="*/ 53 h 94"/>
                <a:gd name="T2" fmla="*/ 128 w 144"/>
                <a:gd name="T3" fmla="*/ 46 h 94"/>
                <a:gd name="T4" fmla="*/ 121 w 144"/>
                <a:gd name="T5" fmla="*/ 40 h 94"/>
                <a:gd name="T6" fmla="*/ 116 w 144"/>
                <a:gd name="T7" fmla="*/ 33 h 94"/>
                <a:gd name="T8" fmla="*/ 107 w 144"/>
                <a:gd name="T9" fmla="*/ 29 h 94"/>
                <a:gd name="T10" fmla="*/ 105 w 144"/>
                <a:gd name="T11" fmla="*/ 26 h 94"/>
                <a:gd name="T12" fmla="*/ 100 w 144"/>
                <a:gd name="T13" fmla="*/ 25 h 94"/>
                <a:gd name="T14" fmla="*/ 102 w 144"/>
                <a:gd name="T15" fmla="*/ 21 h 94"/>
                <a:gd name="T16" fmla="*/ 101 w 144"/>
                <a:gd name="T17" fmla="*/ 12 h 94"/>
                <a:gd name="T18" fmla="*/ 93 w 144"/>
                <a:gd name="T19" fmla="*/ 2 h 94"/>
                <a:gd name="T20" fmla="*/ 91 w 144"/>
                <a:gd name="T21" fmla="*/ 1 h 94"/>
                <a:gd name="T22" fmla="*/ 81 w 144"/>
                <a:gd name="T23" fmla="*/ 5 h 94"/>
                <a:gd name="T24" fmla="*/ 79 w 144"/>
                <a:gd name="T25" fmla="*/ 10 h 94"/>
                <a:gd name="T26" fmla="*/ 67 w 144"/>
                <a:gd name="T27" fmla="*/ 21 h 94"/>
                <a:gd name="T28" fmla="*/ 51 w 144"/>
                <a:gd name="T29" fmla="*/ 24 h 94"/>
                <a:gd name="T30" fmla="*/ 50 w 144"/>
                <a:gd name="T31" fmla="*/ 30 h 94"/>
                <a:gd name="T32" fmla="*/ 40 w 144"/>
                <a:gd name="T33" fmla="*/ 35 h 94"/>
                <a:gd name="T34" fmla="*/ 27 w 144"/>
                <a:gd name="T35" fmla="*/ 39 h 94"/>
                <a:gd name="T36" fmla="*/ 20 w 144"/>
                <a:gd name="T37" fmla="*/ 39 h 94"/>
                <a:gd name="T38" fmla="*/ 13 w 144"/>
                <a:gd name="T39" fmla="*/ 41 h 94"/>
                <a:gd name="T40" fmla="*/ 12 w 144"/>
                <a:gd name="T41" fmla="*/ 40 h 94"/>
                <a:gd name="T42" fmla="*/ 6 w 144"/>
                <a:gd name="T43" fmla="*/ 47 h 94"/>
                <a:gd name="T44" fmla="*/ 0 w 144"/>
                <a:gd name="T45" fmla="*/ 57 h 94"/>
                <a:gd name="T46" fmla="*/ 2 w 144"/>
                <a:gd name="T47" fmla="*/ 66 h 94"/>
                <a:gd name="T48" fmla="*/ 5 w 144"/>
                <a:gd name="T49" fmla="*/ 75 h 94"/>
                <a:gd name="T50" fmla="*/ 7 w 144"/>
                <a:gd name="T51" fmla="*/ 81 h 94"/>
                <a:gd name="T52" fmla="*/ 10 w 144"/>
                <a:gd name="T53" fmla="*/ 85 h 94"/>
                <a:gd name="T54" fmla="*/ 17 w 144"/>
                <a:gd name="T55" fmla="*/ 92 h 94"/>
                <a:gd name="T56" fmla="*/ 19 w 144"/>
                <a:gd name="T57" fmla="*/ 94 h 94"/>
                <a:gd name="T58" fmla="*/ 20 w 144"/>
                <a:gd name="T59" fmla="*/ 93 h 94"/>
                <a:gd name="T60" fmla="*/ 22 w 144"/>
                <a:gd name="T61" fmla="*/ 85 h 94"/>
                <a:gd name="T62" fmla="*/ 29 w 144"/>
                <a:gd name="T63" fmla="*/ 83 h 94"/>
                <a:gd name="T64" fmla="*/ 34 w 144"/>
                <a:gd name="T65" fmla="*/ 82 h 94"/>
                <a:gd name="T66" fmla="*/ 44 w 144"/>
                <a:gd name="T67" fmla="*/ 83 h 94"/>
                <a:gd name="T68" fmla="*/ 44 w 144"/>
                <a:gd name="T69" fmla="*/ 76 h 94"/>
                <a:gd name="T70" fmla="*/ 56 w 144"/>
                <a:gd name="T71" fmla="*/ 67 h 94"/>
                <a:gd name="T72" fmla="*/ 65 w 144"/>
                <a:gd name="T73" fmla="*/ 73 h 94"/>
                <a:gd name="T74" fmla="*/ 88 w 144"/>
                <a:gd name="T75" fmla="*/ 77 h 94"/>
                <a:gd name="T76" fmla="*/ 91 w 144"/>
                <a:gd name="T77" fmla="*/ 70 h 94"/>
                <a:gd name="T78" fmla="*/ 100 w 144"/>
                <a:gd name="T79" fmla="*/ 70 h 94"/>
                <a:gd name="T80" fmla="*/ 113 w 144"/>
                <a:gd name="T81" fmla="*/ 67 h 94"/>
                <a:gd name="T82" fmla="*/ 122 w 144"/>
                <a:gd name="T83" fmla="*/ 65 h 94"/>
                <a:gd name="T84" fmla="*/ 135 w 144"/>
                <a:gd name="T85" fmla="*/ 67 h 94"/>
                <a:gd name="T86" fmla="*/ 144 w 144"/>
                <a:gd name="T87" fmla="*/ 65 h 94"/>
                <a:gd name="T88" fmla="*/ 141 w 144"/>
                <a:gd name="T89" fmla="*/ 59 h 94"/>
                <a:gd name="T90" fmla="*/ 133 w 144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4" h="94">
                  <a:moveTo>
                    <a:pt x="133" y="53"/>
                  </a:moveTo>
                  <a:cubicBezTo>
                    <a:pt x="133" y="51"/>
                    <a:pt x="133" y="49"/>
                    <a:pt x="128" y="46"/>
                  </a:cubicBezTo>
                  <a:cubicBezTo>
                    <a:pt x="124" y="43"/>
                    <a:pt x="121" y="42"/>
                    <a:pt x="121" y="40"/>
                  </a:cubicBezTo>
                  <a:cubicBezTo>
                    <a:pt x="121" y="38"/>
                    <a:pt x="120" y="37"/>
                    <a:pt x="116" y="33"/>
                  </a:cubicBezTo>
                  <a:cubicBezTo>
                    <a:pt x="113" y="29"/>
                    <a:pt x="107" y="29"/>
                    <a:pt x="107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8" y="23"/>
                    <a:pt x="102" y="21"/>
                  </a:cubicBezTo>
                  <a:cubicBezTo>
                    <a:pt x="106" y="19"/>
                    <a:pt x="102" y="14"/>
                    <a:pt x="101" y="12"/>
                  </a:cubicBezTo>
                  <a:cubicBezTo>
                    <a:pt x="101" y="10"/>
                    <a:pt x="94" y="4"/>
                    <a:pt x="93" y="2"/>
                  </a:cubicBezTo>
                  <a:cubicBezTo>
                    <a:pt x="92" y="2"/>
                    <a:pt x="91" y="2"/>
                    <a:pt x="91" y="1"/>
                  </a:cubicBezTo>
                  <a:cubicBezTo>
                    <a:pt x="88" y="0"/>
                    <a:pt x="84" y="3"/>
                    <a:pt x="81" y="5"/>
                  </a:cubicBezTo>
                  <a:cubicBezTo>
                    <a:pt x="79" y="7"/>
                    <a:pt x="81" y="9"/>
                    <a:pt x="79" y="10"/>
                  </a:cubicBezTo>
                  <a:cubicBezTo>
                    <a:pt x="77" y="12"/>
                    <a:pt x="71" y="16"/>
                    <a:pt x="67" y="21"/>
                  </a:cubicBezTo>
                  <a:cubicBezTo>
                    <a:pt x="64" y="25"/>
                    <a:pt x="54" y="23"/>
                    <a:pt x="51" y="24"/>
                  </a:cubicBezTo>
                  <a:cubicBezTo>
                    <a:pt x="48" y="26"/>
                    <a:pt x="52" y="28"/>
                    <a:pt x="50" y="30"/>
                  </a:cubicBezTo>
                  <a:cubicBezTo>
                    <a:pt x="48" y="32"/>
                    <a:pt x="42" y="34"/>
                    <a:pt x="40" y="35"/>
                  </a:cubicBezTo>
                  <a:cubicBezTo>
                    <a:pt x="38" y="36"/>
                    <a:pt x="30" y="36"/>
                    <a:pt x="27" y="39"/>
                  </a:cubicBezTo>
                  <a:cubicBezTo>
                    <a:pt x="25" y="41"/>
                    <a:pt x="22" y="35"/>
                    <a:pt x="20" y="39"/>
                  </a:cubicBezTo>
                  <a:cubicBezTo>
                    <a:pt x="17" y="42"/>
                    <a:pt x="14" y="42"/>
                    <a:pt x="13" y="41"/>
                  </a:cubicBezTo>
                  <a:cubicBezTo>
                    <a:pt x="13" y="41"/>
                    <a:pt x="12" y="40"/>
                    <a:pt x="12" y="40"/>
                  </a:cubicBezTo>
                  <a:cubicBezTo>
                    <a:pt x="10" y="42"/>
                    <a:pt x="7" y="44"/>
                    <a:pt x="6" y="47"/>
                  </a:cubicBezTo>
                  <a:cubicBezTo>
                    <a:pt x="5" y="51"/>
                    <a:pt x="0" y="55"/>
                    <a:pt x="0" y="57"/>
                  </a:cubicBezTo>
                  <a:cubicBezTo>
                    <a:pt x="0" y="60"/>
                    <a:pt x="2" y="63"/>
                    <a:pt x="2" y="66"/>
                  </a:cubicBezTo>
                  <a:cubicBezTo>
                    <a:pt x="2" y="70"/>
                    <a:pt x="3" y="72"/>
                    <a:pt x="5" y="75"/>
                  </a:cubicBezTo>
                  <a:cubicBezTo>
                    <a:pt x="8" y="78"/>
                    <a:pt x="7" y="81"/>
                    <a:pt x="7" y="81"/>
                  </a:cubicBezTo>
                  <a:cubicBezTo>
                    <a:pt x="7" y="81"/>
                    <a:pt x="8" y="83"/>
                    <a:pt x="10" y="85"/>
                  </a:cubicBezTo>
                  <a:cubicBezTo>
                    <a:pt x="12" y="87"/>
                    <a:pt x="17" y="90"/>
                    <a:pt x="17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20" y="93"/>
                    <a:pt x="20" y="93"/>
                  </a:cubicBezTo>
                  <a:cubicBezTo>
                    <a:pt x="23" y="89"/>
                    <a:pt x="22" y="85"/>
                    <a:pt x="22" y="85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6"/>
                    <a:pt x="51" y="67"/>
                    <a:pt x="56" y="67"/>
                  </a:cubicBezTo>
                  <a:cubicBezTo>
                    <a:pt x="61" y="67"/>
                    <a:pt x="65" y="73"/>
                    <a:pt x="65" y="73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8" y="77"/>
                    <a:pt x="89" y="71"/>
                    <a:pt x="91" y="70"/>
                  </a:cubicBezTo>
                  <a:cubicBezTo>
                    <a:pt x="93" y="69"/>
                    <a:pt x="98" y="71"/>
                    <a:pt x="100" y="70"/>
                  </a:cubicBezTo>
                  <a:cubicBezTo>
                    <a:pt x="103" y="69"/>
                    <a:pt x="108" y="67"/>
                    <a:pt x="113" y="67"/>
                  </a:cubicBezTo>
                  <a:cubicBezTo>
                    <a:pt x="118" y="67"/>
                    <a:pt x="120" y="69"/>
                    <a:pt x="122" y="65"/>
                  </a:cubicBezTo>
                  <a:cubicBezTo>
                    <a:pt x="124" y="61"/>
                    <a:pt x="135" y="67"/>
                    <a:pt x="135" y="67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1" y="59"/>
                    <a:pt x="141" y="59"/>
                    <a:pt x="141" y="59"/>
                  </a:cubicBezTo>
                  <a:cubicBezTo>
                    <a:pt x="141" y="59"/>
                    <a:pt x="133" y="55"/>
                    <a:pt x="133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9" name="Freeform 23"/>
            <p:cNvSpPr>
              <a:spLocks/>
            </p:cNvSpPr>
            <p:nvPr userDrawn="1"/>
          </p:nvSpPr>
          <p:spPr bwMode="auto">
            <a:xfrm>
              <a:off x="-2345381" y="4109827"/>
              <a:ext cx="296999" cy="248008"/>
            </a:xfrm>
            <a:custGeom>
              <a:avLst/>
              <a:gdLst>
                <a:gd name="T0" fmla="*/ 86 w 139"/>
                <a:gd name="T1" fmla="*/ 77 h 106"/>
                <a:gd name="T2" fmla="*/ 92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8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6 w 139"/>
                <a:gd name="T33" fmla="*/ 7 h 106"/>
                <a:gd name="T34" fmla="*/ 91 w 139"/>
                <a:gd name="T35" fmla="*/ 7 h 106"/>
                <a:gd name="T36" fmla="*/ 83 w 139"/>
                <a:gd name="T37" fmla="*/ 12 h 106"/>
                <a:gd name="T38" fmla="*/ 71 w 139"/>
                <a:gd name="T39" fmla="*/ 12 h 106"/>
                <a:gd name="T40" fmla="*/ 62 w 139"/>
                <a:gd name="T41" fmla="*/ 8 h 106"/>
                <a:gd name="T42" fmla="*/ 53 w 139"/>
                <a:gd name="T43" fmla="*/ 10 h 106"/>
                <a:gd name="T44" fmla="*/ 46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19 w 139"/>
                <a:gd name="T51" fmla="*/ 4 h 106"/>
                <a:gd name="T52" fmla="*/ 17 w 139"/>
                <a:gd name="T53" fmla="*/ 13 h 106"/>
                <a:gd name="T54" fmla="*/ 11 w 139"/>
                <a:gd name="T55" fmla="*/ 20 h 106"/>
                <a:gd name="T56" fmla="*/ 10 w 139"/>
                <a:gd name="T57" fmla="*/ 22 h 106"/>
                <a:gd name="T58" fmla="*/ 12 w 139"/>
                <a:gd name="T59" fmla="*/ 30 h 106"/>
                <a:gd name="T60" fmla="*/ 10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2 w 139"/>
                <a:gd name="T73" fmla="*/ 85 h 106"/>
                <a:gd name="T74" fmla="*/ 33 w 139"/>
                <a:gd name="T75" fmla="*/ 96 h 106"/>
                <a:gd name="T76" fmla="*/ 40 w 139"/>
                <a:gd name="T77" fmla="*/ 105 h 106"/>
                <a:gd name="T78" fmla="*/ 51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2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1" y="85"/>
                    <a:pt x="103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19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3" y="40"/>
                    <a:pt x="130" y="31"/>
                    <a:pt x="131" y="30"/>
                  </a:cubicBezTo>
                  <a:cubicBezTo>
                    <a:pt x="132" y="28"/>
                    <a:pt x="137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2" y="11"/>
                    <a:pt x="133" y="9"/>
                  </a:cubicBezTo>
                  <a:cubicBezTo>
                    <a:pt x="130" y="9"/>
                    <a:pt x="130" y="6"/>
                    <a:pt x="128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8" y="8"/>
                    <a:pt x="106" y="7"/>
                  </a:cubicBezTo>
                  <a:cubicBezTo>
                    <a:pt x="104" y="6"/>
                    <a:pt x="95" y="7"/>
                    <a:pt x="91" y="7"/>
                  </a:cubicBezTo>
                  <a:cubicBezTo>
                    <a:pt x="88" y="7"/>
                    <a:pt x="85" y="11"/>
                    <a:pt x="83" y="12"/>
                  </a:cubicBezTo>
                  <a:cubicBezTo>
                    <a:pt x="80" y="13"/>
                    <a:pt x="73" y="13"/>
                    <a:pt x="71" y="12"/>
                  </a:cubicBezTo>
                  <a:cubicBezTo>
                    <a:pt x="69" y="11"/>
                    <a:pt x="65" y="8"/>
                    <a:pt x="62" y="8"/>
                  </a:cubicBezTo>
                  <a:cubicBezTo>
                    <a:pt x="60" y="8"/>
                    <a:pt x="56" y="8"/>
                    <a:pt x="53" y="10"/>
                  </a:cubicBezTo>
                  <a:cubicBezTo>
                    <a:pt x="49" y="12"/>
                    <a:pt x="48" y="7"/>
                    <a:pt x="46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2" y="4"/>
                    <a:pt x="30" y="4"/>
                  </a:cubicBezTo>
                  <a:cubicBezTo>
                    <a:pt x="28" y="4"/>
                    <a:pt x="21" y="2"/>
                    <a:pt x="19" y="4"/>
                  </a:cubicBezTo>
                  <a:cubicBezTo>
                    <a:pt x="17" y="6"/>
                    <a:pt x="18" y="12"/>
                    <a:pt x="17" y="13"/>
                  </a:cubicBezTo>
                  <a:cubicBezTo>
                    <a:pt x="16" y="14"/>
                    <a:pt x="11" y="18"/>
                    <a:pt x="11" y="20"/>
                  </a:cubicBezTo>
                  <a:cubicBezTo>
                    <a:pt x="11" y="21"/>
                    <a:pt x="11" y="22"/>
                    <a:pt x="10" y="22"/>
                  </a:cubicBezTo>
                  <a:cubicBezTo>
                    <a:pt x="11" y="25"/>
                    <a:pt x="11" y="28"/>
                    <a:pt x="12" y="30"/>
                  </a:cubicBezTo>
                  <a:cubicBezTo>
                    <a:pt x="12" y="32"/>
                    <a:pt x="13" y="43"/>
                    <a:pt x="10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3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2" y="85"/>
                  </a:cubicBezTo>
                  <a:cubicBezTo>
                    <a:pt x="28" y="86"/>
                    <a:pt x="33" y="93"/>
                    <a:pt x="33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8" y="103"/>
                    <a:pt x="51" y="103"/>
                  </a:cubicBezTo>
                  <a:cubicBezTo>
                    <a:pt x="54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1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" name="Freeform 24"/>
            <p:cNvSpPr>
              <a:spLocks/>
            </p:cNvSpPr>
            <p:nvPr userDrawn="1"/>
          </p:nvSpPr>
          <p:spPr bwMode="auto">
            <a:xfrm>
              <a:off x="-2394042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2 w 35"/>
                <a:gd name="T5" fmla="*/ 29 h 67"/>
                <a:gd name="T6" fmla="*/ 34 w 35"/>
                <a:gd name="T7" fmla="*/ 14 h 67"/>
                <a:gd name="T8" fmla="*/ 32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1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2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3" y="12"/>
                    <a:pt x="33" y="9"/>
                    <a:pt x="32" y="6"/>
                  </a:cubicBezTo>
                  <a:cubicBezTo>
                    <a:pt x="32" y="7"/>
                    <a:pt x="30" y="7"/>
                    <a:pt x="29" y="6"/>
                  </a:cubicBezTo>
                  <a:cubicBezTo>
                    <a:pt x="25" y="5"/>
                    <a:pt x="28" y="2"/>
                    <a:pt x="25" y="1"/>
                  </a:cubicBezTo>
                  <a:cubicBezTo>
                    <a:pt x="21" y="0"/>
                    <a:pt x="20" y="4"/>
                    <a:pt x="21" y="6"/>
                  </a:cubicBezTo>
                  <a:cubicBezTo>
                    <a:pt x="21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3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0" y="37"/>
                    <a:pt x="9" y="42"/>
                    <a:pt x="10" y="48"/>
                  </a:cubicBezTo>
                  <a:cubicBezTo>
                    <a:pt x="10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2" y="67"/>
                    <a:pt x="25" y="62"/>
                    <a:pt x="27" y="64"/>
                  </a:cubicBezTo>
                  <a:cubicBezTo>
                    <a:pt x="25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1" name="Freeform 25"/>
            <p:cNvSpPr>
              <a:spLocks/>
            </p:cNvSpPr>
            <p:nvPr userDrawn="1"/>
          </p:nvSpPr>
          <p:spPr bwMode="auto">
            <a:xfrm>
              <a:off x="-2417534" y="4182770"/>
              <a:ext cx="48661" cy="131298"/>
            </a:xfrm>
            <a:custGeom>
              <a:avLst/>
              <a:gdLst>
                <a:gd name="T0" fmla="*/ 19 w 22"/>
                <a:gd name="T1" fmla="*/ 20 h 56"/>
                <a:gd name="T2" fmla="*/ 17 w 22"/>
                <a:gd name="T3" fmla="*/ 12 h 56"/>
                <a:gd name="T4" fmla="*/ 11 w 22"/>
                <a:gd name="T5" fmla="*/ 2 h 56"/>
                <a:gd name="T6" fmla="*/ 2 w 22"/>
                <a:gd name="T7" fmla="*/ 0 h 56"/>
                <a:gd name="T8" fmla="*/ 0 w 22"/>
                <a:gd name="T9" fmla="*/ 0 h 56"/>
                <a:gd name="T10" fmla="*/ 3 w 22"/>
                <a:gd name="T11" fmla="*/ 7 h 56"/>
                <a:gd name="T12" fmla="*/ 5 w 22"/>
                <a:gd name="T13" fmla="*/ 14 h 56"/>
                <a:gd name="T14" fmla="*/ 6 w 22"/>
                <a:gd name="T15" fmla="*/ 29 h 56"/>
                <a:gd name="T16" fmla="*/ 9 w 22"/>
                <a:gd name="T17" fmla="*/ 44 h 56"/>
                <a:gd name="T18" fmla="*/ 13 w 22"/>
                <a:gd name="T19" fmla="*/ 56 h 56"/>
                <a:gd name="T20" fmla="*/ 15 w 22"/>
                <a:gd name="T21" fmla="*/ 55 h 56"/>
                <a:gd name="T22" fmla="*/ 22 w 22"/>
                <a:gd name="T23" fmla="*/ 52 h 56"/>
                <a:gd name="T24" fmla="*/ 21 w 22"/>
                <a:gd name="T25" fmla="*/ 33 h 56"/>
                <a:gd name="T26" fmla="*/ 19 w 22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56">
                  <a:moveTo>
                    <a:pt x="19" y="20"/>
                  </a:moveTo>
                  <a:cubicBezTo>
                    <a:pt x="17" y="18"/>
                    <a:pt x="22" y="14"/>
                    <a:pt x="17" y="12"/>
                  </a:cubicBezTo>
                  <a:cubicBezTo>
                    <a:pt x="13" y="9"/>
                    <a:pt x="11" y="10"/>
                    <a:pt x="11" y="2"/>
                  </a:cubicBezTo>
                  <a:cubicBezTo>
                    <a:pt x="8" y="1"/>
                    <a:pt x="4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3"/>
                    <a:pt x="2" y="7"/>
                    <a:pt x="3" y="7"/>
                  </a:cubicBezTo>
                  <a:cubicBezTo>
                    <a:pt x="4" y="8"/>
                    <a:pt x="6" y="10"/>
                    <a:pt x="5" y="14"/>
                  </a:cubicBezTo>
                  <a:cubicBezTo>
                    <a:pt x="5" y="17"/>
                    <a:pt x="4" y="25"/>
                    <a:pt x="6" y="29"/>
                  </a:cubicBezTo>
                  <a:cubicBezTo>
                    <a:pt x="7" y="33"/>
                    <a:pt x="9" y="38"/>
                    <a:pt x="9" y="44"/>
                  </a:cubicBezTo>
                  <a:cubicBezTo>
                    <a:pt x="9" y="47"/>
                    <a:pt x="11" y="52"/>
                    <a:pt x="13" y="56"/>
                  </a:cubicBezTo>
                  <a:cubicBezTo>
                    <a:pt x="14" y="56"/>
                    <a:pt x="15" y="55"/>
                    <a:pt x="15" y="55"/>
                  </a:cubicBezTo>
                  <a:cubicBezTo>
                    <a:pt x="17" y="54"/>
                    <a:pt x="19" y="53"/>
                    <a:pt x="22" y="52"/>
                  </a:cubicBezTo>
                  <a:cubicBezTo>
                    <a:pt x="22" y="46"/>
                    <a:pt x="21" y="36"/>
                    <a:pt x="21" y="33"/>
                  </a:cubicBezTo>
                  <a:cubicBezTo>
                    <a:pt x="20" y="27"/>
                    <a:pt x="21" y="22"/>
                    <a:pt x="1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2" name="Freeform 26"/>
            <p:cNvSpPr>
              <a:spLocks/>
            </p:cNvSpPr>
            <p:nvPr userDrawn="1"/>
          </p:nvSpPr>
          <p:spPr bwMode="auto">
            <a:xfrm>
              <a:off x="-2197721" y="4131710"/>
              <a:ext cx="182898" cy="288127"/>
            </a:xfrm>
            <a:custGeom>
              <a:avLst/>
              <a:gdLst>
                <a:gd name="T0" fmla="*/ 36 w 86"/>
                <a:gd name="T1" fmla="*/ 118 h 124"/>
                <a:gd name="T2" fmla="*/ 67 w 86"/>
                <a:gd name="T3" fmla="*/ 119 h 124"/>
                <a:gd name="T4" fmla="*/ 83 w 86"/>
                <a:gd name="T5" fmla="*/ 124 h 124"/>
                <a:gd name="T6" fmla="*/ 86 w 86"/>
                <a:gd name="T7" fmla="*/ 115 h 124"/>
                <a:gd name="T8" fmla="*/ 84 w 86"/>
                <a:gd name="T9" fmla="*/ 113 h 124"/>
                <a:gd name="T10" fmla="*/ 77 w 86"/>
                <a:gd name="T11" fmla="*/ 106 h 124"/>
                <a:gd name="T12" fmla="*/ 74 w 86"/>
                <a:gd name="T13" fmla="*/ 102 h 124"/>
                <a:gd name="T14" fmla="*/ 72 w 86"/>
                <a:gd name="T15" fmla="*/ 96 h 124"/>
                <a:gd name="T16" fmla="*/ 69 w 86"/>
                <a:gd name="T17" fmla="*/ 87 h 124"/>
                <a:gd name="T18" fmla="*/ 67 w 86"/>
                <a:gd name="T19" fmla="*/ 78 h 124"/>
                <a:gd name="T20" fmla="*/ 73 w 86"/>
                <a:gd name="T21" fmla="*/ 68 h 124"/>
                <a:gd name="T22" fmla="*/ 79 w 86"/>
                <a:gd name="T23" fmla="*/ 61 h 124"/>
                <a:gd name="T24" fmla="*/ 76 w 86"/>
                <a:gd name="T25" fmla="*/ 53 h 124"/>
                <a:gd name="T26" fmla="*/ 66 w 86"/>
                <a:gd name="T27" fmla="*/ 44 h 124"/>
                <a:gd name="T28" fmla="*/ 63 w 86"/>
                <a:gd name="T29" fmla="*/ 36 h 124"/>
                <a:gd name="T30" fmla="*/ 73 w 86"/>
                <a:gd name="T31" fmla="*/ 35 h 124"/>
                <a:gd name="T32" fmla="*/ 78 w 86"/>
                <a:gd name="T33" fmla="*/ 33 h 124"/>
                <a:gd name="T34" fmla="*/ 73 w 86"/>
                <a:gd name="T35" fmla="*/ 20 h 124"/>
                <a:gd name="T36" fmla="*/ 72 w 86"/>
                <a:gd name="T37" fmla="*/ 10 h 124"/>
                <a:gd name="T38" fmla="*/ 64 w 86"/>
                <a:gd name="T39" fmla="*/ 0 h 124"/>
                <a:gd name="T40" fmla="*/ 64 w 86"/>
                <a:gd name="T41" fmla="*/ 0 h 124"/>
                <a:gd name="T42" fmla="*/ 63 w 86"/>
                <a:gd name="T43" fmla="*/ 6 h 124"/>
                <a:gd name="T44" fmla="*/ 68 w 86"/>
                <a:gd name="T45" fmla="*/ 10 h 124"/>
                <a:gd name="T46" fmla="*/ 69 w 86"/>
                <a:gd name="T47" fmla="*/ 17 h 124"/>
                <a:gd name="T48" fmla="*/ 62 w 86"/>
                <a:gd name="T49" fmla="*/ 21 h 124"/>
                <a:gd name="T50" fmla="*/ 55 w 86"/>
                <a:gd name="T51" fmla="*/ 32 h 124"/>
                <a:gd name="T52" fmla="*/ 52 w 86"/>
                <a:gd name="T53" fmla="*/ 39 h 124"/>
                <a:gd name="T54" fmla="*/ 51 w 86"/>
                <a:gd name="T55" fmla="*/ 45 h 124"/>
                <a:gd name="T56" fmla="*/ 45 w 86"/>
                <a:gd name="T57" fmla="*/ 52 h 124"/>
                <a:gd name="T58" fmla="*/ 37 w 86"/>
                <a:gd name="T59" fmla="*/ 68 h 124"/>
                <a:gd name="T60" fmla="*/ 32 w 86"/>
                <a:gd name="T61" fmla="*/ 73 h 124"/>
                <a:gd name="T62" fmla="*/ 23 w 86"/>
                <a:gd name="T63" fmla="*/ 68 h 124"/>
                <a:gd name="T64" fmla="*/ 17 w 86"/>
                <a:gd name="T65" fmla="*/ 68 h 124"/>
                <a:gd name="T66" fmla="*/ 3 w 86"/>
                <a:gd name="T67" fmla="*/ 80 h 124"/>
                <a:gd name="T68" fmla="*/ 0 w 86"/>
                <a:gd name="T69" fmla="*/ 92 h 124"/>
                <a:gd name="T70" fmla="*/ 5 w 86"/>
                <a:gd name="T71" fmla="*/ 98 h 124"/>
                <a:gd name="T72" fmla="*/ 14 w 86"/>
                <a:gd name="T73" fmla="*/ 100 h 124"/>
                <a:gd name="T74" fmla="*/ 17 w 86"/>
                <a:gd name="T75" fmla="*/ 110 h 124"/>
                <a:gd name="T76" fmla="*/ 15 w 86"/>
                <a:gd name="T77" fmla="*/ 120 h 124"/>
                <a:gd name="T78" fmla="*/ 31 w 86"/>
                <a:gd name="T79" fmla="*/ 120 h 124"/>
                <a:gd name="T80" fmla="*/ 36 w 86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6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0" y="118"/>
                    <a:pt x="83" y="124"/>
                    <a:pt x="83" y="124"/>
                  </a:cubicBezTo>
                  <a:cubicBezTo>
                    <a:pt x="83" y="124"/>
                    <a:pt x="84" y="118"/>
                    <a:pt x="86" y="115"/>
                  </a:cubicBezTo>
                  <a:cubicBezTo>
                    <a:pt x="85" y="114"/>
                    <a:pt x="84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2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7" y="81"/>
                    <a:pt x="67" y="78"/>
                  </a:cubicBezTo>
                  <a:cubicBezTo>
                    <a:pt x="67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0" y="48"/>
                    <a:pt x="66" y="44"/>
                  </a:cubicBezTo>
                  <a:cubicBezTo>
                    <a:pt x="61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7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3" y="15"/>
                    <a:pt x="71" y="13"/>
                    <a:pt x="72" y="10"/>
                  </a:cubicBezTo>
                  <a:cubicBezTo>
                    <a:pt x="72" y="7"/>
                    <a:pt x="68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3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8" y="20"/>
                    <a:pt x="63" y="19"/>
                    <a:pt x="62" y="21"/>
                  </a:cubicBezTo>
                  <a:cubicBezTo>
                    <a:pt x="61" y="22"/>
                    <a:pt x="54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0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4" y="72"/>
                    <a:pt x="32" y="76"/>
                    <a:pt x="32" y="73"/>
                  </a:cubicBezTo>
                  <a:cubicBezTo>
                    <a:pt x="31" y="70"/>
                    <a:pt x="26" y="66"/>
                    <a:pt x="23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2" y="86"/>
                    <a:pt x="0" y="92"/>
                  </a:cubicBezTo>
                  <a:cubicBezTo>
                    <a:pt x="1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6" y="112"/>
                    <a:pt x="13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3" name="Freeform 27"/>
            <p:cNvSpPr>
              <a:spLocks/>
            </p:cNvSpPr>
            <p:nvPr userDrawn="1"/>
          </p:nvSpPr>
          <p:spPr bwMode="auto">
            <a:xfrm>
              <a:off x="-2630634" y="4191888"/>
              <a:ext cx="154372" cy="160476"/>
            </a:xfrm>
            <a:custGeom>
              <a:avLst/>
              <a:gdLst>
                <a:gd name="T0" fmla="*/ 68 w 72"/>
                <a:gd name="T1" fmla="*/ 58 h 69"/>
                <a:gd name="T2" fmla="*/ 64 w 72"/>
                <a:gd name="T3" fmla="*/ 46 h 69"/>
                <a:gd name="T4" fmla="*/ 68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6 w 72"/>
                <a:gd name="T11" fmla="*/ 10 h 69"/>
                <a:gd name="T12" fmla="*/ 52 w 72"/>
                <a:gd name="T13" fmla="*/ 12 h 69"/>
                <a:gd name="T14" fmla="*/ 42 w 72"/>
                <a:gd name="T15" fmla="*/ 7 h 69"/>
                <a:gd name="T16" fmla="*/ 33 w 72"/>
                <a:gd name="T17" fmla="*/ 4 h 69"/>
                <a:gd name="T18" fmla="*/ 29 w 72"/>
                <a:gd name="T19" fmla="*/ 3 h 69"/>
                <a:gd name="T20" fmla="*/ 23 w 72"/>
                <a:gd name="T21" fmla="*/ 4 h 69"/>
                <a:gd name="T22" fmla="*/ 17 w 72"/>
                <a:gd name="T23" fmla="*/ 7 h 69"/>
                <a:gd name="T24" fmla="*/ 11 w 72"/>
                <a:gd name="T25" fmla="*/ 5 h 69"/>
                <a:gd name="T26" fmla="*/ 7 w 72"/>
                <a:gd name="T27" fmla="*/ 6 h 69"/>
                <a:gd name="T28" fmla="*/ 7 w 72"/>
                <a:gd name="T29" fmla="*/ 15 h 69"/>
                <a:gd name="T30" fmla="*/ 9 w 72"/>
                <a:gd name="T31" fmla="*/ 20 h 69"/>
                <a:gd name="T32" fmla="*/ 11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3 w 72"/>
                <a:gd name="T39" fmla="*/ 40 h 69"/>
                <a:gd name="T40" fmla="*/ 2 w 72"/>
                <a:gd name="T41" fmla="*/ 47 h 69"/>
                <a:gd name="T42" fmla="*/ 6 w 72"/>
                <a:gd name="T43" fmla="*/ 51 h 69"/>
                <a:gd name="T44" fmla="*/ 15 w 72"/>
                <a:gd name="T45" fmla="*/ 59 h 69"/>
                <a:gd name="T46" fmla="*/ 11 w 72"/>
                <a:gd name="T47" fmla="*/ 69 h 69"/>
                <a:gd name="T48" fmla="*/ 46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7" y="56"/>
                    <a:pt x="63" y="48"/>
                    <a:pt x="64" y="46"/>
                  </a:cubicBezTo>
                  <a:cubicBezTo>
                    <a:pt x="64" y="44"/>
                    <a:pt x="68" y="38"/>
                    <a:pt x="68" y="35"/>
                  </a:cubicBezTo>
                  <a:cubicBezTo>
                    <a:pt x="68" y="32"/>
                    <a:pt x="72" y="30"/>
                    <a:pt x="72" y="28"/>
                  </a:cubicBezTo>
                  <a:cubicBezTo>
                    <a:pt x="72" y="26"/>
                    <a:pt x="71" y="17"/>
                    <a:pt x="68" y="11"/>
                  </a:cubicBezTo>
                  <a:cubicBezTo>
                    <a:pt x="68" y="11"/>
                    <a:pt x="67" y="11"/>
                    <a:pt x="66" y="10"/>
                  </a:cubicBezTo>
                  <a:cubicBezTo>
                    <a:pt x="64" y="8"/>
                    <a:pt x="55" y="9"/>
                    <a:pt x="52" y="12"/>
                  </a:cubicBezTo>
                  <a:cubicBezTo>
                    <a:pt x="49" y="15"/>
                    <a:pt x="43" y="9"/>
                    <a:pt x="42" y="7"/>
                  </a:cubicBezTo>
                  <a:cubicBezTo>
                    <a:pt x="41" y="6"/>
                    <a:pt x="37" y="2"/>
                    <a:pt x="33" y="4"/>
                  </a:cubicBezTo>
                  <a:cubicBezTo>
                    <a:pt x="30" y="7"/>
                    <a:pt x="29" y="6"/>
                    <a:pt x="29" y="3"/>
                  </a:cubicBezTo>
                  <a:cubicBezTo>
                    <a:pt x="29" y="0"/>
                    <a:pt x="24" y="1"/>
                    <a:pt x="23" y="4"/>
                  </a:cubicBezTo>
                  <a:cubicBezTo>
                    <a:pt x="22" y="6"/>
                    <a:pt x="18" y="9"/>
                    <a:pt x="17" y="7"/>
                  </a:cubicBezTo>
                  <a:cubicBezTo>
                    <a:pt x="15" y="5"/>
                    <a:pt x="12" y="2"/>
                    <a:pt x="11" y="5"/>
                  </a:cubicBezTo>
                  <a:cubicBezTo>
                    <a:pt x="10" y="7"/>
                    <a:pt x="8" y="7"/>
                    <a:pt x="7" y="6"/>
                  </a:cubicBezTo>
                  <a:cubicBezTo>
                    <a:pt x="6" y="10"/>
                    <a:pt x="5" y="14"/>
                    <a:pt x="7" y="15"/>
                  </a:cubicBezTo>
                  <a:cubicBezTo>
                    <a:pt x="9" y="16"/>
                    <a:pt x="9" y="18"/>
                    <a:pt x="9" y="20"/>
                  </a:cubicBezTo>
                  <a:cubicBezTo>
                    <a:pt x="8" y="21"/>
                    <a:pt x="13" y="25"/>
                    <a:pt x="11" y="26"/>
                  </a:cubicBezTo>
                  <a:cubicBezTo>
                    <a:pt x="9" y="28"/>
                    <a:pt x="7" y="25"/>
                    <a:pt x="5" y="27"/>
                  </a:cubicBezTo>
                  <a:cubicBezTo>
                    <a:pt x="4" y="29"/>
                    <a:pt x="8" y="32"/>
                    <a:pt x="6" y="34"/>
                  </a:cubicBezTo>
                  <a:cubicBezTo>
                    <a:pt x="5" y="35"/>
                    <a:pt x="3" y="36"/>
                    <a:pt x="3" y="40"/>
                  </a:cubicBezTo>
                  <a:cubicBezTo>
                    <a:pt x="4" y="43"/>
                    <a:pt x="3" y="46"/>
                    <a:pt x="2" y="47"/>
                  </a:cubicBezTo>
                  <a:cubicBezTo>
                    <a:pt x="0" y="48"/>
                    <a:pt x="2" y="48"/>
                    <a:pt x="6" y="51"/>
                  </a:cubicBezTo>
                  <a:cubicBezTo>
                    <a:pt x="9" y="53"/>
                    <a:pt x="15" y="55"/>
                    <a:pt x="15" y="59"/>
                  </a:cubicBezTo>
                  <a:cubicBezTo>
                    <a:pt x="14" y="62"/>
                    <a:pt x="13" y="63"/>
                    <a:pt x="11" y="69"/>
                  </a:cubicBezTo>
                  <a:cubicBezTo>
                    <a:pt x="18" y="69"/>
                    <a:pt x="31" y="64"/>
                    <a:pt x="46" y="62"/>
                  </a:cubicBezTo>
                  <a:cubicBezTo>
                    <a:pt x="55" y="60"/>
                    <a:pt x="63" y="62"/>
                    <a:pt x="68" y="63"/>
                  </a:cubicBezTo>
                  <a:cubicBezTo>
                    <a:pt x="69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4" name="Freeform 28"/>
            <p:cNvSpPr>
              <a:spLocks/>
            </p:cNvSpPr>
            <p:nvPr userDrawn="1"/>
          </p:nvSpPr>
          <p:spPr bwMode="auto">
            <a:xfrm>
              <a:off x="-2496397" y="4182770"/>
              <a:ext cx="107389" cy="162300"/>
            </a:xfrm>
            <a:custGeom>
              <a:avLst/>
              <a:gdLst>
                <a:gd name="T0" fmla="*/ 43 w 50"/>
                <a:gd name="T1" fmla="*/ 29 h 70"/>
                <a:gd name="T2" fmla="*/ 42 w 50"/>
                <a:gd name="T3" fmla="*/ 14 h 70"/>
                <a:gd name="T4" fmla="*/ 40 w 50"/>
                <a:gd name="T5" fmla="*/ 7 h 70"/>
                <a:gd name="T6" fmla="*/ 37 w 50"/>
                <a:gd name="T7" fmla="*/ 0 h 70"/>
                <a:gd name="T8" fmla="*/ 34 w 50"/>
                <a:gd name="T9" fmla="*/ 3 h 70"/>
                <a:gd name="T10" fmla="*/ 5 w 50"/>
                <a:gd name="T11" fmla="*/ 2 h 70"/>
                <a:gd name="T12" fmla="*/ 7 w 50"/>
                <a:gd name="T13" fmla="*/ 13 h 70"/>
                <a:gd name="T14" fmla="*/ 5 w 50"/>
                <a:gd name="T15" fmla="*/ 15 h 70"/>
                <a:gd name="T16" fmla="*/ 9 w 50"/>
                <a:gd name="T17" fmla="*/ 32 h 70"/>
                <a:gd name="T18" fmla="*/ 5 w 50"/>
                <a:gd name="T19" fmla="*/ 39 h 70"/>
                <a:gd name="T20" fmla="*/ 1 w 50"/>
                <a:gd name="T21" fmla="*/ 50 h 70"/>
                <a:gd name="T22" fmla="*/ 5 w 50"/>
                <a:gd name="T23" fmla="*/ 62 h 70"/>
                <a:gd name="T24" fmla="*/ 5 w 50"/>
                <a:gd name="T25" fmla="*/ 67 h 70"/>
                <a:gd name="T26" fmla="*/ 14 w 50"/>
                <a:gd name="T27" fmla="*/ 70 h 70"/>
                <a:gd name="T28" fmla="*/ 37 w 50"/>
                <a:gd name="T29" fmla="*/ 62 h 70"/>
                <a:gd name="T30" fmla="*/ 50 w 50"/>
                <a:gd name="T31" fmla="*/ 56 h 70"/>
                <a:gd name="T32" fmla="*/ 46 w 50"/>
                <a:gd name="T33" fmla="*/ 44 h 70"/>
                <a:gd name="T34" fmla="*/ 43 w 50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70">
                  <a:moveTo>
                    <a:pt x="43" y="29"/>
                  </a:moveTo>
                  <a:cubicBezTo>
                    <a:pt x="41" y="25"/>
                    <a:pt x="42" y="17"/>
                    <a:pt x="42" y="14"/>
                  </a:cubicBezTo>
                  <a:cubicBezTo>
                    <a:pt x="43" y="10"/>
                    <a:pt x="41" y="8"/>
                    <a:pt x="40" y="7"/>
                  </a:cubicBezTo>
                  <a:cubicBezTo>
                    <a:pt x="39" y="7"/>
                    <a:pt x="38" y="3"/>
                    <a:pt x="37" y="0"/>
                  </a:cubicBezTo>
                  <a:cubicBezTo>
                    <a:pt x="35" y="1"/>
                    <a:pt x="35" y="4"/>
                    <a:pt x="34" y="3"/>
                  </a:cubicBezTo>
                  <a:cubicBezTo>
                    <a:pt x="33" y="1"/>
                    <a:pt x="6" y="0"/>
                    <a:pt x="5" y="2"/>
                  </a:cubicBezTo>
                  <a:cubicBezTo>
                    <a:pt x="4" y="4"/>
                    <a:pt x="7" y="11"/>
                    <a:pt x="7" y="13"/>
                  </a:cubicBezTo>
                  <a:cubicBezTo>
                    <a:pt x="7" y="14"/>
                    <a:pt x="6" y="15"/>
                    <a:pt x="5" y="15"/>
                  </a:cubicBezTo>
                  <a:cubicBezTo>
                    <a:pt x="8" y="21"/>
                    <a:pt x="9" y="30"/>
                    <a:pt x="9" y="32"/>
                  </a:cubicBezTo>
                  <a:cubicBezTo>
                    <a:pt x="9" y="34"/>
                    <a:pt x="5" y="36"/>
                    <a:pt x="5" y="39"/>
                  </a:cubicBezTo>
                  <a:cubicBezTo>
                    <a:pt x="5" y="42"/>
                    <a:pt x="1" y="48"/>
                    <a:pt x="1" y="50"/>
                  </a:cubicBezTo>
                  <a:cubicBezTo>
                    <a:pt x="0" y="52"/>
                    <a:pt x="4" y="60"/>
                    <a:pt x="5" y="62"/>
                  </a:cubicBezTo>
                  <a:cubicBezTo>
                    <a:pt x="6" y="63"/>
                    <a:pt x="6" y="65"/>
                    <a:pt x="5" y="67"/>
                  </a:cubicBezTo>
                  <a:cubicBezTo>
                    <a:pt x="10" y="68"/>
                    <a:pt x="13" y="70"/>
                    <a:pt x="14" y="70"/>
                  </a:cubicBezTo>
                  <a:cubicBezTo>
                    <a:pt x="16" y="70"/>
                    <a:pt x="31" y="64"/>
                    <a:pt x="37" y="62"/>
                  </a:cubicBezTo>
                  <a:cubicBezTo>
                    <a:pt x="41" y="59"/>
                    <a:pt x="47" y="58"/>
                    <a:pt x="50" y="56"/>
                  </a:cubicBezTo>
                  <a:cubicBezTo>
                    <a:pt x="48" y="52"/>
                    <a:pt x="46" y="47"/>
                    <a:pt x="46" y="44"/>
                  </a:cubicBezTo>
                  <a:cubicBezTo>
                    <a:pt x="46" y="38"/>
                    <a:pt x="44" y="33"/>
                    <a:pt x="43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5" name="Freeform 29"/>
            <p:cNvSpPr>
              <a:spLocks/>
            </p:cNvSpPr>
            <p:nvPr userDrawn="1"/>
          </p:nvSpPr>
          <p:spPr bwMode="auto">
            <a:xfrm>
              <a:off x="-2793396" y="4142651"/>
              <a:ext cx="189610" cy="144064"/>
            </a:xfrm>
            <a:custGeom>
              <a:avLst/>
              <a:gdLst>
                <a:gd name="T0" fmla="*/ 30 w 89"/>
                <a:gd name="T1" fmla="*/ 33 h 62"/>
                <a:gd name="T2" fmla="*/ 35 w 89"/>
                <a:gd name="T3" fmla="*/ 32 h 62"/>
                <a:gd name="T4" fmla="*/ 44 w 89"/>
                <a:gd name="T5" fmla="*/ 30 h 62"/>
                <a:gd name="T6" fmla="*/ 53 w 89"/>
                <a:gd name="T7" fmla="*/ 41 h 62"/>
                <a:gd name="T8" fmla="*/ 55 w 89"/>
                <a:gd name="T9" fmla="*/ 47 h 62"/>
                <a:gd name="T10" fmla="*/ 55 w 89"/>
                <a:gd name="T11" fmla="*/ 48 h 62"/>
                <a:gd name="T12" fmla="*/ 64 w 89"/>
                <a:gd name="T13" fmla="*/ 46 h 62"/>
                <a:gd name="T14" fmla="*/ 67 w 89"/>
                <a:gd name="T15" fmla="*/ 56 h 62"/>
                <a:gd name="T16" fmla="*/ 72 w 89"/>
                <a:gd name="T17" fmla="*/ 59 h 62"/>
                <a:gd name="T18" fmla="*/ 77 w 89"/>
                <a:gd name="T19" fmla="*/ 56 h 62"/>
                <a:gd name="T20" fmla="*/ 79 w 89"/>
                <a:gd name="T21" fmla="*/ 58 h 62"/>
                <a:gd name="T22" fmla="*/ 82 w 89"/>
                <a:gd name="T23" fmla="*/ 55 h 62"/>
                <a:gd name="T24" fmla="*/ 81 w 89"/>
                <a:gd name="T25" fmla="*/ 48 h 62"/>
                <a:gd name="T26" fmla="*/ 87 w 89"/>
                <a:gd name="T27" fmla="*/ 47 h 62"/>
                <a:gd name="T28" fmla="*/ 85 w 89"/>
                <a:gd name="T29" fmla="*/ 41 h 62"/>
                <a:gd name="T30" fmla="*/ 83 w 89"/>
                <a:gd name="T31" fmla="*/ 36 h 62"/>
                <a:gd name="T32" fmla="*/ 83 w 89"/>
                <a:gd name="T33" fmla="*/ 27 h 62"/>
                <a:gd name="T34" fmla="*/ 81 w 89"/>
                <a:gd name="T35" fmla="*/ 25 h 62"/>
                <a:gd name="T36" fmla="*/ 78 w 89"/>
                <a:gd name="T37" fmla="*/ 19 h 62"/>
                <a:gd name="T38" fmla="*/ 78 w 89"/>
                <a:gd name="T39" fmla="*/ 16 h 62"/>
                <a:gd name="T40" fmla="*/ 74 w 89"/>
                <a:gd name="T41" fmla="*/ 10 h 62"/>
                <a:gd name="T42" fmla="*/ 70 w 89"/>
                <a:gd name="T43" fmla="*/ 2 h 62"/>
                <a:gd name="T44" fmla="*/ 61 w 89"/>
                <a:gd name="T45" fmla="*/ 8 h 62"/>
                <a:gd name="T46" fmla="*/ 54 w 89"/>
                <a:gd name="T47" fmla="*/ 7 h 62"/>
                <a:gd name="T48" fmla="*/ 47 w 89"/>
                <a:gd name="T49" fmla="*/ 8 h 62"/>
                <a:gd name="T50" fmla="*/ 44 w 89"/>
                <a:gd name="T51" fmla="*/ 5 h 62"/>
                <a:gd name="T52" fmla="*/ 44 w 89"/>
                <a:gd name="T53" fmla="*/ 4 h 62"/>
                <a:gd name="T54" fmla="*/ 42 w 89"/>
                <a:gd name="T55" fmla="*/ 4 h 62"/>
                <a:gd name="T56" fmla="*/ 25 w 89"/>
                <a:gd name="T57" fmla="*/ 3 h 62"/>
                <a:gd name="T58" fmla="*/ 17 w 89"/>
                <a:gd name="T59" fmla="*/ 0 h 62"/>
                <a:gd name="T60" fmla="*/ 14 w 89"/>
                <a:gd name="T61" fmla="*/ 5 h 62"/>
                <a:gd name="T62" fmla="*/ 15 w 89"/>
                <a:gd name="T63" fmla="*/ 10 h 62"/>
                <a:gd name="T64" fmla="*/ 11 w 89"/>
                <a:gd name="T65" fmla="*/ 12 h 62"/>
                <a:gd name="T66" fmla="*/ 2 w 89"/>
                <a:gd name="T67" fmla="*/ 17 h 62"/>
                <a:gd name="T68" fmla="*/ 0 w 89"/>
                <a:gd name="T69" fmla="*/ 18 h 62"/>
                <a:gd name="T70" fmla="*/ 9 w 89"/>
                <a:gd name="T71" fmla="*/ 28 h 62"/>
                <a:gd name="T72" fmla="*/ 22 w 89"/>
                <a:gd name="T73" fmla="*/ 41 h 62"/>
                <a:gd name="T74" fmla="*/ 30 w 89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9" h="62">
                  <a:moveTo>
                    <a:pt x="30" y="33"/>
                  </a:moveTo>
                  <a:cubicBezTo>
                    <a:pt x="30" y="30"/>
                    <a:pt x="32" y="31"/>
                    <a:pt x="35" y="32"/>
                  </a:cubicBezTo>
                  <a:cubicBezTo>
                    <a:pt x="38" y="32"/>
                    <a:pt x="41" y="30"/>
                    <a:pt x="44" y="30"/>
                  </a:cubicBezTo>
                  <a:cubicBezTo>
                    <a:pt x="47" y="30"/>
                    <a:pt x="53" y="38"/>
                    <a:pt x="53" y="41"/>
                  </a:cubicBezTo>
                  <a:cubicBezTo>
                    <a:pt x="53" y="43"/>
                    <a:pt x="53" y="45"/>
                    <a:pt x="55" y="47"/>
                  </a:cubicBezTo>
                  <a:cubicBezTo>
                    <a:pt x="55" y="47"/>
                    <a:pt x="55" y="48"/>
                    <a:pt x="55" y="48"/>
                  </a:cubicBezTo>
                  <a:cubicBezTo>
                    <a:pt x="59" y="47"/>
                    <a:pt x="63" y="46"/>
                    <a:pt x="64" y="46"/>
                  </a:cubicBezTo>
                  <a:cubicBezTo>
                    <a:pt x="65" y="46"/>
                    <a:pt x="67" y="52"/>
                    <a:pt x="67" y="56"/>
                  </a:cubicBezTo>
                  <a:cubicBezTo>
                    <a:pt x="66" y="59"/>
                    <a:pt x="71" y="62"/>
                    <a:pt x="72" y="59"/>
                  </a:cubicBezTo>
                  <a:cubicBezTo>
                    <a:pt x="74" y="57"/>
                    <a:pt x="77" y="54"/>
                    <a:pt x="77" y="56"/>
                  </a:cubicBezTo>
                  <a:cubicBezTo>
                    <a:pt x="77" y="57"/>
                    <a:pt x="78" y="57"/>
                    <a:pt x="79" y="58"/>
                  </a:cubicBezTo>
                  <a:cubicBezTo>
                    <a:pt x="80" y="56"/>
                    <a:pt x="81" y="56"/>
                    <a:pt x="82" y="55"/>
                  </a:cubicBezTo>
                  <a:cubicBezTo>
                    <a:pt x="84" y="53"/>
                    <a:pt x="80" y="50"/>
                    <a:pt x="81" y="48"/>
                  </a:cubicBezTo>
                  <a:cubicBezTo>
                    <a:pt x="83" y="46"/>
                    <a:pt x="85" y="49"/>
                    <a:pt x="87" y="47"/>
                  </a:cubicBezTo>
                  <a:cubicBezTo>
                    <a:pt x="89" y="46"/>
                    <a:pt x="84" y="42"/>
                    <a:pt x="85" y="41"/>
                  </a:cubicBezTo>
                  <a:cubicBezTo>
                    <a:pt x="85" y="39"/>
                    <a:pt x="85" y="37"/>
                    <a:pt x="83" y="36"/>
                  </a:cubicBezTo>
                  <a:cubicBezTo>
                    <a:pt x="81" y="35"/>
                    <a:pt x="82" y="31"/>
                    <a:pt x="83" y="27"/>
                  </a:cubicBezTo>
                  <a:cubicBezTo>
                    <a:pt x="82" y="27"/>
                    <a:pt x="82" y="26"/>
                    <a:pt x="81" y="25"/>
                  </a:cubicBezTo>
                  <a:cubicBezTo>
                    <a:pt x="80" y="24"/>
                    <a:pt x="81" y="19"/>
                    <a:pt x="78" y="19"/>
                  </a:cubicBezTo>
                  <a:cubicBezTo>
                    <a:pt x="76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1" y="3"/>
                    <a:pt x="70" y="2"/>
                  </a:cubicBezTo>
                  <a:cubicBezTo>
                    <a:pt x="68" y="2"/>
                    <a:pt x="64" y="8"/>
                    <a:pt x="61" y="8"/>
                  </a:cubicBezTo>
                  <a:cubicBezTo>
                    <a:pt x="59" y="8"/>
                    <a:pt x="55" y="4"/>
                    <a:pt x="54" y="7"/>
                  </a:cubicBezTo>
                  <a:cubicBezTo>
                    <a:pt x="52" y="10"/>
                    <a:pt x="49" y="6"/>
                    <a:pt x="47" y="8"/>
                  </a:cubicBezTo>
                  <a:cubicBezTo>
                    <a:pt x="45" y="11"/>
                    <a:pt x="44" y="5"/>
                    <a:pt x="44" y="5"/>
                  </a:cubicBezTo>
                  <a:cubicBezTo>
                    <a:pt x="44" y="5"/>
                    <a:pt x="44" y="5"/>
                    <a:pt x="44" y="4"/>
                  </a:cubicBezTo>
                  <a:cubicBezTo>
                    <a:pt x="43" y="4"/>
                    <a:pt x="43" y="4"/>
                    <a:pt x="42" y="4"/>
                  </a:cubicBezTo>
                  <a:cubicBezTo>
                    <a:pt x="36" y="6"/>
                    <a:pt x="26" y="5"/>
                    <a:pt x="25" y="3"/>
                  </a:cubicBezTo>
                  <a:cubicBezTo>
                    <a:pt x="25" y="1"/>
                    <a:pt x="17" y="0"/>
                    <a:pt x="17" y="0"/>
                  </a:cubicBezTo>
                  <a:cubicBezTo>
                    <a:pt x="17" y="0"/>
                    <a:pt x="17" y="4"/>
                    <a:pt x="14" y="5"/>
                  </a:cubicBezTo>
                  <a:cubicBezTo>
                    <a:pt x="12" y="6"/>
                    <a:pt x="15" y="9"/>
                    <a:pt x="15" y="10"/>
                  </a:cubicBezTo>
                  <a:cubicBezTo>
                    <a:pt x="15" y="11"/>
                    <a:pt x="13" y="12"/>
                    <a:pt x="11" y="12"/>
                  </a:cubicBezTo>
                  <a:cubicBezTo>
                    <a:pt x="9" y="11"/>
                    <a:pt x="4" y="15"/>
                    <a:pt x="2" y="17"/>
                  </a:cubicBezTo>
                  <a:cubicBezTo>
                    <a:pt x="1" y="17"/>
                    <a:pt x="1" y="18"/>
                    <a:pt x="0" y="18"/>
                  </a:cubicBezTo>
                  <a:cubicBezTo>
                    <a:pt x="4" y="21"/>
                    <a:pt x="4" y="24"/>
                    <a:pt x="9" y="28"/>
                  </a:cubicBezTo>
                  <a:cubicBezTo>
                    <a:pt x="13" y="30"/>
                    <a:pt x="18" y="34"/>
                    <a:pt x="22" y="41"/>
                  </a:cubicBezTo>
                  <a:cubicBezTo>
                    <a:pt x="25" y="38"/>
                    <a:pt x="30" y="35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6" name="Freeform 30"/>
            <p:cNvSpPr>
              <a:spLocks/>
            </p:cNvSpPr>
            <p:nvPr userDrawn="1"/>
          </p:nvSpPr>
          <p:spPr bwMode="auto">
            <a:xfrm>
              <a:off x="-2704464" y="4250242"/>
              <a:ext cx="105712" cy="102121"/>
            </a:xfrm>
            <a:custGeom>
              <a:avLst/>
              <a:gdLst>
                <a:gd name="T0" fmla="*/ 40 w 49"/>
                <a:gd name="T1" fmla="*/ 26 h 44"/>
                <a:gd name="T2" fmla="*/ 36 w 49"/>
                <a:gd name="T3" fmla="*/ 22 h 44"/>
                <a:gd name="T4" fmla="*/ 37 w 49"/>
                <a:gd name="T5" fmla="*/ 15 h 44"/>
                <a:gd name="T6" fmla="*/ 37 w 49"/>
                <a:gd name="T7" fmla="*/ 12 h 44"/>
                <a:gd name="T8" fmla="*/ 35 w 49"/>
                <a:gd name="T9" fmla="*/ 10 h 44"/>
                <a:gd name="T10" fmla="*/ 30 w 49"/>
                <a:gd name="T11" fmla="*/ 13 h 44"/>
                <a:gd name="T12" fmla="*/ 25 w 49"/>
                <a:gd name="T13" fmla="*/ 10 h 44"/>
                <a:gd name="T14" fmla="*/ 22 w 49"/>
                <a:gd name="T15" fmla="*/ 0 h 44"/>
                <a:gd name="T16" fmla="*/ 13 w 49"/>
                <a:gd name="T17" fmla="*/ 2 h 44"/>
                <a:gd name="T18" fmla="*/ 12 w 49"/>
                <a:gd name="T19" fmla="*/ 7 h 44"/>
                <a:gd name="T20" fmla="*/ 3 w 49"/>
                <a:gd name="T21" fmla="*/ 15 h 44"/>
                <a:gd name="T22" fmla="*/ 0 w 49"/>
                <a:gd name="T23" fmla="*/ 18 h 44"/>
                <a:gd name="T24" fmla="*/ 15 w 49"/>
                <a:gd name="T25" fmla="*/ 28 h 44"/>
                <a:gd name="T26" fmla="*/ 42 w 49"/>
                <a:gd name="T27" fmla="*/ 43 h 44"/>
                <a:gd name="T28" fmla="*/ 45 w 49"/>
                <a:gd name="T29" fmla="*/ 44 h 44"/>
                <a:gd name="T30" fmla="*/ 49 w 49"/>
                <a:gd name="T31" fmla="*/ 34 h 44"/>
                <a:gd name="T32" fmla="*/ 40 w 49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44">
                  <a:moveTo>
                    <a:pt x="40" y="26"/>
                  </a:moveTo>
                  <a:cubicBezTo>
                    <a:pt x="36" y="23"/>
                    <a:pt x="34" y="23"/>
                    <a:pt x="36" y="22"/>
                  </a:cubicBezTo>
                  <a:cubicBezTo>
                    <a:pt x="37" y="21"/>
                    <a:pt x="38" y="18"/>
                    <a:pt x="37" y="15"/>
                  </a:cubicBezTo>
                  <a:cubicBezTo>
                    <a:pt x="37" y="13"/>
                    <a:pt x="37" y="12"/>
                    <a:pt x="37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2" y="11"/>
                    <a:pt x="30" y="13"/>
                  </a:cubicBezTo>
                  <a:cubicBezTo>
                    <a:pt x="29" y="16"/>
                    <a:pt x="24" y="13"/>
                    <a:pt x="25" y="10"/>
                  </a:cubicBezTo>
                  <a:cubicBezTo>
                    <a:pt x="25" y="6"/>
                    <a:pt x="23" y="0"/>
                    <a:pt x="22" y="0"/>
                  </a:cubicBezTo>
                  <a:cubicBezTo>
                    <a:pt x="21" y="0"/>
                    <a:pt x="17" y="1"/>
                    <a:pt x="13" y="2"/>
                  </a:cubicBezTo>
                  <a:cubicBezTo>
                    <a:pt x="14" y="4"/>
                    <a:pt x="12" y="5"/>
                    <a:pt x="12" y="7"/>
                  </a:cubicBezTo>
                  <a:cubicBezTo>
                    <a:pt x="11" y="9"/>
                    <a:pt x="5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6" y="41"/>
                    <a:pt x="42" y="43"/>
                  </a:cubicBezTo>
                  <a:cubicBezTo>
                    <a:pt x="43" y="44"/>
                    <a:pt x="44" y="44"/>
                    <a:pt x="45" y="44"/>
                  </a:cubicBezTo>
                  <a:cubicBezTo>
                    <a:pt x="47" y="38"/>
                    <a:pt x="48" y="37"/>
                    <a:pt x="49" y="34"/>
                  </a:cubicBezTo>
                  <a:cubicBezTo>
                    <a:pt x="49" y="30"/>
                    <a:pt x="43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7" name="Freeform 31"/>
            <p:cNvSpPr>
              <a:spLocks/>
            </p:cNvSpPr>
            <p:nvPr userDrawn="1"/>
          </p:nvSpPr>
          <p:spPr bwMode="auto">
            <a:xfrm>
              <a:off x="-2746414" y="4213771"/>
              <a:ext cx="72153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1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1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1" y="15"/>
                    <a:pt x="31" y="13"/>
                    <a:pt x="31" y="11"/>
                  </a:cubicBezTo>
                  <a:cubicBezTo>
                    <a:pt x="31" y="8"/>
                    <a:pt x="25" y="0"/>
                    <a:pt x="22" y="0"/>
                  </a:cubicBezTo>
                  <a:cubicBezTo>
                    <a:pt x="19" y="0"/>
                    <a:pt x="16" y="2"/>
                    <a:pt x="13" y="2"/>
                  </a:cubicBezTo>
                  <a:cubicBezTo>
                    <a:pt x="10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0" y="12"/>
                    <a:pt x="1" y="13"/>
                    <a:pt x="1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5" y="29"/>
                    <a:pt x="31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8" name="Freeform 32"/>
            <p:cNvSpPr>
              <a:spLocks/>
            </p:cNvSpPr>
            <p:nvPr userDrawn="1"/>
          </p:nvSpPr>
          <p:spPr bwMode="auto">
            <a:xfrm>
              <a:off x="-2840379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7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39 w 98"/>
                <a:gd name="T15" fmla="*/ 9 h 73"/>
                <a:gd name="T16" fmla="*/ 24 w 98"/>
                <a:gd name="T17" fmla="*/ 29 h 73"/>
                <a:gd name="T18" fmla="*/ 3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7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0" y="0"/>
                    <a:pt x="46" y="0"/>
                  </a:cubicBezTo>
                  <a:cubicBezTo>
                    <a:pt x="42" y="2"/>
                    <a:pt x="41" y="6"/>
                    <a:pt x="39" y="9"/>
                  </a:cubicBezTo>
                  <a:cubicBezTo>
                    <a:pt x="37" y="15"/>
                    <a:pt x="24" y="22"/>
                    <a:pt x="24" y="29"/>
                  </a:cubicBezTo>
                  <a:cubicBezTo>
                    <a:pt x="23" y="36"/>
                    <a:pt x="11" y="48"/>
                    <a:pt x="3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9" name="Freeform 33"/>
            <p:cNvSpPr>
              <a:spLocks/>
            </p:cNvSpPr>
            <p:nvPr userDrawn="1"/>
          </p:nvSpPr>
          <p:spPr bwMode="auto">
            <a:xfrm>
              <a:off x="-2843735" y="3756050"/>
              <a:ext cx="305388" cy="335540"/>
            </a:xfrm>
            <a:custGeom>
              <a:avLst/>
              <a:gdLst>
                <a:gd name="T0" fmla="*/ 11 w 142"/>
                <a:gd name="T1" fmla="*/ 124 h 144"/>
                <a:gd name="T2" fmla="*/ 22 w 142"/>
                <a:gd name="T3" fmla="*/ 124 h 144"/>
                <a:gd name="T4" fmla="*/ 31 w 142"/>
                <a:gd name="T5" fmla="*/ 123 h 144"/>
                <a:gd name="T6" fmla="*/ 38 w 142"/>
                <a:gd name="T7" fmla="*/ 129 h 144"/>
                <a:gd name="T8" fmla="*/ 42 w 142"/>
                <a:gd name="T9" fmla="*/ 129 h 144"/>
                <a:gd name="T10" fmla="*/ 50 w 142"/>
                <a:gd name="T11" fmla="*/ 138 h 144"/>
                <a:gd name="T12" fmla="*/ 55 w 142"/>
                <a:gd name="T13" fmla="*/ 144 h 144"/>
                <a:gd name="T14" fmla="*/ 62 w 142"/>
                <a:gd name="T15" fmla="*/ 140 h 144"/>
                <a:gd name="T16" fmla="*/ 68 w 142"/>
                <a:gd name="T17" fmla="*/ 138 h 144"/>
                <a:gd name="T18" fmla="*/ 75 w 142"/>
                <a:gd name="T19" fmla="*/ 137 h 144"/>
                <a:gd name="T20" fmla="*/ 83 w 142"/>
                <a:gd name="T21" fmla="*/ 137 h 144"/>
                <a:gd name="T22" fmla="*/ 90 w 142"/>
                <a:gd name="T23" fmla="*/ 135 h 144"/>
                <a:gd name="T24" fmla="*/ 135 w 142"/>
                <a:gd name="T25" fmla="*/ 135 h 144"/>
                <a:gd name="T26" fmla="*/ 137 w 142"/>
                <a:gd name="T27" fmla="*/ 125 h 144"/>
                <a:gd name="T28" fmla="*/ 133 w 142"/>
                <a:gd name="T29" fmla="*/ 122 h 144"/>
                <a:gd name="T30" fmla="*/ 122 w 142"/>
                <a:gd name="T31" fmla="*/ 27 h 144"/>
                <a:gd name="T32" fmla="*/ 142 w 142"/>
                <a:gd name="T33" fmla="*/ 27 h 144"/>
                <a:gd name="T34" fmla="*/ 101 w 142"/>
                <a:gd name="T35" fmla="*/ 2 h 144"/>
                <a:gd name="T36" fmla="*/ 98 w 142"/>
                <a:gd name="T37" fmla="*/ 0 h 144"/>
                <a:gd name="T38" fmla="*/ 98 w 142"/>
                <a:gd name="T39" fmla="*/ 15 h 144"/>
                <a:gd name="T40" fmla="*/ 59 w 142"/>
                <a:gd name="T41" fmla="*/ 15 h 144"/>
                <a:gd name="T42" fmla="*/ 59 w 142"/>
                <a:gd name="T43" fmla="*/ 44 h 144"/>
                <a:gd name="T44" fmla="*/ 47 w 142"/>
                <a:gd name="T45" fmla="*/ 52 h 144"/>
                <a:gd name="T46" fmla="*/ 47 w 142"/>
                <a:gd name="T47" fmla="*/ 69 h 144"/>
                <a:gd name="T48" fmla="*/ 1 w 142"/>
                <a:gd name="T49" fmla="*/ 69 h 144"/>
                <a:gd name="T50" fmla="*/ 7 w 142"/>
                <a:gd name="T51" fmla="*/ 81 h 144"/>
                <a:gd name="T52" fmla="*/ 10 w 142"/>
                <a:gd name="T53" fmla="*/ 99 h 144"/>
                <a:gd name="T54" fmla="*/ 6 w 142"/>
                <a:gd name="T55" fmla="*/ 120 h 144"/>
                <a:gd name="T56" fmla="*/ 4 w 142"/>
                <a:gd name="T57" fmla="*/ 129 h 144"/>
                <a:gd name="T58" fmla="*/ 5 w 142"/>
                <a:gd name="T59" fmla="*/ 129 h 144"/>
                <a:gd name="T60" fmla="*/ 11 w 142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44">
                  <a:moveTo>
                    <a:pt x="11" y="124"/>
                  </a:moveTo>
                  <a:cubicBezTo>
                    <a:pt x="16" y="125"/>
                    <a:pt x="22" y="124"/>
                    <a:pt x="22" y="124"/>
                  </a:cubicBezTo>
                  <a:cubicBezTo>
                    <a:pt x="22" y="124"/>
                    <a:pt x="28" y="122"/>
                    <a:pt x="31" y="123"/>
                  </a:cubicBezTo>
                  <a:cubicBezTo>
                    <a:pt x="34" y="125"/>
                    <a:pt x="38" y="129"/>
                    <a:pt x="38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2" y="129"/>
                    <a:pt x="45" y="137"/>
                    <a:pt x="50" y="138"/>
                  </a:cubicBezTo>
                  <a:cubicBezTo>
                    <a:pt x="53" y="139"/>
                    <a:pt x="54" y="142"/>
                    <a:pt x="55" y="144"/>
                  </a:cubicBezTo>
                  <a:cubicBezTo>
                    <a:pt x="59" y="143"/>
                    <a:pt x="62" y="142"/>
                    <a:pt x="62" y="140"/>
                  </a:cubicBezTo>
                  <a:cubicBezTo>
                    <a:pt x="62" y="137"/>
                    <a:pt x="63" y="133"/>
                    <a:pt x="68" y="138"/>
                  </a:cubicBezTo>
                  <a:cubicBezTo>
                    <a:pt x="74" y="142"/>
                    <a:pt x="74" y="138"/>
                    <a:pt x="75" y="137"/>
                  </a:cubicBezTo>
                  <a:cubicBezTo>
                    <a:pt x="76" y="135"/>
                    <a:pt x="79" y="137"/>
                    <a:pt x="83" y="137"/>
                  </a:cubicBezTo>
                  <a:cubicBezTo>
                    <a:pt x="86" y="137"/>
                    <a:pt x="90" y="135"/>
                    <a:pt x="90" y="135"/>
                  </a:cubicBezTo>
                  <a:cubicBezTo>
                    <a:pt x="90" y="135"/>
                    <a:pt x="133" y="136"/>
                    <a:pt x="135" y="135"/>
                  </a:cubicBezTo>
                  <a:cubicBezTo>
                    <a:pt x="138" y="134"/>
                    <a:pt x="137" y="125"/>
                    <a:pt x="137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2" y="27"/>
                    <a:pt x="142" y="27"/>
                    <a:pt x="142" y="27"/>
                  </a:cubicBezTo>
                  <a:cubicBezTo>
                    <a:pt x="121" y="14"/>
                    <a:pt x="103" y="3"/>
                    <a:pt x="101" y="2"/>
                  </a:cubicBezTo>
                  <a:cubicBezTo>
                    <a:pt x="100" y="1"/>
                    <a:pt x="99" y="0"/>
                    <a:pt x="98" y="0"/>
                  </a:cubicBezTo>
                  <a:cubicBezTo>
                    <a:pt x="99" y="7"/>
                    <a:pt x="99" y="15"/>
                    <a:pt x="98" y="15"/>
                  </a:cubicBezTo>
                  <a:cubicBezTo>
                    <a:pt x="97" y="16"/>
                    <a:pt x="59" y="15"/>
                    <a:pt x="59" y="15"/>
                  </a:cubicBezTo>
                  <a:cubicBezTo>
                    <a:pt x="59" y="15"/>
                    <a:pt x="59" y="42"/>
                    <a:pt x="59" y="44"/>
                  </a:cubicBezTo>
                  <a:cubicBezTo>
                    <a:pt x="59" y="47"/>
                    <a:pt x="47" y="50"/>
                    <a:pt x="47" y="52"/>
                  </a:cubicBezTo>
                  <a:cubicBezTo>
                    <a:pt x="47" y="55"/>
                    <a:pt x="47" y="69"/>
                    <a:pt x="47" y="69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0" y="76"/>
                    <a:pt x="5" y="79"/>
                    <a:pt x="7" y="81"/>
                  </a:cubicBezTo>
                  <a:cubicBezTo>
                    <a:pt x="11" y="85"/>
                    <a:pt x="5" y="92"/>
                    <a:pt x="10" y="99"/>
                  </a:cubicBezTo>
                  <a:cubicBezTo>
                    <a:pt x="15" y="106"/>
                    <a:pt x="9" y="116"/>
                    <a:pt x="6" y="120"/>
                  </a:cubicBezTo>
                  <a:cubicBezTo>
                    <a:pt x="5" y="122"/>
                    <a:pt x="5" y="126"/>
                    <a:pt x="4" y="129"/>
                  </a:cubicBezTo>
                  <a:cubicBezTo>
                    <a:pt x="4" y="129"/>
                    <a:pt x="5" y="129"/>
                    <a:pt x="5" y="129"/>
                  </a:cubicBezTo>
                  <a:cubicBezTo>
                    <a:pt x="8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0" name="Freeform 34"/>
            <p:cNvSpPr>
              <a:spLocks/>
            </p:cNvSpPr>
            <p:nvPr userDrawn="1"/>
          </p:nvSpPr>
          <p:spPr bwMode="auto">
            <a:xfrm>
              <a:off x="-2724600" y="3819875"/>
              <a:ext cx="417812" cy="393895"/>
            </a:xfrm>
            <a:custGeom>
              <a:avLst/>
              <a:gdLst>
                <a:gd name="T0" fmla="*/ 185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9 w 195"/>
                <a:gd name="T7" fmla="*/ 45 h 169"/>
                <a:gd name="T8" fmla="*/ 87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2 w 195"/>
                <a:gd name="T15" fmla="*/ 98 h 169"/>
                <a:gd name="T16" fmla="*/ 80 w 195"/>
                <a:gd name="T17" fmla="*/ 108 h 169"/>
                <a:gd name="T18" fmla="*/ 35 w 195"/>
                <a:gd name="T19" fmla="*/ 108 h 169"/>
                <a:gd name="T20" fmla="*/ 28 w 195"/>
                <a:gd name="T21" fmla="*/ 110 h 169"/>
                <a:gd name="T22" fmla="*/ 20 w 195"/>
                <a:gd name="T23" fmla="*/ 110 h 169"/>
                <a:gd name="T24" fmla="*/ 13 w 195"/>
                <a:gd name="T25" fmla="*/ 111 h 169"/>
                <a:gd name="T26" fmla="*/ 7 w 195"/>
                <a:gd name="T27" fmla="*/ 113 h 169"/>
                <a:gd name="T28" fmla="*/ 0 w 195"/>
                <a:gd name="T29" fmla="*/ 117 h 169"/>
                <a:gd name="T30" fmla="*/ 2 w 195"/>
                <a:gd name="T31" fmla="*/ 119 h 169"/>
                <a:gd name="T32" fmla="*/ 4 w 195"/>
                <a:gd name="T33" fmla="*/ 122 h 169"/>
                <a:gd name="T34" fmla="*/ 5 w 195"/>
                <a:gd name="T35" fmla="*/ 129 h 169"/>
                <a:gd name="T36" fmla="*/ 12 w 195"/>
                <a:gd name="T37" fmla="*/ 136 h 169"/>
                <a:gd name="T38" fmla="*/ 12 w 195"/>
                <a:gd name="T39" fmla="*/ 144 h 169"/>
                <a:gd name="T40" fmla="*/ 15 w 195"/>
                <a:gd name="T41" fmla="*/ 147 h 169"/>
                <a:gd name="T42" fmla="*/ 22 w 195"/>
                <a:gd name="T43" fmla="*/ 146 h 169"/>
                <a:gd name="T44" fmla="*/ 29 w 195"/>
                <a:gd name="T45" fmla="*/ 147 h 169"/>
                <a:gd name="T46" fmla="*/ 38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9 w 195"/>
                <a:gd name="T55" fmla="*/ 164 h 169"/>
                <a:gd name="T56" fmla="*/ 55 w 195"/>
                <a:gd name="T57" fmla="*/ 165 h 169"/>
                <a:gd name="T58" fmla="*/ 61 w 195"/>
                <a:gd name="T59" fmla="*/ 167 h 169"/>
                <a:gd name="T60" fmla="*/ 67 w 195"/>
                <a:gd name="T61" fmla="*/ 164 h 169"/>
                <a:gd name="T62" fmla="*/ 73 w 195"/>
                <a:gd name="T63" fmla="*/ 163 h 169"/>
                <a:gd name="T64" fmla="*/ 77 w 195"/>
                <a:gd name="T65" fmla="*/ 164 h 169"/>
                <a:gd name="T66" fmla="*/ 80 w 195"/>
                <a:gd name="T67" fmla="*/ 164 h 169"/>
                <a:gd name="T68" fmla="*/ 84 w 195"/>
                <a:gd name="T69" fmla="*/ 156 h 169"/>
                <a:gd name="T70" fmla="*/ 83 w 195"/>
                <a:gd name="T71" fmla="*/ 148 h 169"/>
                <a:gd name="T72" fmla="*/ 92 w 195"/>
                <a:gd name="T73" fmla="*/ 145 h 169"/>
                <a:gd name="T74" fmla="*/ 96 w 195"/>
                <a:gd name="T75" fmla="*/ 138 h 169"/>
                <a:gd name="T76" fmla="*/ 100 w 195"/>
                <a:gd name="T77" fmla="*/ 130 h 169"/>
                <a:gd name="T78" fmla="*/ 107 w 195"/>
                <a:gd name="T79" fmla="*/ 130 h 169"/>
                <a:gd name="T80" fmla="*/ 112 w 195"/>
                <a:gd name="T81" fmla="*/ 125 h 169"/>
                <a:gd name="T82" fmla="*/ 118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1 w 195"/>
                <a:gd name="T89" fmla="*/ 113 h 169"/>
                <a:gd name="T90" fmla="*/ 156 w 195"/>
                <a:gd name="T91" fmla="*/ 114 h 169"/>
                <a:gd name="T92" fmla="*/ 165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5 w 195"/>
                <a:gd name="T101" fmla="*/ 68 h 169"/>
                <a:gd name="T102" fmla="*/ 185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5" y="70"/>
                  </a:moveTo>
                  <a:cubicBezTo>
                    <a:pt x="185" y="70"/>
                    <a:pt x="185" y="61"/>
                    <a:pt x="179" y="58"/>
                  </a:cubicBezTo>
                  <a:cubicBezTo>
                    <a:pt x="174" y="55"/>
                    <a:pt x="166" y="54"/>
                    <a:pt x="166" y="54"/>
                  </a:cubicBezTo>
                  <a:cubicBezTo>
                    <a:pt x="166" y="54"/>
                    <a:pt x="162" y="48"/>
                    <a:pt x="159" y="45"/>
                  </a:cubicBezTo>
                  <a:cubicBezTo>
                    <a:pt x="157" y="43"/>
                    <a:pt x="119" y="19"/>
                    <a:pt x="8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2" y="98"/>
                    <a:pt x="82" y="98"/>
                    <a:pt x="82" y="98"/>
                  </a:cubicBezTo>
                  <a:cubicBezTo>
                    <a:pt x="82" y="98"/>
                    <a:pt x="83" y="107"/>
                    <a:pt x="80" y="108"/>
                  </a:cubicBezTo>
                  <a:cubicBezTo>
                    <a:pt x="78" y="109"/>
                    <a:pt x="35" y="108"/>
                    <a:pt x="35" y="108"/>
                  </a:cubicBezTo>
                  <a:cubicBezTo>
                    <a:pt x="35" y="108"/>
                    <a:pt x="31" y="110"/>
                    <a:pt x="28" y="110"/>
                  </a:cubicBezTo>
                  <a:cubicBezTo>
                    <a:pt x="24" y="110"/>
                    <a:pt x="21" y="108"/>
                    <a:pt x="20" y="110"/>
                  </a:cubicBezTo>
                  <a:cubicBezTo>
                    <a:pt x="19" y="111"/>
                    <a:pt x="19" y="115"/>
                    <a:pt x="13" y="111"/>
                  </a:cubicBezTo>
                  <a:cubicBezTo>
                    <a:pt x="8" y="106"/>
                    <a:pt x="7" y="110"/>
                    <a:pt x="7" y="113"/>
                  </a:cubicBezTo>
                  <a:cubicBezTo>
                    <a:pt x="7" y="115"/>
                    <a:pt x="4" y="116"/>
                    <a:pt x="0" y="117"/>
                  </a:cubicBezTo>
                  <a:cubicBezTo>
                    <a:pt x="1" y="118"/>
                    <a:pt x="2" y="119"/>
                    <a:pt x="2" y="119"/>
                  </a:cubicBezTo>
                  <a:cubicBezTo>
                    <a:pt x="4" y="122"/>
                    <a:pt x="4" y="122"/>
                    <a:pt x="4" y="122"/>
                  </a:cubicBezTo>
                  <a:cubicBezTo>
                    <a:pt x="4" y="122"/>
                    <a:pt x="3" y="127"/>
                    <a:pt x="5" y="129"/>
                  </a:cubicBezTo>
                  <a:cubicBezTo>
                    <a:pt x="7" y="131"/>
                    <a:pt x="11" y="134"/>
                    <a:pt x="12" y="136"/>
                  </a:cubicBezTo>
                  <a:cubicBezTo>
                    <a:pt x="12" y="137"/>
                    <a:pt x="12" y="144"/>
                    <a:pt x="12" y="144"/>
                  </a:cubicBezTo>
                  <a:cubicBezTo>
                    <a:pt x="12" y="144"/>
                    <a:pt x="13" y="150"/>
                    <a:pt x="15" y="147"/>
                  </a:cubicBezTo>
                  <a:cubicBezTo>
                    <a:pt x="17" y="145"/>
                    <a:pt x="20" y="149"/>
                    <a:pt x="22" y="146"/>
                  </a:cubicBezTo>
                  <a:cubicBezTo>
                    <a:pt x="23" y="143"/>
                    <a:pt x="27" y="147"/>
                    <a:pt x="29" y="147"/>
                  </a:cubicBezTo>
                  <a:cubicBezTo>
                    <a:pt x="32" y="147"/>
                    <a:pt x="36" y="141"/>
                    <a:pt x="38" y="141"/>
                  </a:cubicBezTo>
                  <a:cubicBezTo>
                    <a:pt x="39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4" y="158"/>
                    <a:pt x="46" y="158"/>
                  </a:cubicBezTo>
                  <a:cubicBezTo>
                    <a:pt x="49" y="158"/>
                    <a:pt x="48" y="163"/>
                    <a:pt x="49" y="164"/>
                  </a:cubicBezTo>
                  <a:cubicBezTo>
                    <a:pt x="51" y="166"/>
                    <a:pt x="53" y="168"/>
                    <a:pt x="55" y="165"/>
                  </a:cubicBezTo>
                  <a:cubicBezTo>
                    <a:pt x="56" y="162"/>
                    <a:pt x="59" y="165"/>
                    <a:pt x="61" y="167"/>
                  </a:cubicBezTo>
                  <a:cubicBezTo>
                    <a:pt x="62" y="169"/>
                    <a:pt x="66" y="166"/>
                    <a:pt x="67" y="164"/>
                  </a:cubicBezTo>
                  <a:cubicBezTo>
                    <a:pt x="68" y="161"/>
                    <a:pt x="73" y="160"/>
                    <a:pt x="73" y="163"/>
                  </a:cubicBezTo>
                  <a:cubicBezTo>
                    <a:pt x="73" y="166"/>
                    <a:pt x="74" y="167"/>
                    <a:pt x="77" y="164"/>
                  </a:cubicBezTo>
                  <a:cubicBezTo>
                    <a:pt x="78" y="164"/>
                    <a:pt x="79" y="164"/>
                    <a:pt x="80" y="164"/>
                  </a:cubicBezTo>
                  <a:cubicBezTo>
                    <a:pt x="82" y="160"/>
                    <a:pt x="83" y="157"/>
                    <a:pt x="84" y="156"/>
                  </a:cubicBezTo>
                  <a:cubicBezTo>
                    <a:pt x="85" y="154"/>
                    <a:pt x="81" y="149"/>
                    <a:pt x="83" y="148"/>
                  </a:cubicBezTo>
                  <a:cubicBezTo>
                    <a:pt x="85" y="148"/>
                    <a:pt x="91" y="149"/>
                    <a:pt x="92" y="145"/>
                  </a:cubicBezTo>
                  <a:cubicBezTo>
                    <a:pt x="94" y="140"/>
                    <a:pt x="96" y="138"/>
                    <a:pt x="96" y="138"/>
                  </a:cubicBezTo>
                  <a:cubicBezTo>
                    <a:pt x="96" y="138"/>
                    <a:pt x="97" y="128"/>
                    <a:pt x="100" y="130"/>
                  </a:cubicBezTo>
                  <a:cubicBezTo>
                    <a:pt x="103" y="132"/>
                    <a:pt x="107" y="134"/>
                    <a:pt x="107" y="130"/>
                  </a:cubicBezTo>
                  <a:cubicBezTo>
                    <a:pt x="107" y="126"/>
                    <a:pt x="111" y="129"/>
                    <a:pt x="112" y="125"/>
                  </a:cubicBezTo>
                  <a:cubicBezTo>
                    <a:pt x="113" y="122"/>
                    <a:pt x="115" y="122"/>
                    <a:pt x="118" y="123"/>
                  </a:cubicBezTo>
                  <a:cubicBezTo>
                    <a:pt x="120" y="123"/>
                    <a:pt x="122" y="122"/>
                    <a:pt x="122" y="120"/>
                  </a:cubicBezTo>
                  <a:cubicBezTo>
                    <a:pt x="122" y="118"/>
                    <a:pt x="128" y="119"/>
                    <a:pt x="132" y="117"/>
                  </a:cubicBezTo>
                  <a:cubicBezTo>
                    <a:pt x="137" y="114"/>
                    <a:pt x="139" y="111"/>
                    <a:pt x="141" y="113"/>
                  </a:cubicBezTo>
                  <a:cubicBezTo>
                    <a:pt x="143" y="115"/>
                    <a:pt x="154" y="114"/>
                    <a:pt x="156" y="114"/>
                  </a:cubicBezTo>
                  <a:cubicBezTo>
                    <a:pt x="157" y="113"/>
                    <a:pt x="161" y="110"/>
                    <a:pt x="165" y="111"/>
                  </a:cubicBezTo>
                  <a:cubicBezTo>
                    <a:pt x="169" y="111"/>
                    <a:pt x="179" y="109"/>
                    <a:pt x="183" y="109"/>
                  </a:cubicBezTo>
                  <a:cubicBezTo>
                    <a:pt x="187" y="109"/>
                    <a:pt x="189" y="106"/>
                    <a:pt x="190" y="104"/>
                  </a:cubicBezTo>
                  <a:cubicBezTo>
                    <a:pt x="192" y="103"/>
                    <a:pt x="193" y="97"/>
                    <a:pt x="194" y="96"/>
                  </a:cubicBezTo>
                  <a:cubicBezTo>
                    <a:pt x="195" y="96"/>
                    <a:pt x="195" y="76"/>
                    <a:pt x="195" y="68"/>
                  </a:cubicBezTo>
                  <a:cubicBezTo>
                    <a:pt x="191" y="68"/>
                    <a:pt x="185" y="70"/>
                    <a:pt x="185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1" name="Freeform 35"/>
            <p:cNvSpPr>
              <a:spLocks/>
            </p:cNvSpPr>
            <p:nvPr userDrawn="1"/>
          </p:nvSpPr>
          <p:spPr bwMode="auto">
            <a:xfrm>
              <a:off x="-2553448" y="4077002"/>
              <a:ext cx="204711" cy="149534"/>
            </a:xfrm>
            <a:custGeom>
              <a:avLst/>
              <a:gdLst>
                <a:gd name="T0" fmla="*/ 96 w 96"/>
                <a:gd name="T1" fmla="*/ 36 h 64"/>
                <a:gd name="T2" fmla="*/ 91 w 96"/>
                <a:gd name="T3" fmla="*/ 34 h 64"/>
                <a:gd name="T4" fmla="*/ 90 w 96"/>
                <a:gd name="T5" fmla="*/ 28 h 64"/>
                <a:gd name="T6" fmla="*/ 84 w 96"/>
                <a:gd name="T7" fmla="*/ 29 h 64"/>
                <a:gd name="T8" fmla="*/ 80 w 96"/>
                <a:gd name="T9" fmla="*/ 25 h 64"/>
                <a:gd name="T10" fmla="*/ 77 w 96"/>
                <a:gd name="T11" fmla="*/ 21 h 64"/>
                <a:gd name="T12" fmla="*/ 72 w 96"/>
                <a:gd name="T13" fmla="*/ 15 h 64"/>
                <a:gd name="T14" fmla="*/ 68 w 96"/>
                <a:gd name="T15" fmla="*/ 9 h 64"/>
                <a:gd name="T16" fmla="*/ 68 w 96"/>
                <a:gd name="T17" fmla="*/ 3 h 64"/>
                <a:gd name="T18" fmla="*/ 61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8 w 96"/>
                <a:gd name="T25" fmla="*/ 12 h 64"/>
                <a:gd name="T26" fmla="*/ 32 w 96"/>
                <a:gd name="T27" fmla="*/ 14 h 64"/>
                <a:gd name="T28" fmla="*/ 27 w 96"/>
                <a:gd name="T29" fmla="*/ 19 h 64"/>
                <a:gd name="T30" fmla="*/ 20 w 96"/>
                <a:gd name="T31" fmla="*/ 19 h 64"/>
                <a:gd name="T32" fmla="*/ 16 w 96"/>
                <a:gd name="T33" fmla="*/ 27 h 64"/>
                <a:gd name="T34" fmla="*/ 12 w 96"/>
                <a:gd name="T35" fmla="*/ 34 h 64"/>
                <a:gd name="T36" fmla="*/ 3 w 96"/>
                <a:gd name="T37" fmla="*/ 37 h 64"/>
                <a:gd name="T38" fmla="*/ 4 w 96"/>
                <a:gd name="T39" fmla="*/ 45 h 64"/>
                <a:gd name="T40" fmla="*/ 0 w 96"/>
                <a:gd name="T41" fmla="*/ 53 h 64"/>
                <a:gd name="T42" fmla="*/ 6 w 96"/>
                <a:gd name="T43" fmla="*/ 56 h 64"/>
                <a:gd name="T44" fmla="*/ 16 w 96"/>
                <a:gd name="T45" fmla="*/ 61 h 64"/>
                <a:gd name="T46" fmla="*/ 30 w 96"/>
                <a:gd name="T47" fmla="*/ 59 h 64"/>
                <a:gd name="T48" fmla="*/ 34 w 96"/>
                <a:gd name="T49" fmla="*/ 58 h 64"/>
                <a:gd name="T50" fmla="*/ 32 w 96"/>
                <a:gd name="T51" fmla="*/ 47 h 64"/>
                <a:gd name="T52" fmla="*/ 61 w 96"/>
                <a:gd name="T53" fmla="*/ 48 h 64"/>
                <a:gd name="T54" fmla="*/ 66 w 96"/>
                <a:gd name="T55" fmla="*/ 45 h 64"/>
                <a:gd name="T56" fmla="*/ 76 w 96"/>
                <a:gd name="T57" fmla="*/ 46 h 64"/>
                <a:gd name="T58" fmla="*/ 83 w 96"/>
                <a:gd name="T59" fmla="*/ 42 h 64"/>
                <a:gd name="T60" fmla="*/ 93 w 96"/>
                <a:gd name="T61" fmla="*/ 40 h 64"/>
                <a:gd name="T62" fmla="*/ 96 w 96"/>
                <a:gd name="T63" fmla="*/ 36 h 64"/>
                <a:gd name="T64" fmla="*/ 96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6" y="36"/>
                  </a:moveTo>
                  <a:cubicBezTo>
                    <a:pt x="94" y="35"/>
                    <a:pt x="92" y="34"/>
                    <a:pt x="91" y="34"/>
                  </a:cubicBezTo>
                  <a:cubicBezTo>
                    <a:pt x="90" y="34"/>
                    <a:pt x="91" y="29"/>
                    <a:pt x="90" y="28"/>
                  </a:cubicBezTo>
                  <a:cubicBezTo>
                    <a:pt x="90" y="27"/>
                    <a:pt x="86" y="30"/>
                    <a:pt x="84" y="29"/>
                  </a:cubicBezTo>
                  <a:cubicBezTo>
                    <a:pt x="82" y="28"/>
                    <a:pt x="81" y="25"/>
                    <a:pt x="80" y="25"/>
                  </a:cubicBezTo>
                  <a:cubicBezTo>
                    <a:pt x="78" y="25"/>
                    <a:pt x="77" y="23"/>
                    <a:pt x="77" y="21"/>
                  </a:cubicBezTo>
                  <a:cubicBezTo>
                    <a:pt x="77" y="19"/>
                    <a:pt x="74" y="17"/>
                    <a:pt x="72" y="15"/>
                  </a:cubicBezTo>
                  <a:cubicBezTo>
                    <a:pt x="70" y="14"/>
                    <a:pt x="69" y="10"/>
                    <a:pt x="68" y="9"/>
                  </a:cubicBezTo>
                  <a:cubicBezTo>
                    <a:pt x="67" y="9"/>
                    <a:pt x="68" y="6"/>
                    <a:pt x="68" y="3"/>
                  </a:cubicBezTo>
                  <a:cubicBezTo>
                    <a:pt x="65" y="3"/>
                    <a:pt x="62" y="3"/>
                    <a:pt x="61" y="2"/>
                  </a:cubicBezTo>
                  <a:cubicBezTo>
                    <a:pt x="59" y="0"/>
                    <a:pt x="57" y="3"/>
                    <a:pt x="52" y="6"/>
                  </a:cubicBezTo>
                  <a:cubicBezTo>
                    <a:pt x="48" y="8"/>
                    <a:pt x="42" y="7"/>
                    <a:pt x="42" y="9"/>
                  </a:cubicBezTo>
                  <a:cubicBezTo>
                    <a:pt x="42" y="11"/>
                    <a:pt x="40" y="12"/>
                    <a:pt x="38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1" y="18"/>
                    <a:pt x="27" y="15"/>
                    <a:pt x="27" y="19"/>
                  </a:cubicBezTo>
                  <a:cubicBezTo>
                    <a:pt x="27" y="23"/>
                    <a:pt x="23" y="21"/>
                    <a:pt x="20" y="19"/>
                  </a:cubicBezTo>
                  <a:cubicBezTo>
                    <a:pt x="17" y="17"/>
                    <a:pt x="16" y="27"/>
                    <a:pt x="16" y="27"/>
                  </a:cubicBezTo>
                  <a:cubicBezTo>
                    <a:pt x="16" y="27"/>
                    <a:pt x="14" y="29"/>
                    <a:pt x="12" y="34"/>
                  </a:cubicBezTo>
                  <a:cubicBezTo>
                    <a:pt x="11" y="38"/>
                    <a:pt x="5" y="37"/>
                    <a:pt x="3" y="37"/>
                  </a:cubicBezTo>
                  <a:cubicBezTo>
                    <a:pt x="1" y="38"/>
                    <a:pt x="5" y="43"/>
                    <a:pt x="4" y="45"/>
                  </a:cubicBezTo>
                  <a:cubicBezTo>
                    <a:pt x="3" y="46"/>
                    <a:pt x="2" y="49"/>
                    <a:pt x="0" y="53"/>
                  </a:cubicBezTo>
                  <a:cubicBezTo>
                    <a:pt x="3" y="53"/>
                    <a:pt x="5" y="55"/>
                    <a:pt x="6" y="56"/>
                  </a:cubicBezTo>
                  <a:cubicBezTo>
                    <a:pt x="7" y="58"/>
                    <a:pt x="13" y="64"/>
                    <a:pt x="16" y="61"/>
                  </a:cubicBezTo>
                  <a:cubicBezTo>
                    <a:pt x="19" y="58"/>
                    <a:pt x="28" y="57"/>
                    <a:pt x="30" y="59"/>
                  </a:cubicBezTo>
                  <a:cubicBezTo>
                    <a:pt x="32" y="61"/>
                    <a:pt x="34" y="60"/>
                    <a:pt x="34" y="58"/>
                  </a:cubicBezTo>
                  <a:cubicBezTo>
                    <a:pt x="34" y="56"/>
                    <a:pt x="31" y="49"/>
                    <a:pt x="32" y="47"/>
                  </a:cubicBezTo>
                  <a:cubicBezTo>
                    <a:pt x="33" y="45"/>
                    <a:pt x="60" y="46"/>
                    <a:pt x="61" y="48"/>
                  </a:cubicBezTo>
                  <a:cubicBezTo>
                    <a:pt x="62" y="50"/>
                    <a:pt x="62" y="45"/>
                    <a:pt x="66" y="45"/>
                  </a:cubicBezTo>
                  <a:cubicBezTo>
                    <a:pt x="69" y="45"/>
                    <a:pt x="74" y="47"/>
                    <a:pt x="76" y="46"/>
                  </a:cubicBezTo>
                  <a:cubicBezTo>
                    <a:pt x="78" y="46"/>
                    <a:pt x="81" y="42"/>
                    <a:pt x="83" y="42"/>
                  </a:cubicBezTo>
                  <a:cubicBezTo>
                    <a:pt x="85" y="42"/>
                    <a:pt x="91" y="42"/>
                    <a:pt x="93" y="40"/>
                  </a:cubicBezTo>
                  <a:cubicBezTo>
                    <a:pt x="94" y="39"/>
                    <a:pt x="96" y="39"/>
                    <a:pt x="96" y="36"/>
                  </a:cubicBezTo>
                  <a:cubicBezTo>
                    <a:pt x="96" y="36"/>
                    <a:pt x="96" y="36"/>
                    <a:pt x="96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2" name="Freeform 36"/>
            <p:cNvSpPr>
              <a:spLocks/>
            </p:cNvSpPr>
            <p:nvPr userDrawn="1"/>
          </p:nvSpPr>
          <p:spPr bwMode="auto">
            <a:xfrm>
              <a:off x="-2410822" y="3858171"/>
              <a:ext cx="390965" cy="306363"/>
            </a:xfrm>
            <a:custGeom>
              <a:avLst/>
              <a:gdLst>
                <a:gd name="T0" fmla="*/ 173 w 182"/>
                <a:gd name="T1" fmla="*/ 19 h 131"/>
                <a:gd name="T2" fmla="*/ 173 w 182"/>
                <a:gd name="T3" fmla="*/ 5 h 131"/>
                <a:gd name="T4" fmla="*/ 164 w 182"/>
                <a:gd name="T5" fmla="*/ 10 h 131"/>
                <a:gd name="T6" fmla="*/ 156 w 182"/>
                <a:gd name="T7" fmla="*/ 3 h 131"/>
                <a:gd name="T8" fmla="*/ 139 w 182"/>
                <a:gd name="T9" fmla="*/ 0 h 131"/>
                <a:gd name="T10" fmla="*/ 89 w 182"/>
                <a:gd name="T11" fmla="*/ 29 h 131"/>
                <a:gd name="T12" fmla="*/ 68 w 182"/>
                <a:gd name="T13" fmla="*/ 45 h 131"/>
                <a:gd name="T14" fmla="*/ 50 w 182"/>
                <a:gd name="T15" fmla="*/ 50 h 131"/>
                <a:gd name="T16" fmla="*/ 48 w 182"/>
                <a:gd name="T17" fmla="*/ 51 h 131"/>
                <a:gd name="T18" fmla="*/ 47 w 182"/>
                <a:gd name="T19" fmla="*/ 79 h 131"/>
                <a:gd name="T20" fmla="*/ 43 w 182"/>
                <a:gd name="T21" fmla="*/ 87 h 131"/>
                <a:gd name="T22" fmla="*/ 36 w 182"/>
                <a:gd name="T23" fmla="*/ 92 h 131"/>
                <a:gd name="T24" fmla="*/ 18 w 182"/>
                <a:gd name="T25" fmla="*/ 94 h 131"/>
                <a:gd name="T26" fmla="*/ 9 w 182"/>
                <a:gd name="T27" fmla="*/ 97 h 131"/>
                <a:gd name="T28" fmla="*/ 1 w 182"/>
                <a:gd name="T29" fmla="*/ 97 h 131"/>
                <a:gd name="T30" fmla="*/ 1 w 182"/>
                <a:gd name="T31" fmla="*/ 103 h 131"/>
                <a:gd name="T32" fmla="*/ 5 w 182"/>
                <a:gd name="T33" fmla="*/ 109 h 131"/>
                <a:gd name="T34" fmla="*/ 10 w 182"/>
                <a:gd name="T35" fmla="*/ 115 h 131"/>
                <a:gd name="T36" fmla="*/ 13 w 182"/>
                <a:gd name="T37" fmla="*/ 119 h 131"/>
                <a:gd name="T38" fmla="*/ 17 w 182"/>
                <a:gd name="T39" fmla="*/ 123 h 131"/>
                <a:gd name="T40" fmla="*/ 23 w 182"/>
                <a:gd name="T41" fmla="*/ 122 h 131"/>
                <a:gd name="T42" fmla="*/ 24 w 182"/>
                <a:gd name="T43" fmla="*/ 128 h 131"/>
                <a:gd name="T44" fmla="*/ 29 w 182"/>
                <a:gd name="T45" fmla="*/ 130 h 131"/>
                <a:gd name="T46" fmla="*/ 33 w 182"/>
                <a:gd name="T47" fmla="*/ 125 h 131"/>
                <a:gd name="T48" fmla="*/ 37 w 182"/>
                <a:gd name="T49" fmla="*/ 130 h 131"/>
                <a:gd name="T50" fmla="*/ 41 w 182"/>
                <a:gd name="T51" fmla="*/ 128 h 131"/>
                <a:gd name="T52" fmla="*/ 47 w 182"/>
                <a:gd name="T53" fmla="*/ 121 h 131"/>
                <a:gd name="T54" fmla="*/ 49 w 182"/>
                <a:gd name="T55" fmla="*/ 112 h 131"/>
                <a:gd name="T56" fmla="*/ 60 w 182"/>
                <a:gd name="T57" fmla="*/ 112 h 131"/>
                <a:gd name="T58" fmla="*/ 67 w 182"/>
                <a:gd name="T59" fmla="*/ 110 h 131"/>
                <a:gd name="T60" fmla="*/ 76 w 182"/>
                <a:gd name="T61" fmla="*/ 112 h 131"/>
                <a:gd name="T62" fmla="*/ 83 w 182"/>
                <a:gd name="T63" fmla="*/ 118 h 131"/>
                <a:gd name="T64" fmla="*/ 92 w 182"/>
                <a:gd name="T65" fmla="*/ 116 h 131"/>
                <a:gd name="T66" fmla="*/ 101 w 182"/>
                <a:gd name="T67" fmla="*/ 120 h 131"/>
                <a:gd name="T68" fmla="*/ 113 w 182"/>
                <a:gd name="T69" fmla="*/ 120 h 131"/>
                <a:gd name="T70" fmla="*/ 121 w 182"/>
                <a:gd name="T71" fmla="*/ 115 h 131"/>
                <a:gd name="T72" fmla="*/ 136 w 182"/>
                <a:gd name="T73" fmla="*/ 115 h 131"/>
                <a:gd name="T74" fmla="*/ 146 w 182"/>
                <a:gd name="T75" fmla="*/ 117 h 131"/>
                <a:gd name="T76" fmla="*/ 154 w 182"/>
                <a:gd name="T77" fmla="*/ 110 h 131"/>
                <a:gd name="T78" fmla="*/ 156 w 182"/>
                <a:gd name="T79" fmla="*/ 110 h 131"/>
                <a:gd name="T80" fmla="*/ 156 w 182"/>
                <a:gd name="T81" fmla="*/ 107 h 131"/>
                <a:gd name="T82" fmla="*/ 158 w 182"/>
                <a:gd name="T83" fmla="*/ 98 h 131"/>
                <a:gd name="T84" fmla="*/ 177 w 182"/>
                <a:gd name="T85" fmla="*/ 76 h 131"/>
                <a:gd name="T86" fmla="*/ 178 w 182"/>
                <a:gd name="T87" fmla="*/ 49 h 131"/>
                <a:gd name="T88" fmla="*/ 180 w 182"/>
                <a:gd name="T89" fmla="*/ 38 h 131"/>
                <a:gd name="T90" fmla="*/ 178 w 182"/>
                <a:gd name="T91" fmla="*/ 29 h 131"/>
                <a:gd name="T92" fmla="*/ 173 w 182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2" h="131">
                  <a:moveTo>
                    <a:pt x="173" y="19"/>
                  </a:moveTo>
                  <a:cubicBezTo>
                    <a:pt x="173" y="18"/>
                    <a:pt x="173" y="11"/>
                    <a:pt x="173" y="5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164" y="10"/>
                    <a:pt x="161" y="6"/>
                    <a:pt x="156" y="3"/>
                  </a:cubicBezTo>
                  <a:cubicBezTo>
                    <a:pt x="151" y="0"/>
                    <a:pt x="139" y="0"/>
                    <a:pt x="139" y="0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68" y="45"/>
                    <a:pt x="54" y="50"/>
                    <a:pt x="50" y="50"/>
                  </a:cubicBezTo>
                  <a:cubicBezTo>
                    <a:pt x="49" y="50"/>
                    <a:pt x="49" y="51"/>
                    <a:pt x="48" y="51"/>
                  </a:cubicBezTo>
                  <a:cubicBezTo>
                    <a:pt x="48" y="59"/>
                    <a:pt x="48" y="79"/>
                    <a:pt x="47" y="79"/>
                  </a:cubicBezTo>
                  <a:cubicBezTo>
                    <a:pt x="46" y="80"/>
                    <a:pt x="45" y="86"/>
                    <a:pt x="43" y="87"/>
                  </a:cubicBezTo>
                  <a:cubicBezTo>
                    <a:pt x="42" y="89"/>
                    <a:pt x="40" y="92"/>
                    <a:pt x="36" y="92"/>
                  </a:cubicBezTo>
                  <a:cubicBezTo>
                    <a:pt x="32" y="92"/>
                    <a:pt x="22" y="94"/>
                    <a:pt x="18" y="94"/>
                  </a:cubicBezTo>
                  <a:cubicBezTo>
                    <a:pt x="14" y="93"/>
                    <a:pt x="10" y="96"/>
                    <a:pt x="9" y="97"/>
                  </a:cubicBezTo>
                  <a:cubicBezTo>
                    <a:pt x="8" y="97"/>
                    <a:pt x="4" y="97"/>
                    <a:pt x="1" y="97"/>
                  </a:cubicBezTo>
                  <a:cubicBezTo>
                    <a:pt x="1" y="100"/>
                    <a:pt x="0" y="103"/>
                    <a:pt x="1" y="103"/>
                  </a:cubicBezTo>
                  <a:cubicBezTo>
                    <a:pt x="2" y="104"/>
                    <a:pt x="3" y="108"/>
                    <a:pt x="5" y="109"/>
                  </a:cubicBezTo>
                  <a:cubicBezTo>
                    <a:pt x="7" y="111"/>
                    <a:pt x="10" y="113"/>
                    <a:pt x="10" y="115"/>
                  </a:cubicBezTo>
                  <a:cubicBezTo>
                    <a:pt x="10" y="117"/>
                    <a:pt x="11" y="119"/>
                    <a:pt x="13" y="119"/>
                  </a:cubicBezTo>
                  <a:cubicBezTo>
                    <a:pt x="14" y="119"/>
                    <a:pt x="15" y="122"/>
                    <a:pt x="17" y="123"/>
                  </a:cubicBezTo>
                  <a:cubicBezTo>
                    <a:pt x="19" y="124"/>
                    <a:pt x="23" y="121"/>
                    <a:pt x="23" y="122"/>
                  </a:cubicBezTo>
                  <a:cubicBezTo>
                    <a:pt x="24" y="123"/>
                    <a:pt x="23" y="128"/>
                    <a:pt x="24" y="128"/>
                  </a:cubicBezTo>
                  <a:cubicBezTo>
                    <a:pt x="25" y="128"/>
                    <a:pt x="27" y="129"/>
                    <a:pt x="29" y="130"/>
                  </a:cubicBezTo>
                  <a:cubicBezTo>
                    <a:pt x="28" y="128"/>
                    <a:pt x="29" y="124"/>
                    <a:pt x="33" y="125"/>
                  </a:cubicBezTo>
                  <a:cubicBezTo>
                    <a:pt x="36" y="126"/>
                    <a:pt x="33" y="129"/>
                    <a:pt x="37" y="130"/>
                  </a:cubicBezTo>
                  <a:cubicBezTo>
                    <a:pt x="40" y="131"/>
                    <a:pt x="41" y="131"/>
                    <a:pt x="41" y="128"/>
                  </a:cubicBezTo>
                  <a:cubicBezTo>
                    <a:pt x="41" y="126"/>
                    <a:pt x="46" y="122"/>
                    <a:pt x="47" y="121"/>
                  </a:cubicBezTo>
                  <a:cubicBezTo>
                    <a:pt x="48" y="120"/>
                    <a:pt x="47" y="114"/>
                    <a:pt x="49" y="112"/>
                  </a:cubicBezTo>
                  <a:cubicBezTo>
                    <a:pt x="51" y="110"/>
                    <a:pt x="58" y="112"/>
                    <a:pt x="60" y="112"/>
                  </a:cubicBezTo>
                  <a:cubicBezTo>
                    <a:pt x="62" y="112"/>
                    <a:pt x="64" y="108"/>
                    <a:pt x="67" y="110"/>
                  </a:cubicBezTo>
                  <a:cubicBezTo>
                    <a:pt x="70" y="112"/>
                    <a:pt x="74" y="110"/>
                    <a:pt x="76" y="112"/>
                  </a:cubicBezTo>
                  <a:cubicBezTo>
                    <a:pt x="78" y="115"/>
                    <a:pt x="79" y="120"/>
                    <a:pt x="83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5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3" y="120"/>
                  </a:cubicBezTo>
                  <a:cubicBezTo>
                    <a:pt x="115" y="119"/>
                    <a:pt x="118" y="115"/>
                    <a:pt x="121" y="115"/>
                  </a:cubicBezTo>
                  <a:cubicBezTo>
                    <a:pt x="125" y="115"/>
                    <a:pt x="134" y="114"/>
                    <a:pt x="136" y="115"/>
                  </a:cubicBezTo>
                  <a:cubicBezTo>
                    <a:pt x="138" y="116"/>
                    <a:pt x="143" y="118"/>
                    <a:pt x="146" y="117"/>
                  </a:cubicBezTo>
                  <a:cubicBezTo>
                    <a:pt x="149" y="116"/>
                    <a:pt x="152" y="111"/>
                    <a:pt x="154" y="110"/>
                  </a:cubicBezTo>
                  <a:cubicBezTo>
                    <a:pt x="155" y="110"/>
                    <a:pt x="155" y="110"/>
                    <a:pt x="156" y="110"/>
                  </a:cubicBezTo>
                  <a:cubicBezTo>
                    <a:pt x="156" y="109"/>
                    <a:pt x="156" y="108"/>
                    <a:pt x="156" y="107"/>
                  </a:cubicBezTo>
                  <a:cubicBezTo>
                    <a:pt x="156" y="101"/>
                    <a:pt x="157" y="103"/>
                    <a:pt x="158" y="98"/>
                  </a:cubicBezTo>
                  <a:cubicBezTo>
                    <a:pt x="159" y="92"/>
                    <a:pt x="176" y="77"/>
                    <a:pt x="177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9" y="42"/>
                    <a:pt x="180" y="38"/>
                  </a:cubicBezTo>
                  <a:cubicBezTo>
                    <a:pt x="182" y="33"/>
                    <a:pt x="178" y="33"/>
                    <a:pt x="178" y="29"/>
                  </a:cubicBezTo>
                  <a:cubicBezTo>
                    <a:pt x="179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3" name="Freeform 37"/>
            <p:cNvSpPr>
              <a:spLocks/>
            </p:cNvSpPr>
            <p:nvPr userDrawn="1"/>
          </p:nvSpPr>
          <p:spPr bwMode="auto">
            <a:xfrm>
              <a:off x="-2076908" y="3858171"/>
              <a:ext cx="251694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7 w 117"/>
                <a:gd name="T7" fmla="*/ 19 h 180"/>
                <a:gd name="T8" fmla="*/ 22 w 117"/>
                <a:gd name="T9" fmla="*/ 29 h 180"/>
                <a:gd name="T10" fmla="*/ 24 w 117"/>
                <a:gd name="T11" fmla="*/ 38 h 180"/>
                <a:gd name="T12" fmla="*/ 22 w 117"/>
                <a:gd name="T13" fmla="*/ 49 h 180"/>
                <a:gd name="T14" fmla="*/ 21 w 117"/>
                <a:gd name="T15" fmla="*/ 76 h 180"/>
                <a:gd name="T16" fmla="*/ 2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2 w 117"/>
                <a:gd name="T23" fmla="*/ 113 h 180"/>
                <a:gd name="T24" fmla="*/ 7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0 w 117"/>
                <a:gd name="T49" fmla="*/ 168 h 180"/>
                <a:gd name="T50" fmla="*/ 61 w 117"/>
                <a:gd name="T51" fmla="*/ 162 h 180"/>
                <a:gd name="T52" fmla="*/ 77 w 117"/>
                <a:gd name="T53" fmla="*/ 159 h 180"/>
                <a:gd name="T54" fmla="*/ 89 w 117"/>
                <a:gd name="T55" fmla="*/ 148 h 180"/>
                <a:gd name="T56" fmla="*/ 91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8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5 w 117"/>
                <a:gd name="T73" fmla="*/ 106 h 180"/>
                <a:gd name="T74" fmla="*/ 100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7" y="18"/>
                    <a:pt x="17" y="19"/>
                  </a:cubicBezTo>
                  <a:cubicBezTo>
                    <a:pt x="17" y="22"/>
                    <a:pt x="23" y="25"/>
                    <a:pt x="22" y="29"/>
                  </a:cubicBezTo>
                  <a:cubicBezTo>
                    <a:pt x="22" y="33"/>
                    <a:pt x="26" y="33"/>
                    <a:pt x="24" y="38"/>
                  </a:cubicBezTo>
                  <a:cubicBezTo>
                    <a:pt x="23" y="42"/>
                    <a:pt x="22" y="46"/>
                    <a:pt x="22" y="49"/>
                  </a:cubicBezTo>
                  <a:cubicBezTo>
                    <a:pt x="22" y="52"/>
                    <a:pt x="22" y="75"/>
                    <a:pt x="21" y="76"/>
                  </a:cubicBezTo>
                  <a:cubicBezTo>
                    <a:pt x="20" y="77"/>
                    <a:pt x="3" y="92"/>
                    <a:pt x="2" y="98"/>
                  </a:cubicBezTo>
                  <a:cubicBezTo>
                    <a:pt x="1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2" y="113"/>
                  </a:cubicBezTo>
                  <a:cubicBezTo>
                    <a:pt x="4" y="114"/>
                    <a:pt x="4" y="117"/>
                    <a:pt x="7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4" y="130"/>
                    <a:pt x="16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0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4" y="157"/>
                    <a:pt x="9" y="161"/>
                  </a:cubicBezTo>
                  <a:cubicBezTo>
                    <a:pt x="13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4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0" y="168"/>
                  </a:cubicBezTo>
                  <a:cubicBezTo>
                    <a:pt x="62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7" y="159"/>
                  </a:cubicBezTo>
                  <a:cubicBezTo>
                    <a:pt x="81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1" y="143"/>
                  </a:cubicBezTo>
                  <a:cubicBezTo>
                    <a:pt x="94" y="141"/>
                    <a:pt x="98" y="138"/>
                    <a:pt x="101" y="139"/>
                  </a:cubicBezTo>
                  <a:cubicBezTo>
                    <a:pt x="101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8" y="132"/>
                    <a:pt x="98" y="128"/>
                  </a:cubicBezTo>
                  <a:cubicBezTo>
                    <a:pt x="98" y="124"/>
                    <a:pt x="100" y="120"/>
                    <a:pt x="96" y="120"/>
                  </a:cubicBezTo>
                  <a:cubicBezTo>
                    <a:pt x="92" y="120"/>
                    <a:pt x="92" y="117"/>
                    <a:pt x="95" y="114"/>
                  </a:cubicBezTo>
                  <a:cubicBezTo>
                    <a:pt x="98" y="111"/>
                    <a:pt x="90" y="106"/>
                    <a:pt x="95" y="106"/>
                  </a:cubicBezTo>
                  <a:cubicBezTo>
                    <a:pt x="100" y="106"/>
                    <a:pt x="97" y="99"/>
                    <a:pt x="100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4" name="Freeform 38"/>
            <p:cNvSpPr>
              <a:spLocks/>
            </p:cNvSpPr>
            <p:nvPr userDrawn="1"/>
          </p:nvSpPr>
          <p:spPr bwMode="auto">
            <a:xfrm>
              <a:off x="-1813469" y="3628399"/>
              <a:ext cx="275185" cy="275363"/>
            </a:xfrm>
            <a:custGeom>
              <a:avLst/>
              <a:gdLst>
                <a:gd name="T0" fmla="*/ 120 w 128"/>
                <a:gd name="T1" fmla="*/ 25 h 118"/>
                <a:gd name="T2" fmla="*/ 111 w 128"/>
                <a:gd name="T3" fmla="*/ 6 h 118"/>
                <a:gd name="T4" fmla="*/ 110 w 128"/>
                <a:gd name="T5" fmla="*/ 8 h 118"/>
                <a:gd name="T6" fmla="*/ 98 w 128"/>
                <a:gd name="T7" fmla="*/ 7 h 118"/>
                <a:gd name="T8" fmla="*/ 83 w 128"/>
                <a:gd name="T9" fmla="*/ 5 h 118"/>
                <a:gd name="T10" fmla="*/ 59 w 128"/>
                <a:gd name="T11" fmla="*/ 8 h 118"/>
                <a:gd name="T12" fmla="*/ 45 w 128"/>
                <a:gd name="T13" fmla="*/ 9 h 118"/>
                <a:gd name="T14" fmla="*/ 24 w 128"/>
                <a:gd name="T15" fmla="*/ 4 h 118"/>
                <a:gd name="T16" fmla="*/ 6 w 128"/>
                <a:gd name="T17" fmla="*/ 0 h 118"/>
                <a:gd name="T18" fmla="*/ 5 w 128"/>
                <a:gd name="T19" fmla="*/ 3 h 118"/>
                <a:gd name="T20" fmla="*/ 4 w 128"/>
                <a:gd name="T21" fmla="*/ 16 h 118"/>
                <a:gd name="T22" fmla="*/ 4 w 128"/>
                <a:gd name="T23" fmla="*/ 32 h 118"/>
                <a:gd name="T24" fmla="*/ 4 w 128"/>
                <a:gd name="T25" fmla="*/ 115 h 118"/>
                <a:gd name="T26" fmla="*/ 75 w 128"/>
                <a:gd name="T27" fmla="*/ 115 h 118"/>
                <a:gd name="T28" fmla="*/ 79 w 128"/>
                <a:gd name="T29" fmla="*/ 113 h 118"/>
                <a:gd name="T30" fmla="*/ 85 w 128"/>
                <a:gd name="T31" fmla="*/ 114 h 118"/>
                <a:gd name="T32" fmla="*/ 100 w 128"/>
                <a:gd name="T33" fmla="*/ 114 h 118"/>
                <a:gd name="T34" fmla="*/ 106 w 128"/>
                <a:gd name="T35" fmla="*/ 118 h 118"/>
                <a:gd name="T36" fmla="*/ 113 w 128"/>
                <a:gd name="T37" fmla="*/ 113 h 118"/>
                <a:gd name="T38" fmla="*/ 121 w 128"/>
                <a:gd name="T39" fmla="*/ 105 h 118"/>
                <a:gd name="T40" fmla="*/ 127 w 128"/>
                <a:gd name="T41" fmla="*/ 101 h 118"/>
                <a:gd name="T42" fmla="*/ 127 w 128"/>
                <a:gd name="T43" fmla="*/ 101 h 118"/>
                <a:gd name="T44" fmla="*/ 127 w 128"/>
                <a:gd name="T45" fmla="*/ 96 h 118"/>
                <a:gd name="T46" fmla="*/ 122 w 128"/>
                <a:gd name="T47" fmla="*/ 84 h 118"/>
                <a:gd name="T48" fmla="*/ 109 w 128"/>
                <a:gd name="T49" fmla="*/ 62 h 118"/>
                <a:gd name="T50" fmla="*/ 104 w 128"/>
                <a:gd name="T51" fmla="*/ 51 h 118"/>
                <a:gd name="T52" fmla="*/ 96 w 128"/>
                <a:gd name="T53" fmla="*/ 39 h 118"/>
                <a:gd name="T54" fmla="*/ 91 w 128"/>
                <a:gd name="T55" fmla="*/ 19 h 118"/>
                <a:gd name="T56" fmla="*/ 98 w 128"/>
                <a:gd name="T57" fmla="*/ 33 h 118"/>
                <a:gd name="T58" fmla="*/ 110 w 128"/>
                <a:gd name="T59" fmla="*/ 48 h 118"/>
                <a:gd name="T60" fmla="*/ 117 w 128"/>
                <a:gd name="T61" fmla="*/ 32 h 118"/>
                <a:gd name="T62" fmla="*/ 117 w 128"/>
                <a:gd name="T63" fmla="*/ 33 h 118"/>
                <a:gd name="T64" fmla="*/ 118 w 128"/>
                <a:gd name="T65" fmla="*/ 30 h 118"/>
                <a:gd name="T66" fmla="*/ 120 w 128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8" h="118">
                  <a:moveTo>
                    <a:pt x="120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1" y="7"/>
                    <a:pt x="110" y="8"/>
                    <a:pt x="110" y="8"/>
                  </a:cubicBezTo>
                  <a:cubicBezTo>
                    <a:pt x="109" y="9"/>
                    <a:pt x="103" y="6"/>
                    <a:pt x="98" y="7"/>
                  </a:cubicBezTo>
                  <a:cubicBezTo>
                    <a:pt x="92" y="9"/>
                    <a:pt x="88" y="7"/>
                    <a:pt x="83" y="5"/>
                  </a:cubicBezTo>
                  <a:cubicBezTo>
                    <a:pt x="78" y="2"/>
                    <a:pt x="61" y="5"/>
                    <a:pt x="59" y="8"/>
                  </a:cubicBezTo>
                  <a:cubicBezTo>
                    <a:pt x="56" y="11"/>
                    <a:pt x="51" y="11"/>
                    <a:pt x="45" y="9"/>
                  </a:cubicBezTo>
                  <a:cubicBezTo>
                    <a:pt x="40" y="7"/>
                    <a:pt x="34" y="5"/>
                    <a:pt x="24" y="4"/>
                  </a:cubicBezTo>
                  <a:cubicBezTo>
                    <a:pt x="15" y="3"/>
                    <a:pt x="8" y="2"/>
                    <a:pt x="6" y="0"/>
                  </a:cubicBezTo>
                  <a:cubicBezTo>
                    <a:pt x="6" y="1"/>
                    <a:pt x="6" y="2"/>
                    <a:pt x="5" y="3"/>
                  </a:cubicBezTo>
                  <a:cubicBezTo>
                    <a:pt x="3" y="10"/>
                    <a:pt x="8" y="12"/>
                    <a:pt x="4" y="16"/>
                  </a:cubicBezTo>
                  <a:cubicBezTo>
                    <a:pt x="0" y="20"/>
                    <a:pt x="4" y="25"/>
                    <a:pt x="4" y="32"/>
                  </a:cubicBezTo>
                  <a:cubicBezTo>
                    <a:pt x="4" y="37"/>
                    <a:pt x="4" y="86"/>
                    <a:pt x="4" y="115"/>
                  </a:cubicBezTo>
                  <a:cubicBezTo>
                    <a:pt x="75" y="115"/>
                    <a:pt x="75" y="115"/>
                    <a:pt x="75" y="115"/>
                  </a:cubicBezTo>
                  <a:cubicBezTo>
                    <a:pt x="75" y="115"/>
                    <a:pt x="77" y="114"/>
                    <a:pt x="79" y="113"/>
                  </a:cubicBezTo>
                  <a:cubicBezTo>
                    <a:pt x="81" y="111"/>
                    <a:pt x="85" y="114"/>
                    <a:pt x="85" y="114"/>
                  </a:cubicBezTo>
                  <a:cubicBezTo>
                    <a:pt x="100" y="114"/>
                    <a:pt x="100" y="114"/>
                    <a:pt x="100" y="114"/>
                  </a:cubicBezTo>
                  <a:cubicBezTo>
                    <a:pt x="100" y="114"/>
                    <a:pt x="103" y="118"/>
                    <a:pt x="106" y="118"/>
                  </a:cubicBezTo>
                  <a:cubicBezTo>
                    <a:pt x="110" y="118"/>
                    <a:pt x="108" y="113"/>
                    <a:pt x="113" y="113"/>
                  </a:cubicBezTo>
                  <a:cubicBezTo>
                    <a:pt x="119" y="113"/>
                    <a:pt x="117" y="105"/>
                    <a:pt x="121" y="105"/>
                  </a:cubicBezTo>
                  <a:cubicBezTo>
                    <a:pt x="124" y="105"/>
                    <a:pt x="123" y="106"/>
                    <a:pt x="127" y="101"/>
                  </a:cubicBezTo>
                  <a:cubicBezTo>
                    <a:pt x="127" y="101"/>
                    <a:pt x="127" y="101"/>
                    <a:pt x="127" y="101"/>
                  </a:cubicBezTo>
                  <a:cubicBezTo>
                    <a:pt x="127" y="99"/>
                    <a:pt x="127" y="98"/>
                    <a:pt x="127" y="96"/>
                  </a:cubicBezTo>
                  <a:cubicBezTo>
                    <a:pt x="128" y="91"/>
                    <a:pt x="124" y="91"/>
                    <a:pt x="122" y="84"/>
                  </a:cubicBezTo>
                  <a:cubicBezTo>
                    <a:pt x="119" y="77"/>
                    <a:pt x="110" y="66"/>
                    <a:pt x="109" y="62"/>
                  </a:cubicBezTo>
                  <a:cubicBezTo>
                    <a:pt x="109" y="58"/>
                    <a:pt x="104" y="56"/>
                    <a:pt x="104" y="51"/>
                  </a:cubicBezTo>
                  <a:cubicBezTo>
                    <a:pt x="104" y="47"/>
                    <a:pt x="101" y="46"/>
                    <a:pt x="96" y="39"/>
                  </a:cubicBezTo>
                  <a:cubicBezTo>
                    <a:pt x="91" y="32"/>
                    <a:pt x="89" y="20"/>
                    <a:pt x="91" y="19"/>
                  </a:cubicBezTo>
                  <a:cubicBezTo>
                    <a:pt x="92" y="19"/>
                    <a:pt x="97" y="30"/>
                    <a:pt x="98" y="33"/>
                  </a:cubicBezTo>
                  <a:cubicBezTo>
                    <a:pt x="100" y="37"/>
                    <a:pt x="106" y="48"/>
                    <a:pt x="110" y="48"/>
                  </a:cubicBezTo>
                  <a:cubicBezTo>
                    <a:pt x="114" y="48"/>
                    <a:pt x="116" y="31"/>
                    <a:pt x="117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8" y="30"/>
                    <a:pt x="118" y="30"/>
                    <a:pt x="118" y="30"/>
                  </a:cubicBezTo>
                  <a:lnTo>
                    <a:pt x="120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5" name="Freeform 39"/>
            <p:cNvSpPr>
              <a:spLocks/>
            </p:cNvSpPr>
            <p:nvPr userDrawn="1"/>
          </p:nvSpPr>
          <p:spPr bwMode="auto">
            <a:xfrm>
              <a:off x="-2196043" y="4407071"/>
              <a:ext cx="142627" cy="158653"/>
            </a:xfrm>
            <a:custGeom>
              <a:avLst/>
              <a:gdLst>
                <a:gd name="T0" fmla="*/ 34 w 67"/>
                <a:gd name="T1" fmla="*/ 65 h 68"/>
                <a:gd name="T2" fmla="*/ 35 w 67"/>
                <a:gd name="T3" fmla="*/ 56 h 68"/>
                <a:gd name="T4" fmla="*/ 42 w 67"/>
                <a:gd name="T5" fmla="*/ 52 h 68"/>
                <a:gd name="T6" fmla="*/ 47 w 67"/>
                <a:gd name="T7" fmla="*/ 46 h 68"/>
                <a:gd name="T8" fmla="*/ 54 w 67"/>
                <a:gd name="T9" fmla="*/ 52 h 68"/>
                <a:gd name="T10" fmla="*/ 63 w 67"/>
                <a:gd name="T11" fmla="*/ 54 h 68"/>
                <a:gd name="T12" fmla="*/ 66 w 67"/>
                <a:gd name="T13" fmla="*/ 41 h 68"/>
                <a:gd name="T14" fmla="*/ 63 w 67"/>
                <a:gd name="T15" fmla="*/ 30 h 68"/>
                <a:gd name="T16" fmla="*/ 61 w 67"/>
                <a:gd name="T17" fmla="*/ 21 h 68"/>
                <a:gd name="T18" fmla="*/ 63 w 67"/>
                <a:gd name="T19" fmla="*/ 12 h 68"/>
                <a:gd name="T20" fmla="*/ 51 w 67"/>
                <a:gd name="T21" fmla="*/ 12 h 68"/>
                <a:gd name="T22" fmla="*/ 52 w 67"/>
                <a:gd name="T23" fmla="*/ 1 h 68"/>
                <a:gd name="T24" fmla="*/ 35 w 67"/>
                <a:gd name="T25" fmla="*/ 0 h 68"/>
                <a:gd name="T26" fmla="*/ 33 w 67"/>
                <a:gd name="T27" fmla="*/ 1 h 68"/>
                <a:gd name="T28" fmla="*/ 32 w 67"/>
                <a:gd name="T29" fmla="*/ 15 h 68"/>
                <a:gd name="T30" fmla="*/ 16 w 67"/>
                <a:gd name="T31" fmla="*/ 16 h 68"/>
                <a:gd name="T32" fmla="*/ 11 w 67"/>
                <a:gd name="T33" fmla="*/ 16 h 68"/>
                <a:gd name="T34" fmla="*/ 9 w 67"/>
                <a:gd name="T35" fmla="*/ 19 h 68"/>
                <a:gd name="T36" fmla="*/ 13 w 67"/>
                <a:gd name="T37" fmla="*/ 24 h 68"/>
                <a:gd name="T38" fmla="*/ 7 w 67"/>
                <a:gd name="T39" fmla="*/ 28 h 68"/>
                <a:gd name="T40" fmla="*/ 2 w 67"/>
                <a:gd name="T41" fmla="*/ 35 h 68"/>
                <a:gd name="T42" fmla="*/ 8 w 67"/>
                <a:gd name="T43" fmla="*/ 45 h 68"/>
                <a:gd name="T44" fmla="*/ 17 w 67"/>
                <a:gd name="T45" fmla="*/ 55 h 68"/>
                <a:gd name="T46" fmla="*/ 28 w 67"/>
                <a:gd name="T47" fmla="*/ 68 h 68"/>
                <a:gd name="T48" fmla="*/ 34 w 67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7" h="68">
                  <a:moveTo>
                    <a:pt x="34" y="65"/>
                  </a:moveTo>
                  <a:cubicBezTo>
                    <a:pt x="39" y="65"/>
                    <a:pt x="37" y="62"/>
                    <a:pt x="35" y="56"/>
                  </a:cubicBezTo>
                  <a:cubicBezTo>
                    <a:pt x="33" y="51"/>
                    <a:pt x="39" y="52"/>
                    <a:pt x="42" y="52"/>
                  </a:cubicBezTo>
                  <a:cubicBezTo>
                    <a:pt x="46" y="52"/>
                    <a:pt x="44" y="46"/>
                    <a:pt x="47" y="46"/>
                  </a:cubicBezTo>
                  <a:cubicBezTo>
                    <a:pt x="50" y="46"/>
                    <a:pt x="51" y="53"/>
                    <a:pt x="54" y="52"/>
                  </a:cubicBezTo>
                  <a:cubicBezTo>
                    <a:pt x="57" y="52"/>
                    <a:pt x="59" y="54"/>
                    <a:pt x="63" y="54"/>
                  </a:cubicBezTo>
                  <a:cubicBezTo>
                    <a:pt x="66" y="53"/>
                    <a:pt x="66" y="46"/>
                    <a:pt x="66" y="41"/>
                  </a:cubicBezTo>
                  <a:cubicBezTo>
                    <a:pt x="66" y="36"/>
                    <a:pt x="67" y="32"/>
                    <a:pt x="63" y="30"/>
                  </a:cubicBezTo>
                  <a:cubicBezTo>
                    <a:pt x="60" y="28"/>
                    <a:pt x="57" y="23"/>
                    <a:pt x="61" y="21"/>
                  </a:cubicBezTo>
                  <a:cubicBezTo>
                    <a:pt x="65" y="19"/>
                    <a:pt x="66" y="15"/>
                    <a:pt x="63" y="12"/>
                  </a:cubicBezTo>
                  <a:cubicBezTo>
                    <a:pt x="59" y="10"/>
                    <a:pt x="51" y="15"/>
                    <a:pt x="51" y="12"/>
                  </a:cubicBezTo>
                  <a:cubicBezTo>
                    <a:pt x="51" y="11"/>
                    <a:pt x="52" y="6"/>
                    <a:pt x="52" y="1"/>
                  </a:cubicBezTo>
                  <a:cubicBezTo>
                    <a:pt x="44" y="1"/>
                    <a:pt x="35" y="0"/>
                    <a:pt x="35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6" y="16"/>
                    <a:pt x="14" y="16"/>
                    <a:pt x="11" y="16"/>
                  </a:cubicBezTo>
                  <a:cubicBezTo>
                    <a:pt x="10" y="17"/>
                    <a:pt x="10" y="18"/>
                    <a:pt x="9" y="19"/>
                  </a:cubicBezTo>
                  <a:cubicBezTo>
                    <a:pt x="7" y="20"/>
                    <a:pt x="13" y="22"/>
                    <a:pt x="13" y="24"/>
                  </a:cubicBezTo>
                  <a:cubicBezTo>
                    <a:pt x="14" y="26"/>
                    <a:pt x="7" y="25"/>
                    <a:pt x="7" y="28"/>
                  </a:cubicBezTo>
                  <a:cubicBezTo>
                    <a:pt x="7" y="31"/>
                    <a:pt x="5" y="34"/>
                    <a:pt x="2" y="35"/>
                  </a:cubicBezTo>
                  <a:cubicBezTo>
                    <a:pt x="0" y="37"/>
                    <a:pt x="8" y="43"/>
                    <a:pt x="8" y="45"/>
                  </a:cubicBezTo>
                  <a:cubicBezTo>
                    <a:pt x="8" y="47"/>
                    <a:pt x="10" y="49"/>
                    <a:pt x="17" y="55"/>
                  </a:cubicBezTo>
                  <a:cubicBezTo>
                    <a:pt x="23" y="60"/>
                    <a:pt x="20" y="62"/>
                    <a:pt x="28" y="68"/>
                  </a:cubicBezTo>
                  <a:cubicBezTo>
                    <a:pt x="29" y="67"/>
                    <a:pt x="31" y="65"/>
                    <a:pt x="34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6" name="Freeform 40"/>
            <p:cNvSpPr>
              <a:spLocks/>
            </p:cNvSpPr>
            <p:nvPr userDrawn="1"/>
          </p:nvSpPr>
          <p:spPr bwMode="auto">
            <a:xfrm>
              <a:off x="-2180941" y="4408895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6 w 26"/>
                <a:gd name="T3" fmla="*/ 0 h 15"/>
                <a:gd name="T4" fmla="*/ 23 w 26"/>
                <a:gd name="T5" fmla="*/ 1 h 15"/>
                <a:gd name="T6" fmla="*/ 7 w 26"/>
                <a:gd name="T7" fmla="*/ 1 h 15"/>
                <a:gd name="T8" fmla="*/ 7 w 26"/>
                <a:gd name="T9" fmla="*/ 1 h 15"/>
                <a:gd name="T10" fmla="*/ 4 w 26"/>
                <a:gd name="T11" fmla="*/ 8 h 15"/>
                <a:gd name="T12" fmla="*/ 4 w 26"/>
                <a:gd name="T13" fmla="*/ 12 h 15"/>
                <a:gd name="T14" fmla="*/ 4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6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9" y="3"/>
                    <a:pt x="8" y="7"/>
                    <a:pt x="4" y="8"/>
                  </a:cubicBezTo>
                  <a:cubicBezTo>
                    <a:pt x="0" y="9"/>
                    <a:pt x="1" y="12"/>
                    <a:pt x="4" y="12"/>
                  </a:cubicBezTo>
                  <a:cubicBezTo>
                    <a:pt x="5" y="13"/>
                    <a:pt x="5" y="14"/>
                    <a:pt x="4" y="15"/>
                  </a:cubicBezTo>
                  <a:cubicBezTo>
                    <a:pt x="7" y="15"/>
                    <a:pt x="9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7" name="Freeform 41"/>
            <p:cNvSpPr>
              <a:spLocks/>
            </p:cNvSpPr>
            <p:nvPr userDrawn="1"/>
          </p:nvSpPr>
          <p:spPr bwMode="auto">
            <a:xfrm>
              <a:off x="-2135637" y="4370599"/>
              <a:ext cx="177864" cy="222478"/>
            </a:xfrm>
            <a:custGeom>
              <a:avLst/>
              <a:gdLst>
                <a:gd name="T0" fmla="*/ 22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4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5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19 w 83"/>
                <a:gd name="T53" fmla="*/ 61 h 95"/>
                <a:gd name="T54" fmla="*/ 14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1 w 83"/>
                <a:gd name="T63" fmla="*/ 84 h 95"/>
                <a:gd name="T64" fmla="*/ 11 w 83"/>
                <a:gd name="T65" fmla="*/ 95 h 95"/>
                <a:gd name="T66" fmla="*/ 22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2" y="90"/>
                  </a:moveTo>
                  <a:cubicBezTo>
                    <a:pt x="24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1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4" y="21"/>
                    <a:pt x="54" y="21"/>
                  </a:cubicBezTo>
                  <a:cubicBezTo>
                    <a:pt x="54" y="21"/>
                    <a:pt x="41" y="15"/>
                    <a:pt x="38" y="16"/>
                  </a:cubicBezTo>
                  <a:cubicBezTo>
                    <a:pt x="36" y="16"/>
                    <a:pt x="30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7" y="34"/>
                    <a:pt x="33" y="36"/>
                  </a:cubicBezTo>
                  <a:cubicBezTo>
                    <a:pt x="29" y="38"/>
                    <a:pt x="32" y="43"/>
                    <a:pt x="35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2" y="61"/>
                    <a:pt x="19" y="61"/>
                  </a:cubicBezTo>
                  <a:cubicBezTo>
                    <a:pt x="16" y="61"/>
                    <a:pt x="18" y="67"/>
                    <a:pt x="14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9" y="77"/>
                    <a:pt x="11" y="80"/>
                    <a:pt x="6" y="80"/>
                  </a:cubicBezTo>
                  <a:cubicBezTo>
                    <a:pt x="3" y="80"/>
                    <a:pt x="1" y="82"/>
                    <a:pt x="0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6" y="88"/>
                    <a:pt x="9" y="91"/>
                    <a:pt x="11" y="95"/>
                  </a:cubicBezTo>
                  <a:cubicBezTo>
                    <a:pt x="16" y="92"/>
                    <a:pt x="21" y="90"/>
                    <a:pt x="22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8" name="Freeform 42"/>
            <p:cNvSpPr>
              <a:spLocks/>
            </p:cNvSpPr>
            <p:nvPr userDrawn="1"/>
          </p:nvSpPr>
          <p:spPr bwMode="auto">
            <a:xfrm>
              <a:off x="-1883943" y="3863641"/>
              <a:ext cx="416134" cy="514252"/>
            </a:xfrm>
            <a:custGeom>
              <a:avLst/>
              <a:gdLst>
                <a:gd name="T0" fmla="*/ 146 w 194"/>
                <a:gd name="T1" fmla="*/ 12 h 221"/>
                <a:gd name="T2" fmla="*/ 133 w 194"/>
                <a:gd name="T3" fmla="*/ 13 h 221"/>
                <a:gd name="T4" fmla="*/ 112 w 194"/>
                <a:gd name="T5" fmla="*/ 12 h 221"/>
                <a:gd name="T6" fmla="*/ 37 w 194"/>
                <a:gd name="T7" fmla="*/ 14 h 221"/>
                <a:gd name="T8" fmla="*/ 26 w 194"/>
                <a:gd name="T9" fmla="*/ 37 h 221"/>
                <a:gd name="T10" fmla="*/ 25 w 194"/>
                <a:gd name="T11" fmla="*/ 83 h 221"/>
                <a:gd name="T12" fmla="*/ 10 w 194"/>
                <a:gd name="T13" fmla="*/ 96 h 221"/>
                <a:gd name="T14" fmla="*/ 5 w 194"/>
                <a:gd name="T15" fmla="*/ 112 h 221"/>
                <a:gd name="T16" fmla="*/ 8 w 194"/>
                <a:gd name="T17" fmla="*/ 126 h 221"/>
                <a:gd name="T18" fmla="*/ 13 w 194"/>
                <a:gd name="T19" fmla="*/ 137 h 221"/>
                <a:gd name="T20" fmla="*/ 22 w 194"/>
                <a:gd name="T21" fmla="*/ 157 h 221"/>
                <a:gd name="T22" fmla="*/ 25 w 194"/>
                <a:gd name="T23" fmla="*/ 162 h 221"/>
                <a:gd name="T24" fmla="*/ 36 w 194"/>
                <a:gd name="T25" fmla="*/ 169 h 221"/>
                <a:gd name="T26" fmla="*/ 48 w 194"/>
                <a:gd name="T27" fmla="*/ 182 h 221"/>
                <a:gd name="T28" fmla="*/ 61 w 194"/>
                <a:gd name="T29" fmla="*/ 195 h 221"/>
                <a:gd name="T30" fmla="*/ 66 w 194"/>
                <a:gd name="T31" fmla="*/ 204 h 221"/>
                <a:gd name="T32" fmla="*/ 79 w 194"/>
                <a:gd name="T33" fmla="*/ 209 h 221"/>
                <a:gd name="T34" fmla="*/ 91 w 194"/>
                <a:gd name="T35" fmla="*/ 209 h 221"/>
                <a:gd name="T36" fmla="*/ 113 w 194"/>
                <a:gd name="T37" fmla="*/ 217 h 221"/>
                <a:gd name="T38" fmla="*/ 129 w 194"/>
                <a:gd name="T39" fmla="*/ 216 h 221"/>
                <a:gd name="T40" fmla="*/ 140 w 194"/>
                <a:gd name="T41" fmla="*/ 212 h 221"/>
                <a:gd name="T42" fmla="*/ 151 w 194"/>
                <a:gd name="T43" fmla="*/ 205 h 221"/>
                <a:gd name="T44" fmla="*/ 161 w 194"/>
                <a:gd name="T45" fmla="*/ 207 h 221"/>
                <a:gd name="T46" fmla="*/ 150 w 194"/>
                <a:gd name="T47" fmla="*/ 190 h 221"/>
                <a:gd name="T48" fmla="*/ 129 w 194"/>
                <a:gd name="T49" fmla="*/ 172 h 221"/>
                <a:gd name="T50" fmla="*/ 141 w 194"/>
                <a:gd name="T51" fmla="*/ 164 h 221"/>
                <a:gd name="T52" fmla="*/ 146 w 194"/>
                <a:gd name="T53" fmla="*/ 142 h 221"/>
                <a:gd name="T54" fmla="*/ 154 w 194"/>
                <a:gd name="T55" fmla="*/ 127 h 221"/>
                <a:gd name="T56" fmla="*/ 167 w 194"/>
                <a:gd name="T57" fmla="*/ 114 h 221"/>
                <a:gd name="T58" fmla="*/ 172 w 194"/>
                <a:gd name="T59" fmla="*/ 86 h 221"/>
                <a:gd name="T60" fmla="*/ 182 w 194"/>
                <a:gd name="T61" fmla="*/ 70 h 221"/>
                <a:gd name="T62" fmla="*/ 186 w 194"/>
                <a:gd name="T63" fmla="*/ 54 h 221"/>
                <a:gd name="T64" fmla="*/ 177 w 194"/>
                <a:gd name="T65" fmla="*/ 19 h 221"/>
                <a:gd name="T66" fmla="*/ 160 w 194"/>
                <a:gd name="T67" fmla="*/ 0 h 221"/>
                <a:gd name="T68" fmla="*/ 154 w 194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4" h="221">
                  <a:moveTo>
                    <a:pt x="154" y="4"/>
                  </a:moveTo>
                  <a:cubicBezTo>
                    <a:pt x="150" y="4"/>
                    <a:pt x="152" y="12"/>
                    <a:pt x="146" y="12"/>
                  </a:cubicBezTo>
                  <a:cubicBezTo>
                    <a:pt x="141" y="12"/>
                    <a:pt x="143" y="17"/>
                    <a:pt x="139" y="17"/>
                  </a:cubicBezTo>
                  <a:cubicBezTo>
                    <a:pt x="136" y="17"/>
                    <a:pt x="133" y="13"/>
                    <a:pt x="133" y="13"/>
                  </a:cubicBezTo>
                  <a:cubicBezTo>
                    <a:pt x="118" y="13"/>
                    <a:pt x="118" y="13"/>
                    <a:pt x="118" y="13"/>
                  </a:cubicBezTo>
                  <a:cubicBezTo>
                    <a:pt x="118" y="13"/>
                    <a:pt x="114" y="10"/>
                    <a:pt x="112" y="12"/>
                  </a:cubicBezTo>
                  <a:cubicBezTo>
                    <a:pt x="110" y="13"/>
                    <a:pt x="108" y="14"/>
                    <a:pt x="108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27"/>
                    <a:pt x="37" y="37"/>
                    <a:pt x="3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6" y="72"/>
                    <a:pt x="27" y="83"/>
                    <a:pt x="25" y="83"/>
                  </a:cubicBezTo>
                  <a:cubicBezTo>
                    <a:pt x="23" y="84"/>
                    <a:pt x="15" y="86"/>
                    <a:pt x="15" y="89"/>
                  </a:cubicBezTo>
                  <a:cubicBezTo>
                    <a:pt x="15" y="93"/>
                    <a:pt x="14" y="95"/>
                    <a:pt x="10" y="96"/>
                  </a:cubicBezTo>
                  <a:cubicBezTo>
                    <a:pt x="7" y="97"/>
                    <a:pt x="10" y="104"/>
                    <a:pt x="5" y="104"/>
                  </a:cubicBezTo>
                  <a:cubicBezTo>
                    <a:pt x="0" y="104"/>
                    <a:pt x="8" y="109"/>
                    <a:pt x="5" y="112"/>
                  </a:cubicBezTo>
                  <a:cubicBezTo>
                    <a:pt x="2" y="115"/>
                    <a:pt x="2" y="118"/>
                    <a:pt x="6" y="118"/>
                  </a:cubicBezTo>
                  <a:cubicBezTo>
                    <a:pt x="10" y="118"/>
                    <a:pt x="8" y="122"/>
                    <a:pt x="8" y="126"/>
                  </a:cubicBezTo>
                  <a:cubicBezTo>
                    <a:pt x="8" y="130"/>
                    <a:pt x="14" y="133"/>
                    <a:pt x="14" y="133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13" y="137"/>
                    <a:pt x="20" y="146"/>
                    <a:pt x="21" y="148"/>
                  </a:cubicBezTo>
                  <a:cubicBezTo>
                    <a:pt x="22" y="150"/>
                    <a:pt x="26" y="155"/>
                    <a:pt x="22" y="157"/>
                  </a:cubicBezTo>
                  <a:cubicBezTo>
                    <a:pt x="18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27" y="165"/>
                    <a:pt x="33" y="165"/>
                    <a:pt x="36" y="169"/>
                  </a:cubicBezTo>
                  <a:cubicBezTo>
                    <a:pt x="40" y="173"/>
                    <a:pt x="41" y="174"/>
                    <a:pt x="41" y="176"/>
                  </a:cubicBezTo>
                  <a:cubicBezTo>
                    <a:pt x="41" y="178"/>
                    <a:pt x="44" y="179"/>
                    <a:pt x="48" y="182"/>
                  </a:cubicBezTo>
                  <a:cubicBezTo>
                    <a:pt x="53" y="185"/>
                    <a:pt x="53" y="187"/>
                    <a:pt x="53" y="189"/>
                  </a:cubicBezTo>
                  <a:cubicBezTo>
                    <a:pt x="53" y="191"/>
                    <a:pt x="61" y="195"/>
                    <a:pt x="61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5" y="202"/>
                    <a:pt x="66" y="202"/>
                    <a:pt x="66" y="204"/>
                  </a:cubicBezTo>
                  <a:cubicBezTo>
                    <a:pt x="68" y="207"/>
                    <a:pt x="71" y="209"/>
                    <a:pt x="71" y="209"/>
                  </a:cubicBezTo>
                  <a:cubicBezTo>
                    <a:pt x="71" y="209"/>
                    <a:pt x="76" y="212"/>
                    <a:pt x="79" y="209"/>
                  </a:cubicBezTo>
                  <a:cubicBezTo>
                    <a:pt x="82" y="207"/>
                    <a:pt x="85" y="210"/>
                    <a:pt x="85" y="210"/>
                  </a:cubicBezTo>
                  <a:cubicBezTo>
                    <a:pt x="85" y="210"/>
                    <a:pt x="89" y="207"/>
                    <a:pt x="91" y="209"/>
                  </a:cubicBezTo>
                  <a:cubicBezTo>
                    <a:pt x="92" y="209"/>
                    <a:pt x="99" y="214"/>
                    <a:pt x="104" y="219"/>
                  </a:cubicBezTo>
                  <a:cubicBezTo>
                    <a:pt x="105" y="219"/>
                    <a:pt x="111" y="217"/>
                    <a:pt x="113" y="217"/>
                  </a:cubicBezTo>
                  <a:cubicBezTo>
                    <a:pt x="116" y="216"/>
                    <a:pt x="119" y="221"/>
                    <a:pt x="120" y="219"/>
                  </a:cubicBezTo>
                  <a:cubicBezTo>
                    <a:pt x="121" y="218"/>
                    <a:pt x="127" y="216"/>
                    <a:pt x="129" y="216"/>
                  </a:cubicBezTo>
                  <a:cubicBezTo>
                    <a:pt x="131" y="217"/>
                    <a:pt x="136" y="218"/>
                    <a:pt x="136" y="216"/>
                  </a:cubicBezTo>
                  <a:cubicBezTo>
                    <a:pt x="136" y="215"/>
                    <a:pt x="138" y="214"/>
                    <a:pt x="140" y="212"/>
                  </a:cubicBezTo>
                  <a:cubicBezTo>
                    <a:pt x="141" y="212"/>
                    <a:pt x="141" y="211"/>
                    <a:pt x="141" y="211"/>
                  </a:cubicBezTo>
                  <a:cubicBezTo>
                    <a:pt x="142" y="209"/>
                    <a:pt x="148" y="205"/>
                    <a:pt x="151" y="205"/>
                  </a:cubicBezTo>
                  <a:cubicBezTo>
                    <a:pt x="153" y="204"/>
                    <a:pt x="156" y="204"/>
                    <a:pt x="158" y="206"/>
                  </a:cubicBezTo>
                  <a:cubicBezTo>
                    <a:pt x="158" y="206"/>
                    <a:pt x="159" y="207"/>
                    <a:pt x="161" y="207"/>
                  </a:cubicBezTo>
                  <a:cubicBezTo>
                    <a:pt x="162" y="201"/>
                    <a:pt x="163" y="198"/>
                    <a:pt x="161" y="198"/>
                  </a:cubicBezTo>
                  <a:cubicBezTo>
                    <a:pt x="158" y="198"/>
                    <a:pt x="152" y="195"/>
                    <a:pt x="150" y="190"/>
                  </a:cubicBezTo>
                  <a:cubicBezTo>
                    <a:pt x="148" y="184"/>
                    <a:pt x="141" y="181"/>
                    <a:pt x="140" y="178"/>
                  </a:cubicBezTo>
                  <a:cubicBezTo>
                    <a:pt x="139" y="174"/>
                    <a:pt x="131" y="175"/>
                    <a:pt x="129" y="172"/>
                  </a:cubicBezTo>
                  <a:cubicBezTo>
                    <a:pt x="128" y="170"/>
                    <a:pt x="131" y="170"/>
                    <a:pt x="131" y="166"/>
                  </a:cubicBezTo>
                  <a:cubicBezTo>
                    <a:pt x="131" y="163"/>
                    <a:pt x="140" y="165"/>
                    <a:pt x="141" y="164"/>
                  </a:cubicBezTo>
                  <a:cubicBezTo>
                    <a:pt x="141" y="164"/>
                    <a:pt x="142" y="156"/>
                    <a:pt x="142" y="152"/>
                  </a:cubicBezTo>
                  <a:cubicBezTo>
                    <a:pt x="142" y="148"/>
                    <a:pt x="148" y="144"/>
                    <a:pt x="146" y="142"/>
                  </a:cubicBezTo>
                  <a:cubicBezTo>
                    <a:pt x="144" y="140"/>
                    <a:pt x="148" y="140"/>
                    <a:pt x="151" y="138"/>
                  </a:cubicBezTo>
                  <a:cubicBezTo>
                    <a:pt x="154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2" y="119"/>
                  </a:cubicBezTo>
                  <a:cubicBezTo>
                    <a:pt x="164" y="119"/>
                    <a:pt x="167" y="116"/>
                    <a:pt x="167" y="114"/>
                  </a:cubicBezTo>
                  <a:cubicBezTo>
                    <a:pt x="167" y="111"/>
                    <a:pt x="172" y="106"/>
                    <a:pt x="171" y="101"/>
                  </a:cubicBezTo>
                  <a:cubicBezTo>
                    <a:pt x="170" y="96"/>
                    <a:pt x="168" y="90"/>
                    <a:pt x="172" y="86"/>
                  </a:cubicBezTo>
                  <a:cubicBezTo>
                    <a:pt x="175" y="82"/>
                    <a:pt x="177" y="79"/>
                    <a:pt x="176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4" y="68"/>
                    <a:pt x="190" y="66"/>
                    <a:pt x="194" y="60"/>
                  </a:cubicBezTo>
                  <a:cubicBezTo>
                    <a:pt x="191" y="57"/>
                    <a:pt x="188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7" y="19"/>
                  </a:cubicBezTo>
                  <a:cubicBezTo>
                    <a:pt x="177" y="16"/>
                    <a:pt x="172" y="10"/>
                    <a:pt x="167" y="8"/>
                  </a:cubicBezTo>
                  <a:cubicBezTo>
                    <a:pt x="163" y="6"/>
                    <a:pt x="161" y="3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56" y="5"/>
                    <a:pt x="157" y="4"/>
                    <a:pt x="15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9" name="Freeform 43"/>
            <p:cNvSpPr>
              <a:spLocks/>
            </p:cNvSpPr>
            <p:nvPr userDrawn="1"/>
          </p:nvSpPr>
          <p:spPr bwMode="auto">
            <a:xfrm>
              <a:off x="-1390623" y="4140827"/>
              <a:ext cx="48661" cy="49237"/>
            </a:xfrm>
            <a:custGeom>
              <a:avLst/>
              <a:gdLst>
                <a:gd name="T0" fmla="*/ 8 w 23"/>
                <a:gd name="T1" fmla="*/ 3 h 21"/>
                <a:gd name="T2" fmla="*/ 3 w 23"/>
                <a:gd name="T3" fmla="*/ 10 h 21"/>
                <a:gd name="T4" fmla="*/ 2 w 23"/>
                <a:gd name="T5" fmla="*/ 19 h 21"/>
                <a:gd name="T6" fmla="*/ 9 w 23"/>
                <a:gd name="T7" fmla="*/ 19 h 21"/>
                <a:gd name="T8" fmla="*/ 14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8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8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2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4" y="21"/>
                  </a:cubicBezTo>
                  <a:cubicBezTo>
                    <a:pt x="16" y="19"/>
                    <a:pt x="17" y="17"/>
                    <a:pt x="19" y="15"/>
                  </a:cubicBezTo>
                  <a:cubicBezTo>
                    <a:pt x="16" y="14"/>
                    <a:pt x="14" y="14"/>
                    <a:pt x="13" y="13"/>
                  </a:cubicBezTo>
                  <a:cubicBezTo>
                    <a:pt x="12" y="12"/>
                    <a:pt x="16" y="9"/>
                    <a:pt x="20" y="8"/>
                  </a:cubicBezTo>
                  <a:cubicBezTo>
                    <a:pt x="23" y="7"/>
                    <a:pt x="21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4" y="2"/>
                    <a:pt x="14" y="2"/>
                  </a:cubicBezTo>
                  <a:cubicBezTo>
                    <a:pt x="13" y="3"/>
                    <a:pt x="11" y="3"/>
                    <a:pt x="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0" name="Freeform 44"/>
            <p:cNvSpPr>
              <a:spLocks/>
            </p:cNvSpPr>
            <p:nvPr userDrawn="1"/>
          </p:nvSpPr>
          <p:spPr bwMode="auto">
            <a:xfrm>
              <a:off x="-1523182" y="4002234"/>
              <a:ext cx="169474" cy="145887"/>
            </a:xfrm>
            <a:custGeom>
              <a:avLst/>
              <a:gdLst>
                <a:gd name="T0" fmla="*/ 14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6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0 w 79"/>
                <a:gd name="T21" fmla="*/ 62 h 62"/>
                <a:gd name="T22" fmla="*/ 70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4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4" y="10"/>
                  </a:moveTo>
                  <a:cubicBezTo>
                    <a:pt x="12" y="12"/>
                    <a:pt x="7" y="12"/>
                    <a:pt x="8" y="16"/>
                  </a:cubicBezTo>
                  <a:cubicBezTo>
                    <a:pt x="9" y="19"/>
                    <a:pt x="7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7" y="41"/>
                    <a:pt x="12" y="41"/>
                    <a:pt x="13" y="41"/>
                  </a:cubicBezTo>
                  <a:cubicBezTo>
                    <a:pt x="15" y="43"/>
                    <a:pt x="15" y="41"/>
                    <a:pt x="16" y="38"/>
                  </a:cubicBezTo>
                  <a:cubicBezTo>
                    <a:pt x="17" y="35"/>
                    <a:pt x="20" y="35"/>
                    <a:pt x="22" y="37"/>
                  </a:cubicBezTo>
                  <a:cubicBezTo>
                    <a:pt x="24" y="38"/>
                    <a:pt x="25" y="41"/>
                    <a:pt x="29" y="39"/>
                  </a:cubicBezTo>
                  <a:cubicBezTo>
                    <a:pt x="33" y="38"/>
                    <a:pt x="32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8" y="40"/>
                    <a:pt x="70" y="62"/>
                    <a:pt x="70" y="62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6" y="61"/>
                    <a:pt x="78" y="60"/>
                    <a:pt x="79" y="59"/>
                  </a:cubicBezTo>
                  <a:cubicBezTo>
                    <a:pt x="76" y="57"/>
                    <a:pt x="72" y="53"/>
                    <a:pt x="67" y="46"/>
                  </a:cubicBezTo>
                  <a:cubicBezTo>
                    <a:pt x="60" y="39"/>
                    <a:pt x="52" y="35"/>
                    <a:pt x="48" y="35"/>
                  </a:cubicBezTo>
                  <a:cubicBezTo>
                    <a:pt x="44" y="35"/>
                    <a:pt x="43" y="28"/>
                    <a:pt x="41" y="28"/>
                  </a:cubicBezTo>
                  <a:cubicBezTo>
                    <a:pt x="38" y="27"/>
                    <a:pt x="32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4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1" name="Freeform 45"/>
            <p:cNvSpPr>
              <a:spLocks/>
            </p:cNvSpPr>
            <p:nvPr userDrawn="1"/>
          </p:nvSpPr>
          <p:spPr bwMode="auto">
            <a:xfrm>
              <a:off x="-1608758" y="4084296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6 w 176"/>
                <a:gd name="T9" fmla="*/ 114 h 126"/>
                <a:gd name="T10" fmla="*/ 48 w 176"/>
                <a:gd name="T11" fmla="*/ 116 h 126"/>
                <a:gd name="T12" fmla="*/ 62 w 176"/>
                <a:gd name="T13" fmla="*/ 123 h 126"/>
                <a:gd name="T14" fmla="*/ 75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29 w 176"/>
                <a:gd name="T27" fmla="*/ 109 h 126"/>
                <a:gd name="T28" fmla="*/ 142 w 176"/>
                <a:gd name="T29" fmla="*/ 107 h 126"/>
                <a:gd name="T30" fmla="*/ 173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6 w 176"/>
                <a:gd name="T43" fmla="*/ 45 h 126"/>
                <a:gd name="T44" fmla="*/ 111 w 176"/>
                <a:gd name="T45" fmla="*/ 43 h 126"/>
                <a:gd name="T46" fmla="*/ 104 w 176"/>
                <a:gd name="T47" fmla="*/ 43 h 126"/>
                <a:gd name="T48" fmla="*/ 105 w 176"/>
                <a:gd name="T49" fmla="*/ 34 h 126"/>
                <a:gd name="T50" fmla="*/ 110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6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6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3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3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6" y="114"/>
                  </a:cubicBezTo>
                  <a:cubicBezTo>
                    <a:pt x="38" y="115"/>
                    <a:pt x="46" y="114"/>
                    <a:pt x="48" y="116"/>
                  </a:cubicBezTo>
                  <a:cubicBezTo>
                    <a:pt x="51" y="118"/>
                    <a:pt x="59" y="123"/>
                    <a:pt x="62" y="123"/>
                  </a:cubicBezTo>
                  <a:cubicBezTo>
                    <a:pt x="64" y="123"/>
                    <a:pt x="74" y="124"/>
                    <a:pt x="75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2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8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29" y="109"/>
                  </a:cubicBezTo>
                  <a:cubicBezTo>
                    <a:pt x="137" y="109"/>
                    <a:pt x="139" y="111"/>
                    <a:pt x="142" y="107"/>
                  </a:cubicBezTo>
                  <a:cubicBezTo>
                    <a:pt x="146" y="104"/>
                    <a:pt x="171" y="80"/>
                    <a:pt x="173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1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7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6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4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0" y="27"/>
                    <a:pt x="110" y="27"/>
                  </a:cubicBezTo>
                  <a:cubicBezTo>
                    <a:pt x="110" y="27"/>
                    <a:pt x="88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2" y="4"/>
                    <a:pt x="73" y="3"/>
                    <a:pt x="69" y="4"/>
                  </a:cubicBezTo>
                  <a:cubicBezTo>
                    <a:pt x="65" y="6"/>
                    <a:pt x="64" y="3"/>
                    <a:pt x="62" y="2"/>
                  </a:cubicBezTo>
                  <a:cubicBezTo>
                    <a:pt x="60" y="0"/>
                    <a:pt x="57" y="0"/>
                    <a:pt x="56" y="3"/>
                  </a:cubicBezTo>
                  <a:cubicBezTo>
                    <a:pt x="55" y="6"/>
                    <a:pt x="55" y="8"/>
                    <a:pt x="53" y="6"/>
                  </a:cubicBezTo>
                  <a:cubicBezTo>
                    <a:pt x="52" y="6"/>
                    <a:pt x="47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1" y="24"/>
                    <a:pt x="29" y="29"/>
                    <a:pt x="26" y="32"/>
                  </a:cubicBezTo>
                  <a:cubicBezTo>
                    <a:pt x="23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3" y="69"/>
                    <a:pt x="13" y="69"/>
                  </a:cubicBezTo>
                  <a:cubicBezTo>
                    <a:pt x="12" y="70"/>
                    <a:pt x="3" y="68"/>
                    <a:pt x="3" y="71"/>
                  </a:cubicBezTo>
                  <a:cubicBezTo>
                    <a:pt x="3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2" name="Freeform 46"/>
            <p:cNvSpPr>
              <a:spLocks/>
            </p:cNvSpPr>
            <p:nvPr userDrawn="1"/>
          </p:nvSpPr>
          <p:spPr bwMode="auto">
            <a:xfrm>
              <a:off x="-1551707" y="3544514"/>
              <a:ext cx="38594" cy="45590"/>
            </a:xfrm>
            <a:custGeom>
              <a:avLst/>
              <a:gdLst>
                <a:gd name="T0" fmla="*/ 15 w 18"/>
                <a:gd name="T1" fmla="*/ 9 h 20"/>
                <a:gd name="T2" fmla="*/ 9 w 18"/>
                <a:gd name="T3" fmla="*/ 0 h 20"/>
                <a:gd name="T4" fmla="*/ 9 w 18"/>
                <a:gd name="T5" fmla="*/ 2 h 20"/>
                <a:gd name="T6" fmla="*/ 0 w 18"/>
                <a:gd name="T7" fmla="*/ 18 h 20"/>
                <a:gd name="T8" fmla="*/ 6 w 18"/>
                <a:gd name="T9" fmla="*/ 20 h 20"/>
                <a:gd name="T10" fmla="*/ 15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5" y="9"/>
                  </a:moveTo>
                  <a:cubicBezTo>
                    <a:pt x="17" y="7"/>
                    <a:pt x="18" y="0"/>
                    <a:pt x="9" y="0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5"/>
                    <a:pt x="3" y="12"/>
                    <a:pt x="0" y="1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9" y="16"/>
                    <a:pt x="13" y="10"/>
                    <a:pt x="15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3" name="Freeform 47"/>
            <p:cNvSpPr>
              <a:spLocks/>
            </p:cNvSpPr>
            <p:nvPr userDrawn="1"/>
          </p:nvSpPr>
          <p:spPr bwMode="auto">
            <a:xfrm>
              <a:off x="-1538284" y="3473393"/>
              <a:ext cx="171152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0 w 80"/>
                <a:gd name="T5" fmla="*/ 50 h 59"/>
                <a:gd name="T6" fmla="*/ 1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5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6" y="30"/>
                    <a:pt x="66" y="29"/>
                  </a:cubicBezTo>
                  <a:cubicBezTo>
                    <a:pt x="65" y="27"/>
                    <a:pt x="65" y="22"/>
                    <a:pt x="67" y="20"/>
                  </a:cubicBezTo>
                  <a:cubicBezTo>
                    <a:pt x="69" y="18"/>
                    <a:pt x="64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69" y="2"/>
                    <a:pt x="63" y="2"/>
                  </a:cubicBezTo>
                  <a:cubicBezTo>
                    <a:pt x="56" y="1"/>
                    <a:pt x="54" y="6"/>
                    <a:pt x="47" y="6"/>
                  </a:cubicBezTo>
                  <a:cubicBezTo>
                    <a:pt x="40" y="6"/>
                    <a:pt x="35" y="8"/>
                    <a:pt x="34" y="6"/>
                  </a:cubicBezTo>
                  <a:cubicBezTo>
                    <a:pt x="32" y="4"/>
                    <a:pt x="31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3" y="5"/>
                    <a:pt x="11" y="7"/>
                    <a:pt x="11" y="10"/>
                  </a:cubicBezTo>
                  <a:cubicBezTo>
                    <a:pt x="11" y="12"/>
                    <a:pt x="11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2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4" name="Freeform 48"/>
            <p:cNvSpPr>
              <a:spLocks/>
            </p:cNvSpPr>
            <p:nvPr userDrawn="1"/>
          </p:nvSpPr>
          <p:spPr bwMode="auto">
            <a:xfrm>
              <a:off x="708503" y="3444216"/>
              <a:ext cx="97322" cy="118534"/>
            </a:xfrm>
            <a:custGeom>
              <a:avLst/>
              <a:gdLst>
                <a:gd name="T0" fmla="*/ 11 w 45"/>
                <a:gd name="T1" fmla="*/ 4 h 51"/>
                <a:gd name="T2" fmla="*/ 4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4" y="9"/>
                  </a:cubicBezTo>
                  <a:cubicBezTo>
                    <a:pt x="6" y="11"/>
                    <a:pt x="5" y="14"/>
                    <a:pt x="8" y="15"/>
                  </a:cubicBezTo>
                  <a:cubicBezTo>
                    <a:pt x="11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3" y="48"/>
                    <a:pt x="5" y="50"/>
                  </a:cubicBezTo>
                  <a:cubicBezTo>
                    <a:pt x="6" y="51"/>
                    <a:pt x="20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1" y="39"/>
                    <a:pt x="45" y="36"/>
                    <a:pt x="43" y="34"/>
                  </a:cubicBezTo>
                  <a:cubicBezTo>
                    <a:pt x="41" y="31"/>
                    <a:pt x="39" y="25"/>
                    <a:pt x="40" y="18"/>
                  </a:cubicBezTo>
                  <a:cubicBezTo>
                    <a:pt x="40" y="14"/>
                    <a:pt x="34" y="6"/>
                    <a:pt x="28" y="0"/>
                  </a:cubicBezTo>
                  <a:cubicBezTo>
                    <a:pt x="26" y="1"/>
                    <a:pt x="24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5" name="Freeform 49"/>
            <p:cNvSpPr>
              <a:spLocks/>
            </p:cNvSpPr>
            <p:nvPr userDrawn="1"/>
          </p:nvSpPr>
          <p:spPr bwMode="auto">
            <a:xfrm>
              <a:off x="-231154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8 w 52"/>
                <a:gd name="T3" fmla="*/ 33 h 64"/>
                <a:gd name="T4" fmla="*/ 39 w 52"/>
                <a:gd name="T5" fmla="*/ 41 h 64"/>
                <a:gd name="T6" fmla="*/ 40 w 52"/>
                <a:gd name="T7" fmla="*/ 30 h 64"/>
                <a:gd name="T8" fmla="*/ 49 w 52"/>
                <a:gd name="T9" fmla="*/ 19 h 64"/>
                <a:gd name="T10" fmla="*/ 41 w 52"/>
                <a:gd name="T11" fmla="*/ 16 h 64"/>
                <a:gd name="T12" fmla="*/ 28 w 52"/>
                <a:gd name="T13" fmla="*/ 17 h 64"/>
                <a:gd name="T14" fmla="*/ 22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2 w 52"/>
                <a:gd name="T21" fmla="*/ 15 h 64"/>
                <a:gd name="T22" fmla="*/ 6 w 52"/>
                <a:gd name="T23" fmla="*/ 19 h 64"/>
                <a:gd name="T24" fmla="*/ 9 w 52"/>
                <a:gd name="T25" fmla="*/ 35 h 64"/>
                <a:gd name="T26" fmla="*/ 13 w 52"/>
                <a:gd name="T27" fmla="*/ 55 h 64"/>
                <a:gd name="T28" fmla="*/ 21 w 52"/>
                <a:gd name="T29" fmla="*/ 53 h 64"/>
                <a:gd name="T30" fmla="*/ 30 w 52"/>
                <a:gd name="T31" fmla="*/ 49 h 64"/>
                <a:gd name="T32" fmla="*/ 37 w 52"/>
                <a:gd name="T33" fmla="*/ 44 h 64"/>
                <a:gd name="T34" fmla="*/ 43 w 52"/>
                <a:gd name="T35" fmla="*/ 58 h 64"/>
                <a:gd name="T36" fmla="*/ 45 w 52"/>
                <a:gd name="T37" fmla="*/ 64 h 64"/>
                <a:gd name="T38" fmla="*/ 49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8" y="33"/>
                  </a:cubicBezTo>
                  <a:cubicBezTo>
                    <a:pt x="46" y="33"/>
                    <a:pt x="43" y="42"/>
                    <a:pt x="39" y="41"/>
                  </a:cubicBezTo>
                  <a:cubicBezTo>
                    <a:pt x="36" y="41"/>
                    <a:pt x="36" y="30"/>
                    <a:pt x="40" y="30"/>
                  </a:cubicBezTo>
                  <a:cubicBezTo>
                    <a:pt x="44" y="30"/>
                    <a:pt x="49" y="21"/>
                    <a:pt x="49" y="19"/>
                  </a:cubicBezTo>
                  <a:cubicBezTo>
                    <a:pt x="49" y="16"/>
                    <a:pt x="45" y="16"/>
                    <a:pt x="41" y="16"/>
                  </a:cubicBezTo>
                  <a:cubicBezTo>
                    <a:pt x="37" y="16"/>
                    <a:pt x="28" y="17"/>
                    <a:pt x="28" y="17"/>
                  </a:cubicBezTo>
                  <a:cubicBezTo>
                    <a:pt x="28" y="17"/>
                    <a:pt x="22" y="15"/>
                    <a:pt x="22" y="11"/>
                  </a:cubicBezTo>
                  <a:cubicBezTo>
                    <a:pt x="22" y="8"/>
                    <a:pt x="20" y="6"/>
                    <a:pt x="14" y="6"/>
                  </a:cubicBezTo>
                  <a:cubicBezTo>
                    <a:pt x="9" y="6"/>
                    <a:pt x="9" y="0"/>
                    <a:pt x="4" y="6"/>
                  </a:cubicBezTo>
                  <a:cubicBezTo>
                    <a:pt x="0" y="11"/>
                    <a:pt x="14" y="11"/>
                    <a:pt x="12" y="15"/>
                  </a:cubicBezTo>
                  <a:cubicBezTo>
                    <a:pt x="11" y="19"/>
                    <a:pt x="7" y="16"/>
                    <a:pt x="6" y="19"/>
                  </a:cubicBezTo>
                  <a:cubicBezTo>
                    <a:pt x="5" y="22"/>
                    <a:pt x="7" y="31"/>
                    <a:pt x="9" y="35"/>
                  </a:cubicBezTo>
                  <a:cubicBezTo>
                    <a:pt x="10" y="39"/>
                    <a:pt x="13" y="48"/>
                    <a:pt x="13" y="55"/>
                  </a:cubicBezTo>
                  <a:cubicBezTo>
                    <a:pt x="16" y="55"/>
                    <a:pt x="18" y="53"/>
                    <a:pt x="21" y="53"/>
                  </a:cubicBezTo>
                  <a:cubicBezTo>
                    <a:pt x="24" y="53"/>
                    <a:pt x="30" y="53"/>
                    <a:pt x="30" y="49"/>
                  </a:cubicBezTo>
                  <a:cubicBezTo>
                    <a:pt x="30" y="45"/>
                    <a:pt x="35" y="43"/>
                    <a:pt x="37" y="44"/>
                  </a:cubicBezTo>
                  <a:cubicBezTo>
                    <a:pt x="39" y="45"/>
                    <a:pt x="43" y="54"/>
                    <a:pt x="43" y="58"/>
                  </a:cubicBezTo>
                  <a:cubicBezTo>
                    <a:pt x="43" y="60"/>
                    <a:pt x="44" y="62"/>
                    <a:pt x="45" y="64"/>
                  </a:cubicBezTo>
                  <a:cubicBezTo>
                    <a:pt x="47" y="62"/>
                    <a:pt x="49" y="61"/>
                    <a:pt x="49" y="61"/>
                  </a:cubicBezTo>
                  <a:cubicBezTo>
                    <a:pt x="49" y="61"/>
                    <a:pt x="51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6" name="Freeform 50"/>
            <p:cNvSpPr>
              <a:spLocks/>
            </p:cNvSpPr>
            <p:nvPr userDrawn="1"/>
          </p:nvSpPr>
          <p:spPr bwMode="auto">
            <a:xfrm>
              <a:off x="-709373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7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2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89 w 325"/>
                <a:gd name="T41" fmla="*/ 103 h 318"/>
                <a:gd name="T42" fmla="*/ 172 w 325"/>
                <a:gd name="T43" fmla="*/ 99 h 318"/>
                <a:gd name="T44" fmla="*/ 153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29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0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4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8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3" y="119"/>
                    <a:pt x="227" y="114"/>
                  </a:cubicBezTo>
                  <a:cubicBezTo>
                    <a:pt x="232" y="108"/>
                    <a:pt x="232" y="114"/>
                    <a:pt x="237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7" y="138"/>
                    <a:pt x="263" y="138"/>
                  </a:cubicBezTo>
                  <a:cubicBezTo>
                    <a:pt x="259" y="138"/>
                    <a:pt x="259" y="149"/>
                    <a:pt x="262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2" y="141"/>
                    <a:pt x="273" y="151"/>
                    <a:pt x="275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0" y="149"/>
                  </a:cubicBezTo>
                  <a:cubicBezTo>
                    <a:pt x="282" y="147"/>
                    <a:pt x="281" y="138"/>
                    <a:pt x="283" y="138"/>
                  </a:cubicBezTo>
                  <a:cubicBezTo>
                    <a:pt x="284" y="138"/>
                    <a:pt x="292" y="141"/>
                    <a:pt x="292" y="139"/>
                  </a:cubicBezTo>
                  <a:cubicBezTo>
                    <a:pt x="291" y="137"/>
                    <a:pt x="297" y="129"/>
                    <a:pt x="296" y="126"/>
                  </a:cubicBezTo>
                  <a:cubicBezTo>
                    <a:pt x="295" y="122"/>
                    <a:pt x="299" y="117"/>
                    <a:pt x="299" y="112"/>
                  </a:cubicBezTo>
                  <a:cubicBezTo>
                    <a:pt x="299" y="108"/>
                    <a:pt x="304" y="106"/>
                    <a:pt x="307" y="104"/>
                  </a:cubicBezTo>
                  <a:cubicBezTo>
                    <a:pt x="310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3" y="80"/>
                    <a:pt x="298" y="75"/>
                    <a:pt x="292" y="78"/>
                  </a:cubicBezTo>
                  <a:cubicBezTo>
                    <a:pt x="286" y="81"/>
                    <a:pt x="285" y="85"/>
                    <a:pt x="282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5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69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1" y="106"/>
                    <a:pt x="239" y="103"/>
                    <a:pt x="237" y="103"/>
                  </a:cubicBezTo>
                  <a:cubicBezTo>
                    <a:pt x="235" y="104"/>
                    <a:pt x="233" y="100"/>
                    <a:pt x="233" y="96"/>
                  </a:cubicBezTo>
                  <a:cubicBezTo>
                    <a:pt x="234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7" y="104"/>
                    <a:pt x="225" y="107"/>
                  </a:cubicBezTo>
                  <a:cubicBezTo>
                    <a:pt x="222" y="109"/>
                    <a:pt x="207" y="111"/>
                    <a:pt x="204" y="109"/>
                  </a:cubicBezTo>
                  <a:cubicBezTo>
                    <a:pt x="202" y="106"/>
                    <a:pt x="190" y="105"/>
                    <a:pt x="189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5" y="94"/>
                    <a:pt x="162" y="94"/>
                  </a:cubicBezTo>
                  <a:cubicBezTo>
                    <a:pt x="159" y="93"/>
                    <a:pt x="154" y="91"/>
                    <a:pt x="153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0" y="61"/>
                    <a:pt x="140" y="61"/>
                  </a:cubicBezTo>
                  <a:cubicBezTo>
                    <a:pt x="140" y="61"/>
                    <a:pt x="137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19" y="33"/>
                    <a:pt x="123" y="36"/>
                  </a:cubicBezTo>
                  <a:cubicBezTo>
                    <a:pt x="126" y="39"/>
                    <a:pt x="132" y="36"/>
                    <a:pt x="129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19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6" y="1"/>
                    <a:pt x="104" y="7"/>
                    <a:pt x="102" y="8"/>
                  </a:cubicBezTo>
                  <a:cubicBezTo>
                    <a:pt x="100" y="9"/>
                    <a:pt x="94" y="10"/>
                    <a:pt x="90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1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7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7" y="58"/>
                    <a:pt x="67" y="63"/>
                  </a:cubicBezTo>
                  <a:cubicBezTo>
                    <a:pt x="67" y="68"/>
                    <a:pt x="61" y="66"/>
                    <a:pt x="60" y="68"/>
                  </a:cubicBezTo>
                  <a:cubicBezTo>
                    <a:pt x="59" y="70"/>
                    <a:pt x="57" y="78"/>
                    <a:pt x="56" y="80"/>
                  </a:cubicBezTo>
                  <a:cubicBezTo>
                    <a:pt x="54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7" y="93"/>
                    <a:pt x="33" y="91"/>
                    <a:pt x="32" y="94"/>
                  </a:cubicBezTo>
                  <a:cubicBezTo>
                    <a:pt x="30" y="96"/>
                    <a:pt x="24" y="91"/>
                    <a:pt x="23" y="93"/>
                  </a:cubicBezTo>
                  <a:cubicBezTo>
                    <a:pt x="22" y="94"/>
                    <a:pt x="14" y="100"/>
                    <a:pt x="14" y="103"/>
                  </a:cubicBezTo>
                  <a:cubicBezTo>
                    <a:pt x="14" y="106"/>
                    <a:pt x="22" y="106"/>
                    <a:pt x="22" y="111"/>
                  </a:cubicBezTo>
                  <a:cubicBezTo>
                    <a:pt x="21" y="115"/>
                    <a:pt x="24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6" y="135"/>
                    <a:pt x="22" y="134"/>
                  </a:cubicBezTo>
                  <a:cubicBezTo>
                    <a:pt x="18" y="133"/>
                    <a:pt x="18" y="135"/>
                    <a:pt x="11" y="134"/>
                  </a:cubicBezTo>
                  <a:cubicBezTo>
                    <a:pt x="4" y="133"/>
                    <a:pt x="3" y="138"/>
                    <a:pt x="1" y="141"/>
                  </a:cubicBezTo>
                  <a:cubicBezTo>
                    <a:pt x="0" y="141"/>
                    <a:pt x="0" y="141"/>
                    <a:pt x="0" y="142"/>
                  </a:cubicBezTo>
                  <a:cubicBezTo>
                    <a:pt x="3" y="144"/>
                    <a:pt x="5" y="149"/>
                    <a:pt x="11" y="151"/>
                  </a:cubicBezTo>
                  <a:cubicBezTo>
                    <a:pt x="17" y="153"/>
                    <a:pt x="23" y="147"/>
                    <a:pt x="23" y="152"/>
                  </a:cubicBezTo>
                  <a:cubicBezTo>
                    <a:pt x="23" y="156"/>
                    <a:pt x="7" y="155"/>
                    <a:pt x="7" y="157"/>
                  </a:cubicBezTo>
                  <a:cubicBezTo>
                    <a:pt x="7" y="158"/>
                    <a:pt x="23" y="177"/>
                    <a:pt x="32" y="175"/>
                  </a:cubicBezTo>
                  <a:cubicBezTo>
                    <a:pt x="40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3" y="172"/>
                    <a:pt x="52" y="175"/>
                    <a:pt x="51" y="180"/>
                  </a:cubicBezTo>
                  <a:cubicBezTo>
                    <a:pt x="49" y="184"/>
                    <a:pt x="52" y="193"/>
                    <a:pt x="53" y="198"/>
                  </a:cubicBezTo>
                  <a:cubicBezTo>
                    <a:pt x="53" y="203"/>
                    <a:pt x="57" y="210"/>
                    <a:pt x="58" y="217"/>
                  </a:cubicBezTo>
                  <a:cubicBezTo>
                    <a:pt x="59" y="225"/>
                    <a:pt x="64" y="238"/>
                    <a:pt x="69" y="246"/>
                  </a:cubicBezTo>
                  <a:cubicBezTo>
                    <a:pt x="74" y="254"/>
                    <a:pt x="77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2" y="314"/>
                    <a:pt x="114" y="309"/>
                  </a:cubicBezTo>
                  <a:cubicBezTo>
                    <a:pt x="115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2" y="292"/>
                    <a:pt x="132" y="289"/>
                    <a:pt x="132" y="284"/>
                  </a:cubicBezTo>
                  <a:cubicBezTo>
                    <a:pt x="132" y="280"/>
                    <a:pt x="133" y="274"/>
                    <a:pt x="136" y="271"/>
                  </a:cubicBezTo>
                  <a:cubicBezTo>
                    <a:pt x="139" y="267"/>
                    <a:pt x="139" y="257"/>
                    <a:pt x="137" y="253"/>
                  </a:cubicBezTo>
                  <a:cubicBezTo>
                    <a:pt x="135" y="249"/>
                    <a:pt x="137" y="243"/>
                    <a:pt x="138" y="239"/>
                  </a:cubicBezTo>
                  <a:cubicBezTo>
                    <a:pt x="140" y="235"/>
                    <a:pt x="139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8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7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3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7" name="Freeform 51"/>
            <p:cNvSpPr>
              <a:spLocks/>
            </p:cNvSpPr>
            <p:nvPr userDrawn="1"/>
          </p:nvSpPr>
          <p:spPr bwMode="auto">
            <a:xfrm>
              <a:off x="-229477" y="3010202"/>
              <a:ext cx="786963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6 w 367"/>
                <a:gd name="T17" fmla="*/ 27 h 147"/>
                <a:gd name="T18" fmla="*/ 185 w 367"/>
                <a:gd name="T19" fmla="*/ 26 h 147"/>
                <a:gd name="T20" fmla="*/ 166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1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5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29 w 367"/>
                <a:gd name="T49" fmla="*/ 66 h 147"/>
                <a:gd name="T50" fmla="*/ 35 w 367"/>
                <a:gd name="T51" fmla="*/ 85 h 147"/>
                <a:gd name="T52" fmla="*/ 58 w 367"/>
                <a:gd name="T53" fmla="*/ 100 h 147"/>
                <a:gd name="T54" fmla="*/ 75 w 367"/>
                <a:gd name="T55" fmla="*/ 110 h 147"/>
                <a:gd name="T56" fmla="*/ 90 w 367"/>
                <a:gd name="T57" fmla="*/ 130 h 147"/>
                <a:gd name="T58" fmla="*/ 133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8 w 367"/>
                <a:gd name="T69" fmla="*/ 101 h 147"/>
                <a:gd name="T70" fmla="*/ 314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7" y="57"/>
                    <a:pt x="341" y="60"/>
                    <a:pt x="340" y="63"/>
                  </a:cubicBezTo>
                  <a:cubicBezTo>
                    <a:pt x="338" y="67"/>
                    <a:pt x="335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5" y="32"/>
                    <a:pt x="322" y="31"/>
                    <a:pt x="320" y="32"/>
                  </a:cubicBezTo>
                  <a:cubicBezTo>
                    <a:pt x="317" y="33"/>
                    <a:pt x="310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2" y="31"/>
                    <a:pt x="286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1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2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6" y="31"/>
                    <a:pt x="215" y="29"/>
                  </a:cubicBezTo>
                  <a:cubicBezTo>
                    <a:pt x="214" y="27"/>
                    <a:pt x="207" y="26"/>
                    <a:pt x="206" y="27"/>
                  </a:cubicBezTo>
                  <a:cubicBezTo>
                    <a:pt x="205" y="27"/>
                    <a:pt x="198" y="25"/>
                    <a:pt x="196" y="24"/>
                  </a:cubicBezTo>
                  <a:cubicBezTo>
                    <a:pt x="193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6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7" y="20"/>
                    <a:pt x="159" y="14"/>
                    <a:pt x="158" y="12"/>
                  </a:cubicBezTo>
                  <a:cubicBezTo>
                    <a:pt x="156" y="10"/>
                    <a:pt x="149" y="10"/>
                    <a:pt x="146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5" y="6"/>
                    <a:pt x="131" y="5"/>
                    <a:pt x="130" y="4"/>
                  </a:cubicBezTo>
                  <a:cubicBezTo>
                    <a:pt x="129" y="3"/>
                    <a:pt x="124" y="2"/>
                    <a:pt x="122" y="1"/>
                  </a:cubicBezTo>
                  <a:cubicBezTo>
                    <a:pt x="119" y="0"/>
                    <a:pt x="119" y="3"/>
                    <a:pt x="118" y="5"/>
                  </a:cubicBezTo>
                  <a:cubicBezTo>
                    <a:pt x="116" y="6"/>
                    <a:pt x="112" y="6"/>
                    <a:pt x="111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7" y="16"/>
                    <a:pt x="109" y="22"/>
                    <a:pt x="111" y="23"/>
                  </a:cubicBezTo>
                  <a:cubicBezTo>
                    <a:pt x="112" y="24"/>
                    <a:pt x="111" y="28"/>
                    <a:pt x="110" y="29"/>
                  </a:cubicBezTo>
                  <a:cubicBezTo>
                    <a:pt x="109" y="30"/>
                    <a:pt x="102" y="31"/>
                    <a:pt x="101" y="34"/>
                  </a:cubicBezTo>
                  <a:cubicBezTo>
                    <a:pt x="99" y="36"/>
                    <a:pt x="96" y="33"/>
                    <a:pt x="92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1" y="33"/>
                    <a:pt x="75" y="29"/>
                    <a:pt x="74" y="29"/>
                  </a:cubicBezTo>
                  <a:cubicBezTo>
                    <a:pt x="72" y="28"/>
                    <a:pt x="71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5" y="21"/>
                  </a:cubicBezTo>
                  <a:cubicBezTo>
                    <a:pt x="45" y="23"/>
                    <a:pt x="38" y="23"/>
                    <a:pt x="37" y="24"/>
                  </a:cubicBezTo>
                  <a:cubicBezTo>
                    <a:pt x="36" y="26"/>
                    <a:pt x="31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19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0" y="43"/>
                    <a:pt x="0" y="43"/>
                  </a:cubicBezTo>
                  <a:cubicBezTo>
                    <a:pt x="2" y="51"/>
                    <a:pt x="5" y="50"/>
                    <a:pt x="9" y="53"/>
                  </a:cubicBezTo>
                  <a:cubicBezTo>
                    <a:pt x="12" y="56"/>
                    <a:pt x="15" y="58"/>
                    <a:pt x="19" y="59"/>
                  </a:cubicBezTo>
                  <a:cubicBezTo>
                    <a:pt x="23" y="59"/>
                    <a:pt x="29" y="63"/>
                    <a:pt x="29" y="66"/>
                  </a:cubicBezTo>
                  <a:cubicBezTo>
                    <a:pt x="30" y="69"/>
                    <a:pt x="33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8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0" y="105"/>
                    <a:pt x="71" y="109"/>
                    <a:pt x="75" y="110"/>
                  </a:cubicBezTo>
                  <a:cubicBezTo>
                    <a:pt x="78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0" y="130"/>
                  </a:cubicBezTo>
                  <a:cubicBezTo>
                    <a:pt x="91" y="133"/>
                    <a:pt x="99" y="131"/>
                    <a:pt x="105" y="131"/>
                  </a:cubicBezTo>
                  <a:cubicBezTo>
                    <a:pt x="111" y="132"/>
                    <a:pt x="129" y="131"/>
                    <a:pt x="133" y="132"/>
                  </a:cubicBezTo>
                  <a:cubicBezTo>
                    <a:pt x="138" y="133"/>
                    <a:pt x="148" y="132"/>
                    <a:pt x="154" y="136"/>
                  </a:cubicBezTo>
                  <a:cubicBezTo>
                    <a:pt x="160" y="140"/>
                    <a:pt x="163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4" y="141"/>
                    <a:pt x="184" y="145"/>
                    <a:pt x="188" y="146"/>
                  </a:cubicBezTo>
                  <a:cubicBezTo>
                    <a:pt x="192" y="147"/>
                    <a:pt x="199" y="140"/>
                    <a:pt x="208" y="136"/>
                  </a:cubicBezTo>
                  <a:cubicBezTo>
                    <a:pt x="218" y="132"/>
                    <a:pt x="229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5" y="100"/>
                    <a:pt x="278" y="101"/>
                  </a:cubicBezTo>
                  <a:cubicBezTo>
                    <a:pt x="281" y="103"/>
                    <a:pt x="289" y="105"/>
                    <a:pt x="297" y="100"/>
                  </a:cubicBezTo>
                  <a:cubicBezTo>
                    <a:pt x="305" y="95"/>
                    <a:pt x="308" y="96"/>
                    <a:pt x="314" y="95"/>
                  </a:cubicBezTo>
                  <a:cubicBezTo>
                    <a:pt x="321" y="94"/>
                    <a:pt x="320" y="90"/>
                    <a:pt x="325" y="86"/>
                  </a:cubicBezTo>
                  <a:cubicBezTo>
                    <a:pt x="329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5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8" name="Freeform 52"/>
            <p:cNvSpPr>
              <a:spLocks/>
            </p:cNvSpPr>
            <p:nvPr userDrawn="1"/>
          </p:nvSpPr>
          <p:spPr bwMode="auto">
            <a:xfrm>
              <a:off x="-1553385" y="3606516"/>
              <a:ext cx="13424" cy="34649"/>
            </a:xfrm>
            <a:custGeom>
              <a:avLst/>
              <a:gdLst>
                <a:gd name="T0" fmla="*/ 3 w 6"/>
                <a:gd name="T1" fmla="*/ 1 h 15"/>
                <a:gd name="T2" fmla="*/ 0 w 6"/>
                <a:gd name="T3" fmla="*/ 8 h 15"/>
                <a:gd name="T4" fmla="*/ 5 w 6"/>
                <a:gd name="T5" fmla="*/ 15 h 15"/>
                <a:gd name="T6" fmla="*/ 6 w 6"/>
                <a:gd name="T7" fmla="*/ 3 h 15"/>
                <a:gd name="T8" fmla="*/ 6 w 6"/>
                <a:gd name="T9" fmla="*/ 1 h 15"/>
                <a:gd name="T10" fmla="*/ 3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3" y="1"/>
                  </a:moveTo>
                  <a:cubicBezTo>
                    <a:pt x="1" y="1"/>
                    <a:pt x="0" y="7"/>
                    <a:pt x="0" y="8"/>
                  </a:cubicBezTo>
                  <a:cubicBezTo>
                    <a:pt x="0" y="9"/>
                    <a:pt x="1" y="12"/>
                    <a:pt x="5" y="15"/>
                  </a:cubicBezTo>
                  <a:cubicBezTo>
                    <a:pt x="5" y="11"/>
                    <a:pt x="5" y="4"/>
                    <a:pt x="6" y="3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4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9" name="Freeform 53"/>
            <p:cNvSpPr>
              <a:spLocks/>
            </p:cNvSpPr>
            <p:nvPr userDrawn="1"/>
          </p:nvSpPr>
          <p:spPr bwMode="auto">
            <a:xfrm>
              <a:off x="-1575199" y="3586456"/>
              <a:ext cx="36915" cy="103945"/>
            </a:xfrm>
            <a:custGeom>
              <a:avLst/>
              <a:gdLst>
                <a:gd name="T0" fmla="*/ 8 w 17"/>
                <a:gd name="T1" fmla="*/ 45 h 45"/>
                <a:gd name="T2" fmla="*/ 9 w 17"/>
                <a:gd name="T3" fmla="*/ 45 h 45"/>
                <a:gd name="T4" fmla="*/ 13 w 17"/>
                <a:gd name="T5" fmla="*/ 30 h 45"/>
                <a:gd name="T6" fmla="*/ 15 w 17"/>
                <a:gd name="T7" fmla="*/ 24 h 45"/>
                <a:gd name="T8" fmla="*/ 10 w 17"/>
                <a:gd name="T9" fmla="*/ 17 h 45"/>
                <a:gd name="T10" fmla="*/ 13 w 17"/>
                <a:gd name="T11" fmla="*/ 10 h 45"/>
                <a:gd name="T12" fmla="*/ 16 w 17"/>
                <a:gd name="T13" fmla="*/ 10 h 45"/>
                <a:gd name="T14" fmla="*/ 17 w 17"/>
                <a:gd name="T15" fmla="*/ 2 h 45"/>
                <a:gd name="T16" fmla="*/ 11 w 17"/>
                <a:gd name="T17" fmla="*/ 0 h 45"/>
                <a:gd name="T18" fmla="*/ 9 w 17"/>
                <a:gd name="T19" fmla="*/ 5 h 45"/>
                <a:gd name="T20" fmla="*/ 0 w 17"/>
                <a:gd name="T21" fmla="*/ 24 h 45"/>
                <a:gd name="T22" fmla="*/ 9 w 17"/>
                <a:gd name="T23" fmla="*/ 43 h 45"/>
                <a:gd name="T24" fmla="*/ 8 w 17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45">
                  <a:moveTo>
                    <a:pt x="8" y="45"/>
                  </a:moveTo>
                  <a:cubicBezTo>
                    <a:pt x="9" y="45"/>
                    <a:pt x="9" y="45"/>
                    <a:pt x="9" y="45"/>
                  </a:cubicBezTo>
                  <a:cubicBezTo>
                    <a:pt x="10" y="39"/>
                    <a:pt x="12" y="31"/>
                    <a:pt x="13" y="30"/>
                  </a:cubicBezTo>
                  <a:cubicBezTo>
                    <a:pt x="14" y="29"/>
                    <a:pt x="14" y="27"/>
                    <a:pt x="15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1" y="10"/>
                    <a:pt x="13" y="10"/>
                  </a:cubicBezTo>
                  <a:cubicBezTo>
                    <a:pt x="13" y="9"/>
                    <a:pt x="14" y="9"/>
                    <a:pt x="16" y="10"/>
                  </a:cubicBezTo>
                  <a:cubicBezTo>
                    <a:pt x="17" y="8"/>
                    <a:pt x="17" y="5"/>
                    <a:pt x="17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10" y="4"/>
                    <a:pt x="9" y="5"/>
                  </a:cubicBezTo>
                  <a:cubicBezTo>
                    <a:pt x="8" y="11"/>
                    <a:pt x="3" y="20"/>
                    <a:pt x="0" y="24"/>
                  </a:cubicBezTo>
                  <a:cubicBezTo>
                    <a:pt x="9" y="43"/>
                    <a:pt x="9" y="43"/>
                    <a:pt x="9" y="43"/>
                  </a:cubicBezTo>
                  <a:lnTo>
                    <a:pt x="8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0" name="Freeform 54"/>
            <p:cNvSpPr>
              <a:spLocks/>
            </p:cNvSpPr>
            <p:nvPr userDrawn="1"/>
          </p:nvSpPr>
          <p:spPr bwMode="auto">
            <a:xfrm>
              <a:off x="-1555063" y="3582809"/>
              <a:ext cx="107389" cy="120357"/>
            </a:xfrm>
            <a:custGeom>
              <a:avLst/>
              <a:gdLst>
                <a:gd name="T0" fmla="*/ 46 w 50"/>
                <a:gd name="T1" fmla="*/ 0 h 51"/>
                <a:gd name="T2" fmla="*/ 31 w 50"/>
                <a:gd name="T3" fmla="*/ 7 h 51"/>
                <a:gd name="T4" fmla="*/ 20 w 50"/>
                <a:gd name="T5" fmla="*/ 12 h 51"/>
                <a:gd name="T6" fmla="*/ 9 w 50"/>
                <a:gd name="T7" fmla="*/ 7 h 51"/>
                <a:gd name="T8" fmla="*/ 8 w 50"/>
                <a:gd name="T9" fmla="*/ 3 h 51"/>
                <a:gd name="T10" fmla="*/ 8 w 50"/>
                <a:gd name="T11" fmla="*/ 3 h 51"/>
                <a:gd name="T12" fmla="*/ 7 w 50"/>
                <a:gd name="T13" fmla="*/ 13 h 51"/>
                <a:gd name="T14" fmla="*/ 4 w 50"/>
                <a:gd name="T15" fmla="*/ 31 h 51"/>
                <a:gd name="T16" fmla="*/ 0 w 50"/>
                <a:gd name="T17" fmla="*/ 46 h 51"/>
                <a:gd name="T18" fmla="*/ 11 w 50"/>
                <a:gd name="T19" fmla="*/ 50 h 51"/>
                <a:gd name="T20" fmla="*/ 20 w 50"/>
                <a:gd name="T21" fmla="*/ 44 h 51"/>
                <a:gd name="T22" fmla="*/ 27 w 50"/>
                <a:gd name="T23" fmla="*/ 41 h 51"/>
                <a:gd name="T24" fmla="*/ 34 w 50"/>
                <a:gd name="T25" fmla="*/ 36 h 51"/>
                <a:gd name="T26" fmla="*/ 25 w 50"/>
                <a:gd name="T27" fmla="*/ 27 h 51"/>
                <a:gd name="T28" fmla="*/ 37 w 50"/>
                <a:gd name="T29" fmla="*/ 20 h 51"/>
                <a:gd name="T30" fmla="*/ 49 w 50"/>
                <a:gd name="T31" fmla="*/ 16 h 51"/>
                <a:gd name="T32" fmla="*/ 50 w 50"/>
                <a:gd name="T33" fmla="*/ 16 h 51"/>
                <a:gd name="T34" fmla="*/ 47 w 50"/>
                <a:gd name="T35" fmla="*/ 6 h 51"/>
                <a:gd name="T36" fmla="*/ 46 w 50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51">
                  <a:moveTo>
                    <a:pt x="46" y="0"/>
                  </a:moveTo>
                  <a:cubicBezTo>
                    <a:pt x="39" y="4"/>
                    <a:pt x="32" y="7"/>
                    <a:pt x="31" y="7"/>
                  </a:cubicBezTo>
                  <a:cubicBezTo>
                    <a:pt x="28" y="7"/>
                    <a:pt x="20" y="12"/>
                    <a:pt x="20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7"/>
                    <a:pt x="7" y="11"/>
                    <a:pt x="7" y="13"/>
                  </a:cubicBezTo>
                  <a:cubicBezTo>
                    <a:pt x="6" y="15"/>
                    <a:pt x="6" y="28"/>
                    <a:pt x="4" y="31"/>
                  </a:cubicBezTo>
                  <a:cubicBezTo>
                    <a:pt x="3" y="32"/>
                    <a:pt x="1" y="40"/>
                    <a:pt x="0" y="46"/>
                  </a:cubicBezTo>
                  <a:cubicBezTo>
                    <a:pt x="4" y="48"/>
                    <a:pt x="9" y="50"/>
                    <a:pt x="11" y="50"/>
                  </a:cubicBezTo>
                  <a:cubicBezTo>
                    <a:pt x="15" y="51"/>
                    <a:pt x="20" y="47"/>
                    <a:pt x="20" y="44"/>
                  </a:cubicBezTo>
                  <a:cubicBezTo>
                    <a:pt x="20" y="41"/>
                    <a:pt x="24" y="41"/>
                    <a:pt x="27" y="41"/>
                  </a:cubicBezTo>
                  <a:cubicBezTo>
                    <a:pt x="31" y="41"/>
                    <a:pt x="31" y="37"/>
                    <a:pt x="34" y="36"/>
                  </a:cubicBezTo>
                  <a:cubicBezTo>
                    <a:pt x="37" y="35"/>
                    <a:pt x="28" y="27"/>
                    <a:pt x="25" y="27"/>
                  </a:cubicBezTo>
                  <a:cubicBezTo>
                    <a:pt x="23" y="26"/>
                    <a:pt x="28" y="20"/>
                    <a:pt x="37" y="20"/>
                  </a:cubicBezTo>
                  <a:cubicBezTo>
                    <a:pt x="46" y="19"/>
                    <a:pt x="44" y="16"/>
                    <a:pt x="49" y="16"/>
                  </a:cubicBezTo>
                  <a:cubicBezTo>
                    <a:pt x="49" y="16"/>
                    <a:pt x="49" y="16"/>
                    <a:pt x="50" y="16"/>
                  </a:cubicBezTo>
                  <a:cubicBezTo>
                    <a:pt x="49" y="13"/>
                    <a:pt x="48" y="8"/>
                    <a:pt x="47" y="6"/>
                  </a:cubicBezTo>
                  <a:cubicBezTo>
                    <a:pt x="46" y="4"/>
                    <a:pt x="46" y="2"/>
                    <a:pt x="4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1" name="Freeform 55"/>
            <p:cNvSpPr>
              <a:spLocks/>
            </p:cNvSpPr>
            <p:nvPr userDrawn="1"/>
          </p:nvSpPr>
          <p:spPr bwMode="auto">
            <a:xfrm>
              <a:off x="-680847" y="3296506"/>
              <a:ext cx="271829" cy="118534"/>
            </a:xfrm>
            <a:custGeom>
              <a:avLst/>
              <a:gdLst>
                <a:gd name="T0" fmla="*/ 117 w 127"/>
                <a:gd name="T1" fmla="*/ 10 h 51"/>
                <a:gd name="T2" fmla="*/ 106 w 127"/>
                <a:gd name="T3" fmla="*/ 7 h 51"/>
                <a:gd name="T4" fmla="*/ 76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8 w 127"/>
                <a:gd name="T11" fmla="*/ 7 h 51"/>
                <a:gd name="T12" fmla="*/ 23 w 127"/>
                <a:gd name="T13" fmla="*/ 8 h 51"/>
                <a:gd name="T14" fmla="*/ 15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5 w 127"/>
                <a:gd name="T21" fmla="*/ 24 h 51"/>
                <a:gd name="T22" fmla="*/ 41 w 127"/>
                <a:gd name="T23" fmla="*/ 31 h 51"/>
                <a:gd name="T24" fmla="*/ 36 w 127"/>
                <a:gd name="T25" fmla="*/ 36 h 51"/>
                <a:gd name="T26" fmla="*/ 25 w 127"/>
                <a:gd name="T27" fmla="*/ 38 h 51"/>
                <a:gd name="T28" fmla="*/ 8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7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7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7" y="10"/>
                  </a:moveTo>
                  <a:cubicBezTo>
                    <a:pt x="113" y="5"/>
                    <a:pt x="111" y="8"/>
                    <a:pt x="106" y="7"/>
                  </a:cubicBezTo>
                  <a:cubicBezTo>
                    <a:pt x="101" y="6"/>
                    <a:pt x="80" y="4"/>
                    <a:pt x="76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8" y="10"/>
                    <a:pt x="45" y="10"/>
                    <a:pt x="38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5" y="15"/>
                  </a:cubicBezTo>
                  <a:cubicBezTo>
                    <a:pt x="14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8" y="27"/>
                    <a:pt x="24" y="27"/>
                    <a:pt x="25" y="24"/>
                  </a:cubicBezTo>
                  <a:cubicBezTo>
                    <a:pt x="26" y="21"/>
                    <a:pt x="36" y="27"/>
                    <a:pt x="41" y="31"/>
                  </a:cubicBezTo>
                  <a:cubicBezTo>
                    <a:pt x="47" y="35"/>
                    <a:pt x="39" y="32"/>
                    <a:pt x="36" y="36"/>
                  </a:cubicBezTo>
                  <a:cubicBezTo>
                    <a:pt x="34" y="41"/>
                    <a:pt x="27" y="36"/>
                    <a:pt x="25" y="38"/>
                  </a:cubicBezTo>
                  <a:cubicBezTo>
                    <a:pt x="23" y="40"/>
                    <a:pt x="11" y="41"/>
                    <a:pt x="8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0" y="49"/>
                    <a:pt x="12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29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3" y="48"/>
                    <a:pt x="54" y="46"/>
                    <a:pt x="54" y="44"/>
                  </a:cubicBezTo>
                  <a:cubicBezTo>
                    <a:pt x="54" y="41"/>
                    <a:pt x="56" y="42"/>
                    <a:pt x="59" y="41"/>
                  </a:cubicBezTo>
                  <a:cubicBezTo>
                    <a:pt x="62" y="40"/>
                    <a:pt x="63" y="37"/>
                    <a:pt x="66" y="37"/>
                  </a:cubicBezTo>
                  <a:cubicBezTo>
                    <a:pt x="68" y="37"/>
                    <a:pt x="70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2" y="35"/>
                    <a:pt x="83" y="37"/>
                    <a:pt x="87" y="33"/>
                  </a:cubicBezTo>
                  <a:cubicBezTo>
                    <a:pt x="90" y="29"/>
                    <a:pt x="93" y="29"/>
                    <a:pt x="97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4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7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2" name="Freeform 56"/>
            <p:cNvSpPr>
              <a:spLocks/>
            </p:cNvSpPr>
            <p:nvPr userDrawn="1"/>
          </p:nvSpPr>
          <p:spPr bwMode="auto">
            <a:xfrm>
              <a:off x="-1430894" y="3281917"/>
              <a:ext cx="172830" cy="80238"/>
            </a:xfrm>
            <a:custGeom>
              <a:avLst/>
              <a:gdLst>
                <a:gd name="T0" fmla="*/ 32 w 81"/>
                <a:gd name="T1" fmla="*/ 26 h 34"/>
                <a:gd name="T2" fmla="*/ 41 w 81"/>
                <a:gd name="T3" fmla="*/ 32 h 34"/>
                <a:gd name="T4" fmla="*/ 41 w 81"/>
                <a:gd name="T5" fmla="*/ 33 h 34"/>
                <a:gd name="T6" fmla="*/ 53 w 81"/>
                <a:gd name="T7" fmla="*/ 31 h 34"/>
                <a:gd name="T8" fmla="*/ 63 w 81"/>
                <a:gd name="T9" fmla="*/ 32 h 34"/>
                <a:gd name="T10" fmla="*/ 63 w 81"/>
                <a:gd name="T11" fmla="*/ 29 h 34"/>
                <a:gd name="T12" fmla="*/ 71 w 81"/>
                <a:gd name="T13" fmla="*/ 31 h 34"/>
                <a:gd name="T14" fmla="*/ 79 w 81"/>
                <a:gd name="T15" fmla="*/ 32 h 34"/>
                <a:gd name="T16" fmla="*/ 76 w 81"/>
                <a:gd name="T17" fmla="*/ 27 h 34"/>
                <a:gd name="T18" fmla="*/ 78 w 81"/>
                <a:gd name="T19" fmla="*/ 23 h 34"/>
                <a:gd name="T20" fmla="*/ 71 w 81"/>
                <a:gd name="T21" fmla="*/ 20 h 34"/>
                <a:gd name="T22" fmla="*/ 67 w 81"/>
                <a:gd name="T23" fmla="*/ 13 h 34"/>
                <a:gd name="T24" fmla="*/ 63 w 81"/>
                <a:gd name="T25" fmla="*/ 12 h 34"/>
                <a:gd name="T26" fmla="*/ 51 w 81"/>
                <a:gd name="T27" fmla="*/ 13 h 34"/>
                <a:gd name="T28" fmla="*/ 44 w 81"/>
                <a:gd name="T29" fmla="*/ 10 h 34"/>
                <a:gd name="T30" fmla="*/ 37 w 81"/>
                <a:gd name="T31" fmla="*/ 6 h 34"/>
                <a:gd name="T32" fmla="*/ 19 w 81"/>
                <a:gd name="T33" fmla="*/ 4 h 34"/>
                <a:gd name="T34" fmla="*/ 5 w 81"/>
                <a:gd name="T35" fmla="*/ 0 h 34"/>
                <a:gd name="T36" fmla="*/ 0 w 81"/>
                <a:gd name="T37" fmla="*/ 2 h 34"/>
                <a:gd name="T38" fmla="*/ 18 w 81"/>
                <a:gd name="T39" fmla="*/ 11 h 34"/>
                <a:gd name="T40" fmla="*/ 23 w 81"/>
                <a:gd name="T41" fmla="*/ 23 h 34"/>
                <a:gd name="T42" fmla="*/ 20 w 81"/>
                <a:gd name="T43" fmla="*/ 26 h 34"/>
                <a:gd name="T44" fmla="*/ 32 w 81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" h="34">
                  <a:moveTo>
                    <a:pt x="32" y="26"/>
                  </a:moveTo>
                  <a:cubicBezTo>
                    <a:pt x="36" y="24"/>
                    <a:pt x="37" y="28"/>
                    <a:pt x="41" y="32"/>
                  </a:cubicBezTo>
                  <a:cubicBezTo>
                    <a:pt x="41" y="32"/>
                    <a:pt x="41" y="33"/>
                    <a:pt x="41" y="33"/>
                  </a:cubicBezTo>
                  <a:cubicBezTo>
                    <a:pt x="45" y="32"/>
                    <a:pt x="49" y="31"/>
                    <a:pt x="53" y="31"/>
                  </a:cubicBezTo>
                  <a:cubicBezTo>
                    <a:pt x="56" y="30"/>
                    <a:pt x="60" y="31"/>
                    <a:pt x="63" y="32"/>
                  </a:cubicBezTo>
                  <a:cubicBezTo>
                    <a:pt x="63" y="31"/>
                    <a:pt x="62" y="30"/>
                    <a:pt x="63" y="29"/>
                  </a:cubicBezTo>
                  <a:cubicBezTo>
                    <a:pt x="64" y="27"/>
                    <a:pt x="69" y="30"/>
                    <a:pt x="71" y="31"/>
                  </a:cubicBezTo>
                  <a:cubicBezTo>
                    <a:pt x="72" y="33"/>
                    <a:pt x="78" y="34"/>
                    <a:pt x="79" y="32"/>
                  </a:cubicBezTo>
                  <a:cubicBezTo>
                    <a:pt x="81" y="30"/>
                    <a:pt x="77" y="29"/>
                    <a:pt x="76" y="27"/>
                  </a:cubicBezTo>
                  <a:cubicBezTo>
                    <a:pt x="75" y="26"/>
                    <a:pt x="77" y="25"/>
                    <a:pt x="78" y="23"/>
                  </a:cubicBezTo>
                  <a:cubicBezTo>
                    <a:pt x="75" y="22"/>
                    <a:pt x="72" y="20"/>
                    <a:pt x="71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5" y="13"/>
                    <a:pt x="65" y="12"/>
                    <a:pt x="63" y="12"/>
                  </a:cubicBezTo>
                  <a:cubicBezTo>
                    <a:pt x="61" y="12"/>
                    <a:pt x="53" y="12"/>
                    <a:pt x="51" y="13"/>
                  </a:cubicBezTo>
                  <a:cubicBezTo>
                    <a:pt x="49" y="15"/>
                    <a:pt x="47" y="10"/>
                    <a:pt x="44" y="10"/>
                  </a:cubicBezTo>
                  <a:cubicBezTo>
                    <a:pt x="41" y="10"/>
                    <a:pt x="38" y="7"/>
                    <a:pt x="37" y="6"/>
                  </a:cubicBezTo>
                  <a:cubicBezTo>
                    <a:pt x="35" y="4"/>
                    <a:pt x="22" y="6"/>
                    <a:pt x="19" y="4"/>
                  </a:cubicBezTo>
                  <a:cubicBezTo>
                    <a:pt x="15" y="2"/>
                    <a:pt x="8" y="0"/>
                    <a:pt x="5" y="0"/>
                  </a:cubicBezTo>
                  <a:cubicBezTo>
                    <a:pt x="4" y="0"/>
                    <a:pt x="2" y="1"/>
                    <a:pt x="0" y="2"/>
                  </a:cubicBezTo>
                  <a:cubicBezTo>
                    <a:pt x="7" y="6"/>
                    <a:pt x="17" y="5"/>
                    <a:pt x="18" y="11"/>
                  </a:cubicBezTo>
                  <a:cubicBezTo>
                    <a:pt x="20" y="19"/>
                    <a:pt x="25" y="16"/>
                    <a:pt x="23" y="23"/>
                  </a:cubicBezTo>
                  <a:cubicBezTo>
                    <a:pt x="22" y="24"/>
                    <a:pt x="21" y="25"/>
                    <a:pt x="20" y="26"/>
                  </a:cubicBezTo>
                  <a:cubicBezTo>
                    <a:pt x="25" y="27"/>
                    <a:pt x="31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3" name="Freeform 57"/>
            <p:cNvSpPr>
              <a:spLocks noEditPoints="1"/>
            </p:cNvSpPr>
            <p:nvPr userDrawn="1"/>
          </p:nvSpPr>
          <p:spPr bwMode="auto">
            <a:xfrm>
              <a:off x="-1776554" y="3327506"/>
              <a:ext cx="469828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3 w 219"/>
                <a:gd name="T15" fmla="*/ 7 h 80"/>
                <a:gd name="T16" fmla="*/ 181 w 219"/>
                <a:gd name="T17" fmla="*/ 7 h 80"/>
                <a:gd name="T18" fmla="*/ 159 w 219"/>
                <a:gd name="T19" fmla="*/ 14 h 80"/>
                <a:gd name="T20" fmla="*/ 139 w 219"/>
                <a:gd name="T21" fmla="*/ 15 h 80"/>
                <a:gd name="T22" fmla="*/ 125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2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6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29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6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6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8 w 219"/>
                <a:gd name="T105" fmla="*/ 2 h 80"/>
                <a:gd name="T106" fmla="*/ 6 w 219"/>
                <a:gd name="T107" fmla="*/ 2 h 80"/>
                <a:gd name="T108" fmla="*/ 7 w 219"/>
                <a:gd name="T109" fmla="*/ 9 h 80"/>
                <a:gd name="T110" fmla="*/ 4 w 219"/>
                <a:gd name="T111" fmla="*/ 14 h 80"/>
                <a:gd name="T112" fmla="*/ 1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1" y="55"/>
                    <a:pt x="214" y="46"/>
                    <a:pt x="213" y="44"/>
                  </a:cubicBezTo>
                  <a:cubicBezTo>
                    <a:pt x="212" y="43"/>
                    <a:pt x="210" y="35"/>
                    <a:pt x="213" y="35"/>
                  </a:cubicBezTo>
                  <a:cubicBezTo>
                    <a:pt x="215" y="35"/>
                    <a:pt x="212" y="30"/>
                    <a:pt x="216" y="30"/>
                  </a:cubicBezTo>
                  <a:cubicBezTo>
                    <a:pt x="215" y="28"/>
                    <a:pt x="214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8" y="9"/>
                    <a:pt x="197" y="5"/>
                    <a:pt x="193" y="7"/>
                  </a:cubicBezTo>
                  <a:cubicBezTo>
                    <a:pt x="192" y="8"/>
                    <a:pt x="186" y="8"/>
                    <a:pt x="181" y="7"/>
                  </a:cubicBezTo>
                  <a:cubicBezTo>
                    <a:pt x="175" y="12"/>
                    <a:pt x="163" y="15"/>
                    <a:pt x="159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2" y="15"/>
                    <a:pt x="131" y="10"/>
                    <a:pt x="125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1" y="0"/>
                    <a:pt x="67" y="8"/>
                    <a:pt x="62" y="12"/>
                  </a:cubicBezTo>
                  <a:cubicBezTo>
                    <a:pt x="57" y="16"/>
                    <a:pt x="38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6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7" y="48"/>
                    <a:pt x="10" y="50"/>
                  </a:cubicBezTo>
                  <a:cubicBezTo>
                    <a:pt x="13" y="52"/>
                    <a:pt x="13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6" y="63"/>
                    <a:pt x="24" y="64"/>
                    <a:pt x="24" y="66"/>
                  </a:cubicBezTo>
                  <a:cubicBezTo>
                    <a:pt x="24" y="68"/>
                    <a:pt x="26" y="68"/>
                    <a:pt x="29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4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2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5" y="79"/>
                    <a:pt x="115" y="80"/>
                  </a:cubicBezTo>
                  <a:cubicBezTo>
                    <a:pt x="122" y="79"/>
                    <a:pt x="122" y="75"/>
                    <a:pt x="122" y="73"/>
                  </a:cubicBezTo>
                  <a:cubicBezTo>
                    <a:pt x="122" y="70"/>
                    <a:pt x="124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2" y="68"/>
                    <a:pt x="143" y="67"/>
                    <a:pt x="145" y="69"/>
                  </a:cubicBezTo>
                  <a:cubicBezTo>
                    <a:pt x="146" y="71"/>
                    <a:pt x="151" y="69"/>
                    <a:pt x="158" y="69"/>
                  </a:cubicBezTo>
                  <a:cubicBezTo>
                    <a:pt x="165" y="69"/>
                    <a:pt x="167" y="64"/>
                    <a:pt x="174" y="65"/>
                  </a:cubicBezTo>
                  <a:cubicBezTo>
                    <a:pt x="180" y="65"/>
                    <a:pt x="186" y="63"/>
                    <a:pt x="186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2" y="61"/>
                    <a:pt x="196" y="61"/>
                  </a:cubicBezTo>
                  <a:cubicBezTo>
                    <a:pt x="202" y="60"/>
                    <a:pt x="204" y="64"/>
                    <a:pt x="206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2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8" y="2"/>
                  </a:cubicBezTo>
                  <a:cubicBezTo>
                    <a:pt x="15" y="0"/>
                    <a:pt x="8" y="1"/>
                    <a:pt x="6" y="2"/>
                  </a:cubicBezTo>
                  <a:cubicBezTo>
                    <a:pt x="5" y="2"/>
                    <a:pt x="7" y="6"/>
                    <a:pt x="7" y="9"/>
                  </a:cubicBezTo>
                  <a:cubicBezTo>
                    <a:pt x="7" y="12"/>
                    <a:pt x="4" y="12"/>
                    <a:pt x="4" y="14"/>
                  </a:cubicBezTo>
                  <a:cubicBezTo>
                    <a:pt x="4" y="15"/>
                    <a:pt x="3" y="16"/>
                    <a:pt x="1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4" name="Freeform 58"/>
            <p:cNvSpPr>
              <a:spLocks/>
            </p:cNvSpPr>
            <p:nvPr userDrawn="1"/>
          </p:nvSpPr>
          <p:spPr bwMode="auto">
            <a:xfrm>
              <a:off x="-464391" y="3515336"/>
              <a:ext cx="57051" cy="56532"/>
            </a:xfrm>
            <a:custGeom>
              <a:avLst/>
              <a:gdLst>
                <a:gd name="T0" fmla="*/ 13 w 27"/>
                <a:gd name="T1" fmla="*/ 0 h 24"/>
                <a:gd name="T2" fmla="*/ 0 w 27"/>
                <a:gd name="T3" fmla="*/ 7 h 24"/>
                <a:gd name="T4" fmla="*/ 2 w 27"/>
                <a:gd name="T5" fmla="*/ 10 h 24"/>
                <a:gd name="T6" fmla="*/ 9 w 27"/>
                <a:gd name="T7" fmla="*/ 18 h 24"/>
                <a:gd name="T8" fmla="*/ 10 w 27"/>
                <a:gd name="T9" fmla="*/ 24 h 24"/>
                <a:gd name="T10" fmla="*/ 15 w 27"/>
                <a:gd name="T11" fmla="*/ 23 h 24"/>
                <a:gd name="T12" fmla="*/ 26 w 27"/>
                <a:gd name="T13" fmla="*/ 11 h 24"/>
                <a:gd name="T14" fmla="*/ 13 w 27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0" y="8"/>
                    <a:pt x="1" y="9"/>
                    <a:pt x="2" y="10"/>
                  </a:cubicBezTo>
                  <a:cubicBezTo>
                    <a:pt x="3" y="13"/>
                    <a:pt x="5" y="16"/>
                    <a:pt x="9" y="18"/>
                  </a:cubicBezTo>
                  <a:cubicBezTo>
                    <a:pt x="11" y="19"/>
                    <a:pt x="10" y="21"/>
                    <a:pt x="10" y="24"/>
                  </a:cubicBezTo>
                  <a:cubicBezTo>
                    <a:pt x="12" y="24"/>
                    <a:pt x="13" y="24"/>
                    <a:pt x="15" y="23"/>
                  </a:cubicBezTo>
                  <a:cubicBezTo>
                    <a:pt x="18" y="23"/>
                    <a:pt x="25" y="13"/>
                    <a:pt x="26" y="11"/>
                  </a:cubicBezTo>
                  <a:cubicBezTo>
                    <a:pt x="27" y="8"/>
                    <a:pt x="17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5" name="Freeform 59"/>
            <p:cNvSpPr>
              <a:spLocks/>
            </p:cNvSpPr>
            <p:nvPr userDrawn="1"/>
          </p:nvSpPr>
          <p:spPr bwMode="auto">
            <a:xfrm>
              <a:off x="661520" y="3305623"/>
              <a:ext cx="171152" cy="165947"/>
            </a:xfrm>
            <a:custGeom>
              <a:avLst/>
              <a:gdLst>
                <a:gd name="T0" fmla="*/ 77 w 80"/>
                <a:gd name="T1" fmla="*/ 4 h 71"/>
                <a:gd name="T2" fmla="*/ 67 w 80"/>
                <a:gd name="T3" fmla="*/ 0 h 71"/>
                <a:gd name="T4" fmla="*/ 61 w 80"/>
                <a:gd name="T5" fmla="*/ 8 h 71"/>
                <a:gd name="T6" fmla="*/ 52 w 80"/>
                <a:gd name="T7" fmla="*/ 14 h 71"/>
                <a:gd name="T8" fmla="*/ 48 w 80"/>
                <a:gd name="T9" fmla="*/ 18 h 71"/>
                <a:gd name="T10" fmla="*/ 40 w 80"/>
                <a:gd name="T11" fmla="*/ 20 h 71"/>
                <a:gd name="T12" fmla="*/ 33 w 80"/>
                <a:gd name="T13" fmla="*/ 18 h 71"/>
                <a:gd name="T14" fmla="*/ 25 w 80"/>
                <a:gd name="T15" fmla="*/ 25 h 71"/>
                <a:gd name="T16" fmla="*/ 3 w 80"/>
                <a:gd name="T17" fmla="*/ 36 h 71"/>
                <a:gd name="T18" fmla="*/ 0 w 80"/>
                <a:gd name="T19" fmla="*/ 41 h 71"/>
                <a:gd name="T20" fmla="*/ 13 w 80"/>
                <a:gd name="T21" fmla="*/ 47 h 71"/>
                <a:gd name="T22" fmla="*/ 7 w 80"/>
                <a:gd name="T23" fmla="*/ 59 h 71"/>
                <a:gd name="T24" fmla="*/ 9 w 80"/>
                <a:gd name="T25" fmla="*/ 65 h 71"/>
                <a:gd name="T26" fmla="*/ 15 w 80"/>
                <a:gd name="T27" fmla="*/ 68 h 71"/>
                <a:gd name="T28" fmla="*/ 23 w 80"/>
                <a:gd name="T29" fmla="*/ 66 h 71"/>
                <a:gd name="T30" fmla="*/ 26 w 80"/>
                <a:gd name="T31" fmla="*/ 68 h 71"/>
                <a:gd name="T32" fmla="*/ 33 w 80"/>
                <a:gd name="T33" fmla="*/ 63 h 71"/>
                <a:gd name="T34" fmla="*/ 44 w 80"/>
                <a:gd name="T35" fmla="*/ 61 h 71"/>
                <a:gd name="T36" fmla="*/ 50 w 80"/>
                <a:gd name="T37" fmla="*/ 59 h 71"/>
                <a:gd name="T38" fmla="*/ 40 w 80"/>
                <a:gd name="T39" fmla="*/ 50 h 71"/>
                <a:gd name="T40" fmla="*/ 43 w 80"/>
                <a:gd name="T41" fmla="*/ 40 h 71"/>
                <a:gd name="T42" fmla="*/ 63 w 80"/>
                <a:gd name="T43" fmla="*/ 29 h 71"/>
                <a:gd name="T44" fmla="*/ 67 w 80"/>
                <a:gd name="T45" fmla="*/ 16 h 71"/>
                <a:gd name="T46" fmla="*/ 80 w 80"/>
                <a:gd name="T47" fmla="*/ 4 h 71"/>
                <a:gd name="T48" fmla="*/ 77 w 80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0" h="71">
                  <a:moveTo>
                    <a:pt x="77" y="4"/>
                  </a:moveTo>
                  <a:cubicBezTo>
                    <a:pt x="73" y="5"/>
                    <a:pt x="71" y="0"/>
                    <a:pt x="67" y="0"/>
                  </a:cubicBezTo>
                  <a:cubicBezTo>
                    <a:pt x="64" y="0"/>
                    <a:pt x="64" y="8"/>
                    <a:pt x="61" y="8"/>
                  </a:cubicBezTo>
                  <a:cubicBezTo>
                    <a:pt x="57" y="8"/>
                    <a:pt x="58" y="13"/>
                    <a:pt x="52" y="14"/>
                  </a:cubicBezTo>
                  <a:cubicBezTo>
                    <a:pt x="47" y="15"/>
                    <a:pt x="45" y="15"/>
                    <a:pt x="48" y="18"/>
                  </a:cubicBezTo>
                  <a:cubicBezTo>
                    <a:pt x="50" y="22"/>
                    <a:pt x="45" y="20"/>
                    <a:pt x="40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7" y="22"/>
                    <a:pt x="25" y="25"/>
                  </a:cubicBezTo>
                  <a:cubicBezTo>
                    <a:pt x="23" y="28"/>
                    <a:pt x="8" y="34"/>
                    <a:pt x="3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3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3" y="62"/>
                    <a:pt x="8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3" y="66"/>
                  </a:cubicBezTo>
                  <a:cubicBezTo>
                    <a:pt x="25" y="66"/>
                    <a:pt x="26" y="67"/>
                    <a:pt x="26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6" y="61"/>
                    <a:pt x="48" y="60"/>
                    <a:pt x="50" y="59"/>
                  </a:cubicBezTo>
                  <a:cubicBezTo>
                    <a:pt x="45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4" y="21"/>
                    <a:pt x="67" y="16"/>
                  </a:cubicBezTo>
                  <a:cubicBezTo>
                    <a:pt x="69" y="13"/>
                    <a:pt x="75" y="8"/>
                    <a:pt x="80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6" name="Freeform 60"/>
            <p:cNvSpPr>
              <a:spLocks/>
            </p:cNvSpPr>
            <p:nvPr userDrawn="1"/>
          </p:nvSpPr>
          <p:spPr bwMode="auto">
            <a:xfrm>
              <a:off x="-414052" y="3673988"/>
              <a:ext cx="191287" cy="113063"/>
            </a:xfrm>
            <a:custGeom>
              <a:avLst/>
              <a:gdLst>
                <a:gd name="T0" fmla="*/ 88 w 89"/>
                <a:gd name="T1" fmla="*/ 30 h 48"/>
                <a:gd name="T2" fmla="*/ 85 w 89"/>
                <a:gd name="T3" fmla="*/ 30 h 48"/>
                <a:gd name="T4" fmla="*/ 70 w 89"/>
                <a:gd name="T5" fmla="*/ 28 h 48"/>
                <a:gd name="T6" fmla="*/ 48 w 89"/>
                <a:gd name="T7" fmla="*/ 19 h 48"/>
                <a:gd name="T8" fmla="*/ 24 w 89"/>
                <a:gd name="T9" fmla="*/ 3 h 48"/>
                <a:gd name="T10" fmla="*/ 14 w 89"/>
                <a:gd name="T11" fmla="*/ 1 h 48"/>
                <a:gd name="T12" fmla="*/ 7 w 89"/>
                <a:gd name="T13" fmla="*/ 4 h 48"/>
                <a:gd name="T14" fmla="*/ 2 w 89"/>
                <a:gd name="T15" fmla="*/ 10 h 48"/>
                <a:gd name="T16" fmla="*/ 0 w 89"/>
                <a:gd name="T17" fmla="*/ 18 h 48"/>
                <a:gd name="T18" fmla="*/ 6 w 89"/>
                <a:gd name="T19" fmla="*/ 22 h 48"/>
                <a:gd name="T20" fmla="*/ 15 w 89"/>
                <a:gd name="T21" fmla="*/ 26 h 48"/>
                <a:gd name="T22" fmla="*/ 24 w 89"/>
                <a:gd name="T23" fmla="*/ 31 h 48"/>
                <a:gd name="T24" fmla="*/ 34 w 89"/>
                <a:gd name="T25" fmla="*/ 36 h 48"/>
                <a:gd name="T26" fmla="*/ 45 w 89"/>
                <a:gd name="T27" fmla="*/ 34 h 48"/>
                <a:gd name="T28" fmla="*/ 51 w 89"/>
                <a:gd name="T29" fmla="*/ 40 h 48"/>
                <a:gd name="T30" fmla="*/ 66 w 89"/>
                <a:gd name="T31" fmla="*/ 46 h 48"/>
                <a:gd name="T32" fmla="*/ 87 w 89"/>
                <a:gd name="T33" fmla="*/ 44 h 48"/>
                <a:gd name="T34" fmla="*/ 87 w 89"/>
                <a:gd name="T35" fmla="*/ 33 h 48"/>
                <a:gd name="T36" fmla="*/ 88 w 89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9" h="48">
                  <a:moveTo>
                    <a:pt x="88" y="30"/>
                  </a:moveTo>
                  <a:cubicBezTo>
                    <a:pt x="87" y="30"/>
                    <a:pt x="86" y="30"/>
                    <a:pt x="85" y="30"/>
                  </a:cubicBezTo>
                  <a:cubicBezTo>
                    <a:pt x="79" y="30"/>
                    <a:pt x="74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7" y="7"/>
                    <a:pt x="24" y="3"/>
                  </a:cubicBezTo>
                  <a:cubicBezTo>
                    <a:pt x="20" y="0"/>
                    <a:pt x="15" y="0"/>
                    <a:pt x="14" y="1"/>
                  </a:cubicBezTo>
                  <a:cubicBezTo>
                    <a:pt x="14" y="3"/>
                    <a:pt x="11" y="3"/>
                    <a:pt x="7" y="4"/>
                  </a:cubicBezTo>
                  <a:cubicBezTo>
                    <a:pt x="6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5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7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1" y="40"/>
                  </a:cubicBezTo>
                  <a:cubicBezTo>
                    <a:pt x="52" y="42"/>
                    <a:pt x="64" y="43"/>
                    <a:pt x="66" y="46"/>
                  </a:cubicBezTo>
                  <a:cubicBezTo>
                    <a:pt x="69" y="48"/>
                    <a:pt x="84" y="46"/>
                    <a:pt x="87" y="44"/>
                  </a:cubicBezTo>
                  <a:cubicBezTo>
                    <a:pt x="89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7" name="Freeform 61"/>
            <p:cNvSpPr>
              <a:spLocks/>
            </p:cNvSpPr>
            <p:nvPr userDrawn="1"/>
          </p:nvSpPr>
          <p:spPr bwMode="auto">
            <a:xfrm>
              <a:off x="-13551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2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0 w 100"/>
                <a:gd name="T11" fmla="*/ 140 h 204"/>
                <a:gd name="T12" fmla="*/ 68 w 100"/>
                <a:gd name="T13" fmla="*/ 132 h 204"/>
                <a:gd name="T14" fmla="*/ 59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7 w 100"/>
                <a:gd name="T23" fmla="*/ 94 h 204"/>
                <a:gd name="T24" fmla="*/ 93 w 100"/>
                <a:gd name="T25" fmla="*/ 89 h 204"/>
                <a:gd name="T26" fmla="*/ 99 w 100"/>
                <a:gd name="T27" fmla="*/ 80 h 204"/>
                <a:gd name="T28" fmla="*/ 100 w 100"/>
                <a:gd name="T29" fmla="*/ 80 h 204"/>
                <a:gd name="T30" fmla="*/ 94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6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2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7 w 100"/>
                <a:gd name="T55" fmla="*/ 2 h 204"/>
                <a:gd name="T56" fmla="*/ 55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1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2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2 w 100"/>
                <a:gd name="T89" fmla="*/ 137 h 204"/>
                <a:gd name="T90" fmla="*/ 27 w 100"/>
                <a:gd name="T91" fmla="*/ 143 h 204"/>
                <a:gd name="T92" fmla="*/ 39 w 100"/>
                <a:gd name="T93" fmla="*/ 141 h 204"/>
                <a:gd name="T94" fmla="*/ 48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1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2" y="164"/>
                  </a:cubicBezTo>
                  <a:cubicBezTo>
                    <a:pt x="68" y="160"/>
                    <a:pt x="65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1" y="145"/>
                    <a:pt x="73" y="141"/>
                    <a:pt x="70" y="140"/>
                  </a:cubicBezTo>
                  <a:cubicBezTo>
                    <a:pt x="68" y="138"/>
                    <a:pt x="70" y="133"/>
                    <a:pt x="68" y="132"/>
                  </a:cubicBezTo>
                  <a:cubicBezTo>
                    <a:pt x="66" y="132"/>
                    <a:pt x="59" y="125"/>
                    <a:pt x="59" y="123"/>
                  </a:cubicBezTo>
                  <a:cubicBezTo>
                    <a:pt x="59" y="120"/>
                    <a:pt x="61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7" y="94"/>
                  </a:cubicBezTo>
                  <a:cubicBezTo>
                    <a:pt x="88" y="92"/>
                    <a:pt x="93" y="92"/>
                    <a:pt x="93" y="89"/>
                  </a:cubicBezTo>
                  <a:cubicBezTo>
                    <a:pt x="93" y="87"/>
                    <a:pt x="99" y="80"/>
                    <a:pt x="99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7" y="80"/>
                    <a:pt x="94" y="81"/>
                  </a:cubicBezTo>
                  <a:cubicBezTo>
                    <a:pt x="89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6" y="63"/>
                  </a:cubicBezTo>
                  <a:cubicBezTo>
                    <a:pt x="73" y="63"/>
                    <a:pt x="71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8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2" y="21"/>
                    <a:pt x="72" y="16"/>
                  </a:cubicBezTo>
                  <a:cubicBezTo>
                    <a:pt x="72" y="11"/>
                    <a:pt x="70" y="11"/>
                    <a:pt x="68" y="11"/>
                  </a:cubicBezTo>
                  <a:cubicBezTo>
                    <a:pt x="65" y="11"/>
                    <a:pt x="65" y="8"/>
                    <a:pt x="65" y="5"/>
                  </a:cubicBezTo>
                  <a:cubicBezTo>
                    <a:pt x="65" y="2"/>
                    <a:pt x="60" y="0"/>
                    <a:pt x="57" y="2"/>
                  </a:cubicBezTo>
                  <a:cubicBezTo>
                    <a:pt x="57" y="2"/>
                    <a:pt x="56" y="2"/>
                    <a:pt x="55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2" y="16"/>
                    <a:pt x="39" y="19"/>
                  </a:cubicBezTo>
                  <a:cubicBezTo>
                    <a:pt x="36" y="21"/>
                    <a:pt x="31" y="23"/>
                    <a:pt x="31" y="27"/>
                  </a:cubicBezTo>
                  <a:cubicBezTo>
                    <a:pt x="31" y="32"/>
                    <a:pt x="27" y="37"/>
                    <a:pt x="28" y="41"/>
                  </a:cubicBezTo>
                  <a:cubicBezTo>
                    <a:pt x="29" y="44"/>
                    <a:pt x="23" y="52"/>
                    <a:pt x="24" y="54"/>
                  </a:cubicBezTo>
                  <a:cubicBezTo>
                    <a:pt x="24" y="56"/>
                    <a:pt x="16" y="53"/>
                    <a:pt x="15" y="53"/>
                  </a:cubicBezTo>
                  <a:cubicBezTo>
                    <a:pt x="13" y="53"/>
                    <a:pt x="14" y="62"/>
                    <a:pt x="12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6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2" y="91"/>
                    <a:pt x="6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6" y="126"/>
                    <a:pt x="25" y="133"/>
                    <a:pt x="22" y="137"/>
                  </a:cubicBezTo>
                  <a:cubicBezTo>
                    <a:pt x="20" y="141"/>
                    <a:pt x="23" y="141"/>
                    <a:pt x="27" y="143"/>
                  </a:cubicBezTo>
                  <a:cubicBezTo>
                    <a:pt x="31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8" y="131"/>
                  </a:cubicBezTo>
                  <a:cubicBezTo>
                    <a:pt x="49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8" y="191"/>
                    <a:pt x="72" y="196"/>
                    <a:pt x="71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8" name="Freeform 62"/>
            <p:cNvSpPr>
              <a:spLocks/>
            </p:cNvSpPr>
            <p:nvPr userDrawn="1"/>
          </p:nvSpPr>
          <p:spPr bwMode="auto">
            <a:xfrm>
              <a:off x="-207663" y="3732343"/>
              <a:ext cx="75509" cy="47413"/>
            </a:xfrm>
            <a:custGeom>
              <a:avLst/>
              <a:gdLst>
                <a:gd name="T0" fmla="*/ 34 w 35"/>
                <a:gd name="T1" fmla="*/ 6 h 20"/>
                <a:gd name="T2" fmla="*/ 21 w 35"/>
                <a:gd name="T3" fmla="*/ 3 h 20"/>
                <a:gd name="T4" fmla="*/ 11 w 35"/>
                <a:gd name="T5" fmla="*/ 2 h 20"/>
                <a:gd name="T6" fmla="*/ 3 w 35"/>
                <a:gd name="T7" fmla="*/ 8 h 20"/>
                <a:gd name="T8" fmla="*/ 0 w 35"/>
                <a:gd name="T9" fmla="*/ 13 h 20"/>
                <a:gd name="T10" fmla="*/ 3 w 35"/>
                <a:gd name="T11" fmla="*/ 15 h 20"/>
                <a:gd name="T12" fmla="*/ 11 w 35"/>
                <a:gd name="T13" fmla="*/ 17 h 20"/>
                <a:gd name="T14" fmla="*/ 22 w 35"/>
                <a:gd name="T15" fmla="*/ 18 h 20"/>
                <a:gd name="T16" fmla="*/ 34 w 35"/>
                <a:gd name="T17" fmla="*/ 17 h 20"/>
                <a:gd name="T18" fmla="*/ 32 w 35"/>
                <a:gd name="T19" fmla="*/ 7 h 20"/>
                <a:gd name="T20" fmla="*/ 34 w 35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20">
                  <a:moveTo>
                    <a:pt x="34" y="6"/>
                  </a:moveTo>
                  <a:cubicBezTo>
                    <a:pt x="27" y="1"/>
                    <a:pt x="25" y="5"/>
                    <a:pt x="21" y="3"/>
                  </a:cubicBezTo>
                  <a:cubicBezTo>
                    <a:pt x="16" y="1"/>
                    <a:pt x="13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7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5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9" name="Freeform 63"/>
            <p:cNvSpPr>
              <a:spLocks/>
            </p:cNvSpPr>
            <p:nvPr userDrawn="1"/>
          </p:nvSpPr>
          <p:spPr bwMode="auto">
            <a:xfrm>
              <a:off x="104438" y="3865466"/>
              <a:ext cx="184575" cy="386601"/>
            </a:xfrm>
            <a:custGeom>
              <a:avLst/>
              <a:gdLst>
                <a:gd name="T0" fmla="*/ 64 w 86"/>
                <a:gd name="T1" fmla="*/ 20 h 166"/>
                <a:gd name="T2" fmla="*/ 52 w 86"/>
                <a:gd name="T3" fmla="*/ 12 h 166"/>
                <a:gd name="T4" fmla="*/ 49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4 w 86"/>
                <a:gd name="T15" fmla="*/ 9 h 166"/>
                <a:gd name="T16" fmla="*/ 0 w 86"/>
                <a:gd name="T17" fmla="*/ 11 h 166"/>
                <a:gd name="T18" fmla="*/ 5 w 86"/>
                <a:gd name="T19" fmla="*/ 17 h 166"/>
                <a:gd name="T20" fmla="*/ 10 w 86"/>
                <a:gd name="T21" fmla="*/ 25 h 166"/>
                <a:gd name="T22" fmla="*/ 20 w 86"/>
                <a:gd name="T23" fmla="*/ 30 h 166"/>
                <a:gd name="T24" fmla="*/ 28 w 86"/>
                <a:gd name="T25" fmla="*/ 32 h 166"/>
                <a:gd name="T26" fmla="*/ 32 w 86"/>
                <a:gd name="T27" fmla="*/ 40 h 166"/>
                <a:gd name="T28" fmla="*/ 23 w 86"/>
                <a:gd name="T29" fmla="*/ 45 h 166"/>
                <a:gd name="T30" fmla="*/ 36 w 86"/>
                <a:gd name="T31" fmla="*/ 55 h 166"/>
                <a:gd name="T32" fmla="*/ 42 w 86"/>
                <a:gd name="T33" fmla="*/ 65 h 166"/>
                <a:gd name="T34" fmla="*/ 51 w 86"/>
                <a:gd name="T35" fmla="*/ 76 h 166"/>
                <a:gd name="T36" fmla="*/ 61 w 86"/>
                <a:gd name="T37" fmla="*/ 85 h 166"/>
                <a:gd name="T38" fmla="*/ 63 w 86"/>
                <a:gd name="T39" fmla="*/ 95 h 166"/>
                <a:gd name="T40" fmla="*/ 67 w 86"/>
                <a:gd name="T41" fmla="*/ 113 h 166"/>
                <a:gd name="T42" fmla="*/ 58 w 86"/>
                <a:gd name="T43" fmla="*/ 126 h 166"/>
                <a:gd name="T44" fmla="*/ 48 w 86"/>
                <a:gd name="T45" fmla="*/ 132 h 166"/>
                <a:gd name="T46" fmla="*/ 48 w 86"/>
                <a:gd name="T47" fmla="*/ 141 h 166"/>
                <a:gd name="T48" fmla="*/ 35 w 86"/>
                <a:gd name="T49" fmla="*/ 141 h 166"/>
                <a:gd name="T50" fmla="*/ 28 w 86"/>
                <a:gd name="T51" fmla="*/ 147 h 166"/>
                <a:gd name="T52" fmla="*/ 33 w 86"/>
                <a:gd name="T53" fmla="*/ 150 h 166"/>
                <a:gd name="T54" fmla="*/ 30 w 86"/>
                <a:gd name="T55" fmla="*/ 160 h 166"/>
                <a:gd name="T56" fmla="*/ 35 w 86"/>
                <a:gd name="T57" fmla="*/ 164 h 166"/>
                <a:gd name="T58" fmla="*/ 46 w 86"/>
                <a:gd name="T59" fmla="*/ 156 h 166"/>
                <a:gd name="T60" fmla="*/ 49 w 86"/>
                <a:gd name="T61" fmla="*/ 152 h 166"/>
                <a:gd name="T62" fmla="*/ 52 w 86"/>
                <a:gd name="T63" fmla="*/ 147 h 166"/>
                <a:gd name="T64" fmla="*/ 59 w 86"/>
                <a:gd name="T65" fmla="*/ 145 h 166"/>
                <a:gd name="T66" fmla="*/ 75 w 86"/>
                <a:gd name="T67" fmla="*/ 138 h 166"/>
                <a:gd name="T68" fmla="*/ 84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2 w 86"/>
                <a:gd name="T81" fmla="*/ 35 h 166"/>
                <a:gd name="T82" fmla="*/ 56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4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4" y="20"/>
                  </a:moveTo>
                  <a:cubicBezTo>
                    <a:pt x="61" y="20"/>
                    <a:pt x="52" y="14"/>
                    <a:pt x="52" y="12"/>
                  </a:cubicBezTo>
                  <a:cubicBezTo>
                    <a:pt x="52" y="10"/>
                    <a:pt x="56" y="7"/>
                    <a:pt x="49" y="6"/>
                  </a:cubicBezTo>
                  <a:cubicBezTo>
                    <a:pt x="42" y="5"/>
                    <a:pt x="41" y="2"/>
                    <a:pt x="39" y="1"/>
                  </a:cubicBezTo>
                  <a:cubicBezTo>
                    <a:pt x="38" y="0"/>
                    <a:pt x="32" y="4"/>
                    <a:pt x="30" y="7"/>
                  </a:cubicBezTo>
                  <a:cubicBezTo>
                    <a:pt x="28" y="10"/>
                    <a:pt x="27" y="6"/>
                    <a:pt x="22" y="8"/>
                  </a:cubicBezTo>
                  <a:cubicBezTo>
                    <a:pt x="18" y="10"/>
                    <a:pt x="14" y="5"/>
                    <a:pt x="12" y="8"/>
                  </a:cubicBezTo>
                  <a:cubicBezTo>
                    <a:pt x="10" y="11"/>
                    <a:pt x="6" y="6"/>
                    <a:pt x="4" y="9"/>
                  </a:cubicBezTo>
                  <a:cubicBezTo>
                    <a:pt x="3" y="10"/>
                    <a:pt x="2" y="11"/>
                    <a:pt x="0" y="11"/>
                  </a:cubicBezTo>
                  <a:cubicBezTo>
                    <a:pt x="2" y="13"/>
                    <a:pt x="5" y="15"/>
                    <a:pt x="5" y="17"/>
                  </a:cubicBezTo>
                  <a:cubicBezTo>
                    <a:pt x="5" y="20"/>
                    <a:pt x="10" y="22"/>
                    <a:pt x="10" y="25"/>
                  </a:cubicBezTo>
                  <a:cubicBezTo>
                    <a:pt x="10" y="28"/>
                    <a:pt x="18" y="31"/>
                    <a:pt x="20" y="30"/>
                  </a:cubicBezTo>
                  <a:cubicBezTo>
                    <a:pt x="22" y="28"/>
                    <a:pt x="27" y="27"/>
                    <a:pt x="28" y="32"/>
                  </a:cubicBezTo>
                  <a:cubicBezTo>
                    <a:pt x="29" y="37"/>
                    <a:pt x="32" y="37"/>
                    <a:pt x="32" y="40"/>
                  </a:cubicBezTo>
                  <a:cubicBezTo>
                    <a:pt x="32" y="43"/>
                    <a:pt x="25" y="41"/>
                    <a:pt x="23" y="45"/>
                  </a:cubicBezTo>
                  <a:cubicBezTo>
                    <a:pt x="22" y="48"/>
                    <a:pt x="36" y="52"/>
                    <a:pt x="36" y="55"/>
                  </a:cubicBezTo>
                  <a:cubicBezTo>
                    <a:pt x="36" y="58"/>
                    <a:pt x="40" y="61"/>
                    <a:pt x="42" y="65"/>
                  </a:cubicBezTo>
                  <a:cubicBezTo>
                    <a:pt x="43" y="68"/>
                    <a:pt x="50" y="72"/>
                    <a:pt x="51" y="76"/>
                  </a:cubicBezTo>
                  <a:cubicBezTo>
                    <a:pt x="53" y="80"/>
                    <a:pt x="58" y="82"/>
                    <a:pt x="61" y="85"/>
                  </a:cubicBezTo>
                  <a:cubicBezTo>
                    <a:pt x="63" y="87"/>
                    <a:pt x="64" y="91"/>
                    <a:pt x="63" y="95"/>
                  </a:cubicBezTo>
                  <a:cubicBezTo>
                    <a:pt x="62" y="100"/>
                    <a:pt x="62" y="107"/>
                    <a:pt x="67" y="113"/>
                  </a:cubicBezTo>
                  <a:cubicBezTo>
                    <a:pt x="71" y="119"/>
                    <a:pt x="61" y="122"/>
                    <a:pt x="58" y="126"/>
                  </a:cubicBezTo>
                  <a:cubicBezTo>
                    <a:pt x="56" y="129"/>
                    <a:pt x="57" y="134"/>
                    <a:pt x="48" y="132"/>
                  </a:cubicBezTo>
                  <a:cubicBezTo>
                    <a:pt x="39" y="130"/>
                    <a:pt x="50" y="139"/>
                    <a:pt x="48" y="141"/>
                  </a:cubicBezTo>
                  <a:cubicBezTo>
                    <a:pt x="47" y="144"/>
                    <a:pt x="35" y="139"/>
                    <a:pt x="35" y="141"/>
                  </a:cubicBezTo>
                  <a:cubicBezTo>
                    <a:pt x="35" y="143"/>
                    <a:pt x="31" y="145"/>
                    <a:pt x="28" y="147"/>
                  </a:cubicBezTo>
                  <a:cubicBezTo>
                    <a:pt x="29" y="148"/>
                    <a:pt x="31" y="149"/>
                    <a:pt x="33" y="150"/>
                  </a:cubicBezTo>
                  <a:cubicBezTo>
                    <a:pt x="36" y="152"/>
                    <a:pt x="29" y="155"/>
                    <a:pt x="30" y="160"/>
                  </a:cubicBezTo>
                  <a:cubicBezTo>
                    <a:pt x="30" y="165"/>
                    <a:pt x="34" y="166"/>
                    <a:pt x="35" y="164"/>
                  </a:cubicBezTo>
                  <a:cubicBezTo>
                    <a:pt x="37" y="162"/>
                    <a:pt x="43" y="157"/>
                    <a:pt x="46" y="156"/>
                  </a:cubicBezTo>
                  <a:cubicBezTo>
                    <a:pt x="49" y="156"/>
                    <a:pt x="46" y="152"/>
                    <a:pt x="49" y="152"/>
                  </a:cubicBezTo>
                  <a:cubicBezTo>
                    <a:pt x="51" y="152"/>
                    <a:pt x="51" y="149"/>
                    <a:pt x="52" y="147"/>
                  </a:cubicBezTo>
                  <a:cubicBezTo>
                    <a:pt x="53" y="144"/>
                    <a:pt x="55" y="145"/>
                    <a:pt x="59" y="145"/>
                  </a:cubicBezTo>
                  <a:cubicBezTo>
                    <a:pt x="63" y="146"/>
                    <a:pt x="69" y="142"/>
                    <a:pt x="75" y="138"/>
                  </a:cubicBezTo>
                  <a:cubicBezTo>
                    <a:pt x="81" y="135"/>
                    <a:pt x="82" y="134"/>
                    <a:pt x="84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1" y="96"/>
                    <a:pt x="73" y="82"/>
                    <a:pt x="70" y="82"/>
                  </a:cubicBezTo>
                  <a:cubicBezTo>
                    <a:pt x="67" y="82"/>
                    <a:pt x="54" y="69"/>
                    <a:pt x="51" y="67"/>
                  </a:cubicBezTo>
                  <a:cubicBezTo>
                    <a:pt x="49" y="65"/>
                    <a:pt x="50" y="62"/>
                    <a:pt x="46" y="59"/>
                  </a:cubicBezTo>
                  <a:cubicBezTo>
                    <a:pt x="43" y="56"/>
                    <a:pt x="42" y="49"/>
                    <a:pt x="43" y="44"/>
                  </a:cubicBezTo>
                  <a:cubicBezTo>
                    <a:pt x="44" y="39"/>
                    <a:pt x="52" y="38"/>
                    <a:pt x="52" y="35"/>
                  </a:cubicBezTo>
                  <a:cubicBezTo>
                    <a:pt x="51" y="31"/>
                    <a:pt x="52" y="29"/>
                    <a:pt x="56" y="28"/>
                  </a:cubicBezTo>
                  <a:cubicBezTo>
                    <a:pt x="60" y="28"/>
                    <a:pt x="64" y="25"/>
                    <a:pt x="65" y="23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5" y="21"/>
                    <a:pt x="64" y="20"/>
                    <a:pt x="64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0" name="Freeform 64"/>
            <p:cNvSpPr>
              <a:spLocks/>
            </p:cNvSpPr>
            <p:nvPr userDrawn="1"/>
          </p:nvSpPr>
          <p:spPr bwMode="auto">
            <a:xfrm>
              <a:off x="104438" y="4098885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8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4 w 71"/>
                <a:gd name="T13" fmla="*/ 1 h 47"/>
                <a:gd name="T14" fmla="*/ 46 w 71"/>
                <a:gd name="T15" fmla="*/ 4 h 47"/>
                <a:gd name="T16" fmla="*/ 43 w 71"/>
                <a:gd name="T17" fmla="*/ 6 h 47"/>
                <a:gd name="T18" fmla="*/ 36 w 71"/>
                <a:gd name="T19" fmla="*/ 2 h 47"/>
                <a:gd name="T20" fmla="*/ 20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6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7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39" y="30"/>
                    <a:pt x="48" y="32"/>
                  </a:cubicBezTo>
                  <a:cubicBezTo>
                    <a:pt x="57" y="34"/>
                    <a:pt x="56" y="29"/>
                    <a:pt x="58" y="26"/>
                  </a:cubicBezTo>
                  <a:cubicBezTo>
                    <a:pt x="61" y="22"/>
                    <a:pt x="71" y="19"/>
                    <a:pt x="67" y="13"/>
                  </a:cubicBezTo>
                  <a:cubicBezTo>
                    <a:pt x="63" y="9"/>
                    <a:pt x="63" y="4"/>
                    <a:pt x="63" y="0"/>
                  </a:cubicBezTo>
                  <a:cubicBezTo>
                    <a:pt x="60" y="2"/>
                    <a:pt x="56" y="2"/>
                    <a:pt x="54" y="1"/>
                  </a:cubicBezTo>
                  <a:cubicBezTo>
                    <a:pt x="52" y="0"/>
                    <a:pt x="46" y="0"/>
                    <a:pt x="46" y="4"/>
                  </a:cubicBezTo>
                  <a:cubicBezTo>
                    <a:pt x="46" y="7"/>
                    <a:pt x="42" y="8"/>
                    <a:pt x="43" y="6"/>
                  </a:cubicBezTo>
                  <a:cubicBezTo>
                    <a:pt x="43" y="5"/>
                    <a:pt x="39" y="5"/>
                    <a:pt x="36" y="2"/>
                  </a:cubicBezTo>
                  <a:cubicBezTo>
                    <a:pt x="34" y="0"/>
                    <a:pt x="25" y="3"/>
                    <a:pt x="20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6" y="27"/>
                    <a:pt x="6" y="27"/>
                    <a:pt x="6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4" y="39"/>
                    <a:pt x="17" y="38"/>
                  </a:cubicBezTo>
                  <a:cubicBezTo>
                    <a:pt x="19" y="38"/>
                    <a:pt x="15" y="42"/>
                    <a:pt x="17" y="44"/>
                  </a:cubicBezTo>
                  <a:cubicBezTo>
                    <a:pt x="19" y="46"/>
                    <a:pt x="25" y="42"/>
                    <a:pt x="27" y="45"/>
                  </a:cubicBezTo>
                  <a:cubicBezTo>
                    <a:pt x="27" y="46"/>
                    <a:pt x="27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1" name="Freeform 65"/>
            <p:cNvSpPr>
              <a:spLocks/>
            </p:cNvSpPr>
            <p:nvPr userDrawn="1"/>
          </p:nvSpPr>
          <p:spPr bwMode="auto">
            <a:xfrm>
              <a:off x="55776" y="3889172"/>
              <a:ext cx="186254" cy="227949"/>
            </a:xfrm>
            <a:custGeom>
              <a:avLst/>
              <a:gdLst>
                <a:gd name="T0" fmla="*/ 59 w 87"/>
                <a:gd name="T1" fmla="*/ 45 h 98"/>
                <a:gd name="T2" fmla="*/ 46 w 87"/>
                <a:gd name="T3" fmla="*/ 35 h 98"/>
                <a:gd name="T4" fmla="*/ 55 w 87"/>
                <a:gd name="T5" fmla="*/ 30 h 98"/>
                <a:gd name="T6" fmla="*/ 51 w 87"/>
                <a:gd name="T7" fmla="*/ 22 h 98"/>
                <a:gd name="T8" fmla="*/ 43 w 87"/>
                <a:gd name="T9" fmla="*/ 20 h 98"/>
                <a:gd name="T10" fmla="*/ 33 w 87"/>
                <a:gd name="T11" fmla="*/ 15 h 98"/>
                <a:gd name="T12" fmla="*/ 28 w 87"/>
                <a:gd name="T13" fmla="*/ 7 h 98"/>
                <a:gd name="T14" fmla="*/ 23 w 87"/>
                <a:gd name="T15" fmla="*/ 1 h 98"/>
                <a:gd name="T16" fmla="*/ 19 w 87"/>
                <a:gd name="T17" fmla="*/ 1 h 98"/>
                <a:gd name="T18" fmla="*/ 17 w 87"/>
                <a:gd name="T19" fmla="*/ 7 h 98"/>
                <a:gd name="T20" fmla="*/ 16 w 87"/>
                <a:gd name="T21" fmla="*/ 15 h 98"/>
                <a:gd name="T22" fmla="*/ 10 w 87"/>
                <a:gd name="T23" fmla="*/ 10 h 98"/>
                <a:gd name="T24" fmla="*/ 4 w 87"/>
                <a:gd name="T25" fmla="*/ 19 h 98"/>
                <a:gd name="T26" fmla="*/ 0 w 87"/>
                <a:gd name="T27" fmla="*/ 22 h 98"/>
                <a:gd name="T28" fmla="*/ 3 w 87"/>
                <a:gd name="T29" fmla="*/ 24 h 98"/>
                <a:gd name="T30" fmla="*/ 4 w 87"/>
                <a:gd name="T31" fmla="*/ 33 h 98"/>
                <a:gd name="T32" fmla="*/ 12 w 87"/>
                <a:gd name="T33" fmla="*/ 36 h 98"/>
                <a:gd name="T34" fmla="*/ 11 w 87"/>
                <a:gd name="T35" fmla="*/ 47 h 98"/>
                <a:gd name="T36" fmla="*/ 8 w 87"/>
                <a:gd name="T37" fmla="*/ 55 h 98"/>
                <a:gd name="T38" fmla="*/ 18 w 87"/>
                <a:gd name="T39" fmla="*/ 52 h 98"/>
                <a:gd name="T40" fmla="*/ 27 w 87"/>
                <a:gd name="T41" fmla="*/ 51 h 98"/>
                <a:gd name="T42" fmla="*/ 34 w 87"/>
                <a:gd name="T43" fmla="*/ 49 h 98"/>
                <a:gd name="T44" fmla="*/ 45 w 87"/>
                <a:gd name="T45" fmla="*/ 49 h 98"/>
                <a:gd name="T46" fmla="*/ 53 w 87"/>
                <a:gd name="T47" fmla="*/ 57 h 98"/>
                <a:gd name="T48" fmla="*/ 54 w 87"/>
                <a:gd name="T49" fmla="*/ 70 h 98"/>
                <a:gd name="T50" fmla="*/ 62 w 87"/>
                <a:gd name="T51" fmla="*/ 81 h 98"/>
                <a:gd name="T52" fmla="*/ 61 w 87"/>
                <a:gd name="T53" fmla="*/ 93 h 98"/>
                <a:gd name="T54" fmla="*/ 66 w 87"/>
                <a:gd name="T55" fmla="*/ 96 h 98"/>
                <a:gd name="T56" fmla="*/ 69 w 87"/>
                <a:gd name="T57" fmla="*/ 94 h 98"/>
                <a:gd name="T58" fmla="*/ 77 w 87"/>
                <a:gd name="T59" fmla="*/ 91 h 98"/>
                <a:gd name="T60" fmla="*/ 86 w 87"/>
                <a:gd name="T61" fmla="*/ 90 h 98"/>
                <a:gd name="T62" fmla="*/ 86 w 87"/>
                <a:gd name="T63" fmla="*/ 85 h 98"/>
                <a:gd name="T64" fmla="*/ 84 w 87"/>
                <a:gd name="T65" fmla="*/ 75 h 98"/>
                <a:gd name="T66" fmla="*/ 74 w 87"/>
                <a:gd name="T67" fmla="*/ 66 h 98"/>
                <a:gd name="T68" fmla="*/ 65 w 87"/>
                <a:gd name="T69" fmla="*/ 55 h 98"/>
                <a:gd name="T70" fmla="*/ 59 w 87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7" h="98">
                  <a:moveTo>
                    <a:pt x="59" y="45"/>
                  </a:moveTo>
                  <a:cubicBezTo>
                    <a:pt x="59" y="42"/>
                    <a:pt x="45" y="38"/>
                    <a:pt x="46" y="35"/>
                  </a:cubicBezTo>
                  <a:cubicBezTo>
                    <a:pt x="48" y="31"/>
                    <a:pt x="55" y="33"/>
                    <a:pt x="55" y="30"/>
                  </a:cubicBezTo>
                  <a:cubicBezTo>
                    <a:pt x="55" y="27"/>
                    <a:pt x="52" y="27"/>
                    <a:pt x="51" y="22"/>
                  </a:cubicBezTo>
                  <a:cubicBezTo>
                    <a:pt x="50" y="17"/>
                    <a:pt x="45" y="18"/>
                    <a:pt x="43" y="20"/>
                  </a:cubicBezTo>
                  <a:cubicBezTo>
                    <a:pt x="41" y="21"/>
                    <a:pt x="33" y="18"/>
                    <a:pt x="33" y="15"/>
                  </a:cubicBezTo>
                  <a:cubicBezTo>
                    <a:pt x="33" y="12"/>
                    <a:pt x="28" y="10"/>
                    <a:pt x="28" y="7"/>
                  </a:cubicBezTo>
                  <a:cubicBezTo>
                    <a:pt x="28" y="5"/>
                    <a:pt x="25" y="3"/>
                    <a:pt x="23" y="1"/>
                  </a:cubicBezTo>
                  <a:cubicBezTo>
                    <a:pt x="21" y="2"/>
                    <a:pt x="20" y="2"/>
                    <a:pt x="19" y="1"/>
                  </a:cubicBezTo>
                  <a:cubicBezTo>
                    <a:pt x="17" y="0"/>
                    <a:pt x="15" y="6"/>
                    <a:pt x="17" y="7"/>
                  </a:cubicBezTo>
                  <a:cubicBezTo>
                    <a:pt x="18" y="8"/>
                    <a:pt x="20" y="16"/>
                    <a:pt x="16" y="15"/>
                  </a:cubicBezTo>
                  <a:cubicBezTo>
                    <a:pt x="13" y="15"/>
                    <a:pt x="13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2" y="22"/>
                    <a:pt x="0" y="22"/>
                  </a:cubicBezTo>
                  <a:cubicBezTo>
                    <a:pt x="1" y="23"/>
                    <a:pt x="2" y="24"/>
                    <a:pt x="3" y="24"/>
                  </a:cubicBezTo>
                  <a:cubicBezTo>
                    <a:pt x="4" y="26"/>
                    <a:pt x="2" y="30"/>
                    <a:pt x="4" y="33"/>
                  </a:cubicBezTo>
                  <a:cubicBezTo>
                    <a:pt x="5" y="36"/>
                    <a:pt x="10" y="31"/>
                    <a:pt x="12" y="36"/>
                  </a:cubicBezTo>
                  <a:cubicBezTo>
                    <a:pt x="13" y="40"/>
                    <a:pt x="11" y="42"/>
                    <a:pt x="11" y="47"/>
                  </a:cubicBezTo>
                  <a:cubicBezTo>
                    <a:pt x="11" y="52"/>
                    <a:pt x="7" y="51"/>
                    <a:pt x="8" y="55"/>
                  </a:cubicBezTo>
                  <a:cubicBezTo>
                    <a:pt x="9" y="60"/>
                    <a:pt x="14" y="54"/>
                    <a:pt x="18" y="52"/>
                  </a:cubicBezTo>
                  <a:cubicBezTo>
                    <a:pt x="22" y="49"/>
                    <a:pt x="25" y="49"/>
                    <a:pt x="27" y="51"/>
                  </a:cubicBezTo>
                  <a:cubicBezTo>
                    <a:pt x="28" y="53"/>
                    <a:pt x="33" y="52"/>
                    <a:pt x="34" y="49"/>
                  </a:cubicBezTo>
                  <a:cubicBezTo>
                    <a:pt x="35" y="47"/>
                    <a:pt x="42" y="46"/>
                    <a:pt x="45" y="49"/>
                  </a:cubicBezTo>
                  <a:cubicBezTo>
                    <a:pt x="47" y="52"/>
                    <a:pt x="50" y="55"/>
                    <a:pt x="53" y="57"/>
                  </a:cubicBezTo>
                  <a:cubicBezTo>
                    <a:pt x="57" y="59"/>
                    <a:pt x="51" y="69"/>
                    <a:pt x="54" y="70"/>
                  </a:cubicBezTo>
                  <a:cubicBezTo>
                    <a:pt x="58" y="71"/>
                    <a:pt x="63" y="76"/>
                    <a:pt x="62" y="81"/>
                  </a:cubicBezTo>
                  <a:cubicBezTo>
                    <a:pt x="62" y="86"/>
                    <a:pt x="65" y="89"/>
                    <a:pt x="61" y="93"/>
                  </a:cubicBezTo>
                  <a:cubicBezTo>
                    <a:pt x="63" y="95"/>
                    <a:pt x="66" y="95"/>
                    <a:pt x="66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5" y="90"/>
                    <a:pt x="77" y="91"/>
                  </a:cubicBezTo>
                  <a:cubicBezTo>
                    <a:pt x="79" y="92"/>
                    <a:pt x="83" y="92"/>
                    <a:pt x="86" y="90"/>
                  </a:cubicBezTo>
                  <a:cubicBezTo>
                    <a:pt x="86" y="88"/>
                    <a:pt x="86" y="87"/>
                    <a:pt x="86" y="85"/>
                  </a:cubicBezTo>
                  <a:cubicBezTo>
                    <a:pt x="87" y="81"/>
                    <a:pt x="86" y="77"/>
                    <a:pt x="84" y="75"/>
                  </a:cubicBezTo>
                  <a:cubicBezTo>
                    <a:pt x="81" y="72"/>
                    <a:pt x="76" y="70"/>
                    <a:pt x="74" y="66"/>
                  </a:cubicBezTo>
                  <a:cubicBezTo>
                    <a:pt x="73" y="62"/>
                    <a:pt x="66" y="58"/>
                    <a:pt x="65" y="55"/>
                  </a:cubicBezTo>
                  <a:cubicBezTo>
                    <a:pt x="63" y="51"/>
                    <a:pt x="59" y="48"/>
                    <a:pt x="59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2" name="Freeform 66"/>
            <p:cNvSpPr>
              <a:spLocks/>
            </p:cNvSpPr>
            <p:nvPr userDrawn="1"/>
          </p:nvSpPr>
          <p:spPr bwMode="auto">
            <a:xfrm>
              <a:off x="-7986" y="3940232"/>
              <a:ext cx="203033" cy="384778"/>
            </a:xfrm>
            <a:custGeom>
              <a:avLst/>
              <a:gdLst>
                <a:gd name="T0" fmla="*/ 58 w 95"/>
                <a:gd name="T1" fmla="*/ 87 h 165"/>
                <a:gd name="T2" fmla="*/ 58 w 95"/>
                <a:gd name="T3" fmla="*/ 77 h 165"/>
                <a:gd name="T4" fmla="*/ 73 w 95"/>
                <a:gd name="T5" fmla="*/ 70 h 165"/>
                <a:gd name="T6" fmla="*/ 89 w 95"/>
                <a:gd name="T7" fmla="*/ 70 h 165"/>
                <a:gd name="T8" fmla="*/ 91 w 95"/>
                <a:gd name="T9" fmla="*/ 71 h 165"/>
                <a:gd name="T10" fmla="*/ 92 w 95"/>
                <a:gd name="T11" fmla="*/ 59 h 165"/>
                <a:gd name="T12" fmla="*/ 84 w 95"/>
                <a:gd name="T13" fmla="*/ 48 h 165"/>
                <a:gd name="T14" fmla="*/ 83 w 95"/>
                <a:gd name="T15" fmla="*/ 35 h 165"/>
                <a:gd name="T16" fmla="*/ 75 w 95"/>
                <a:gd name="T17" fmla="*/ 27 h 165"/>
                <a:gd name="T18" fmla="*/ 64 w 95"/>
                <a:gd name="T19" fmla="*/ 27 h 165"/>
                <a:gd name="T20" fmla="*/ 57 w 95"/>
                <a:gd name="T21" fmla="*/ 29 h 165"/>
                <a:gd name="T22" fmla="*/ 48 w 95"/>
                <a:gd name="T23" fmla="*/ 30 h 165"/>
                <a:gd name="T24" fmla="*/ 38 w 95"/>
                <a:gd name="T25" fmla="*/ 33 h 165"/>
                <a:gd name="T26" fmla="*/ 41 w 95"/>
                <a:gd name="T27" fmla="*/ 25 h 165"/>
                <a:gd name="T28" fmla="*/ 42 w 95"/>
                <a:gd name="T29" fmla="*/ 14 h 165"/>
                <a:gd name="T30" fmla="*/ 34 w 95"/>
                <a:gd name="T31" fmla="*/ 11 h 165"/>
                <a:gd name="T32" fmla="*/ 33 w 95"/>
                <a:gd name="T33" fmla="*/ 2 h 165"/>
                <a:gd name="T34" fmla="*/ 30 w 95"/>
                <a:gd name="T35" fmla="*/ 0 h 165"/>
                <a:gd name="T36" fmla="*/ 28 w 95"/>
                <a:gd name="T37" fmla="*/ 2 h 165"/>
                <a:gd name="T38" fmla="*/ 18 w 95"/>
                <a:gd name="T39" fmla="*/ 8 h 165"/>
                <a:gd name="T40" fmla="*/ 9 w 95"/>
                <a:gd name="T41" fmla="*/ 10 h 165"/>
                <a:gd name="T42" fmla="*/ 3 w 95"/>
                <a:gd name="T43" fmla="*/ 13 h 165"/>
                <a:gd name="T44" fmla="*/ 0 w 95"/>
                <a:gd name="T45" fmla="*/ 31 h 165"/>
                <a:gd name="T46" fmla="*/ 9 w 95"/>
                <a:gd name="T47" fmla="*/ 40 h 165"/>
                <a:gd name="T48" fmla="*/ 11 w 95"/>
                <a:gd name="T49" fmla="*/ 48 h 165"/>
                <a:gd name="T50" fmla="*/ 11 w 95"/>
                <a:gd name="T51" fmla="*/ 53 h 165"/>
                <a:gd name="T52" fmla="*/ 9 w 95"/>
                <a:gd name="T53" fmla="*/ 60 h 165"/>
                <a:gd name="T54" fmla="*/ 13 w 95"/>
                <a:gd name="T55" fmla="*/ 72 h 165"/>
                <a:gd name="T56" fmla="*/ 18 w 95"/>
                <a:gd name="T57" fmla="*/ 85 h 165"/>
                <a:gd name="T58" fmla="*/ 22 w 95"/>
                <a:gd name="T59" fmla="*/ 93 h 165"/>
                <a:gd name="T60" fmla="*/ 12 w 95"/>
                <a:gd name="T61" fmla="*/ 111 h 165"/>
                <a:gd name="T62" fmla="*/ 8 w 95"/>
                <a:gd name="T63" fmla="*/ 127 h 165"/>
                <a:gd name="T64" fmla="*/ 9 w 95"/>
                <a:gd name="T65" fmla="*/ 137 h 165"/>
                <a:gd name="T66" fmla="*/ 24 w 95"/>
                <a:gd name="T67" fmla="*/ 150 h 165"/>
                <a:gd name="T68" fmla="*/ 28 w 95"/>
                <a:gd name="T69" fmla="*/ 156 h 165"/>
                <a:gd name="T70" fmla="*/ 35 w 95"/>
                <a:gd name="T71" fmla="*/ 156 h 165"/>
                <a:gd name="T72" fmla="*/ 40 w 95"/>
                <a:gd name="T73" fmla="*/ 163 h 165"/>
                <a:gd name="T74" fmla="*/ 49 w 95"/>
                <a:gd name="T75" fmla="*/ 164 h 165"/>
                <a:gd name="T76" fmla="*/ 53 w 95"/>
                <a:gd name="T77" fmla="*/ 159 h 165"/>
                <a:gd name="T78" fmla="*/ 40 w 95"/>
                <a:gd name="T79" fmla="*/ 152 h 165"/>
                <a:gd name="T80" fmla="*/ 32 w 95"/>
                <a:gd name="T81" fmla="*/ 140 h 165"/>
                <a:gd name="T82" fmla="*/ 27 w 95"/>
                <a:gd name="T83" fmla="*/ 130 h 165"/>
                <a:gd name="T84" fmla="*/ 20 w 95"/>
                <a:gd name="T85" fmla="*/ 125 h 165"/>
                <a:gd name="T86" fmla="*/ 21 w 95"/>
                <a:gd name="T87" fmla="*/ 107 h 165"/>
                <a:gd name="T88" fmla="*/ 28 w 95"/>
                <a:gd name="T89" fmla="*/ 85 h 165"/>
                <a:gd name="T90" fmla="*/ 37 w 95"/>
                <a:gd name="T91" fmla="*/ 83 h 165"/>
                <a:gd name="T92" fmla="*/ 46 w 95"/>
                <a:gd name="T93" fmla="*/ 89 h 165"/>
                <a:gd name="T94" fmla="*/ 59 w 95"/>
                <a:gd name="T95" fmla="*/ 95 h 165"/>
                <a:gd name="T96" fmla="*/ 59 w 95"/>
                <a:gd name="T97" fmla="*/ 96 h 165"/>
                <a:gd name="T98" fmla="*/ 60 w 95"/>
                <a:gd name="T99" fmla="*/ 95 h 165"/>
                <a:gd name="T100" fmla="*/ 58 w 95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165">
                  <a:moveTo>
                    <a:pt x="58" y="87"/>
                  </a:moveTo>
                  <a:cubicBezTo>
                    <a:pt x="58" y="82"/>
                    <a:pt x="53" y="82"/>
                    <a:pt x="58" y="77"/>
                  </a:cubicBezTo>
                  <a:cubicBezTo>
                    <a:pt x="62" y="72"/>
                    <a:pt x="69" y="68"/>
                    <a:pt x="73" y="70"/>
                  </a:cubicBezTo>
                  <a:cubicBezTo>
                    <a:pt x="78" y="71"/>
                    <a:pt x="87" y="68"/>
                    <a:pt x="89" y="70"/>
                  </a:cubicBezTo>
                  <a:cubicBezTo>
                    <a:pt x="90" y="71"/>
                    <a:pt x="90" y="71"/>
                    <a:pt x="91" y="71"/>
                  </a:cubicBezTo>
                  <a:cubicBezTo>
                    <a:pt x="95" y="67"/>
                    <a:pt x="92" y="64"/>
                    <a:pt x="92" y="59"/>
                  </a:cubicBezTo>
                  <a:cubicBezTo>
                    <a:pt x="93" y="54"/>
                    <a:pt x="88" y="49"/>
                    <a:pt x="84" y="48"/>
                  </a:cubicBezTo>
                  <a:cubicBezTo>
                    <a:pt x="81" y="47"/>
                    <a:pt x="87" y="37"/>
                    <a:pt x="83" y="35"/>
                  </a:cubicBezTo>
                  <a:cubicBezTo>
                    <a:pt x="80" y="33"/>
                    <a:pt x="77" y="30"/>
                    <a:pt x="75" y="27"/>
                  </a:cubicBezTo>
                  <a:cubicBezTo>
                    <a:pt x="72" y="24"/>
                    <a:pt x="65" y="25"/>
                    <a:pt x="64" y="27"/>
                  </a:cubicBezTo>
                  <a:cubicBezTo>
                    <a:pt x="63" y="30"/>
                    <a:pt x="58" y="31"/>
                    <a:pt x="57" y="29"/>
                  </a:cubicBezTo>
                  <a:cubicBezTo>
                    <a:pt x="55" y="27"/>
                    <a:pt x="52" y="27"/>
                    <a:pt x="48" y="30"/>
                  </a:cubicBezTo>
                  <a:cubicBezTo>
                    <a:pt x="44" y="32"/>
                    <a:pt x="39" y="38"/>
                    <a:pt x="38" y="33"/>
                  </a:cubicBezTo>
                  <a:cubicBezTo>
                    <a:pt x="37" y="29"/>
                    <a:pt x="41" y="30"/>
                    <a:pt x="41" y="25"/>
                  </a:cubicBezTo>
                  <a:cubicBezTo>
                    <a:pt x="41" y="20"/>
                    <a:pt x="43" y="18"/>
                    <a:pt x="42" y="14"/>
                  </a:cubicBezTo>
                  <a:cubicBezTo>
                    <a:pt x="40" y="9"/>
                    <a:pt x="35" y="14"/>
                    <a:pt x="34" y="11"/>
                  </a:cubicBezTo>
                  <a:cubicBezTo>
                    <a:pt x="32" y="8"/>
                    <a:pt x="34" y="4"/>
                    <a:pt x="33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30" y="1"/>
                    <a:pt x="29" y="1"/>
                    <a:pt x="28" y="2"/>
                  </a:cubicBezTo>
                  <a:cubicBezTo>
                    <a:pt x="28" y="4"/>
                    <a:pt x="20" y="5"/>
                    <a:pt x="18" y="8"/>
                  </a:cubicBezTo>
                  <a:cubicBezTo>
                    <a:pt x="16" y="10"/>
                    <a:pt x="11" y="10"/>
                    <a:pt x="9" y="10"/>
                  </a:cubicBezTo>
                  <a:cubicBezTo>
                    <a:pt x="8" y="10"/>
                    <a:pt x="3" y="10"/>
                    <a:pt x="3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7" y="40"/>
                    <a:pt x="9" y="40"/>
                  </a:cubicBezTo>
                  <a:cubicBezTo>
                    <a:pt x="11" y="41"/>
                    <a:pt x="9" y="46"/>
                    <a:pt x="11" y="48"/>
                  </a:cubicBezTo>
                  <a:cubicBezTo>
                    <a:pt x="14" y="49"/>
                    <a:pt x="12" y="53"/>
                    <a:pt x="11" y="53"/>
                  </a:cubicBezTo>
                  <a:cubicBezTo>
                    <a:pt x="10" y="52"/>
                    <a:pt x="12" y="58"/>
                    <a:pt x="9" y="60"/>
                  </a:cubicBezTo>
                  <a:cubicBezTo>
                    <a:pt x="6" y="63"/>
                    <a:pt x="9" y="68"/>
                    <a:pt x="13" y="72"/>
                  </a:cubicBezTo>
                  <a:cubicBezTo>
                    <a:pt x="18" y="76"/>
                    <a:pt x="18" y="82"/>
                    <a:pt x="18" y="85"/>
                  </a:cubicBezTo>
                  <a:cubicBezTo>
                    <a:pt x="18" y="89"/>
                    <a:pt x="22" y="89"/>
                    <a:pt x="22" y="93"/>
                  </a:cubicBezTo>
                  <a:cubicBezTo>
                    <a:pt x="22" y="93"/>
                    <a:pt x="16" y="112"/>
                    <a:pt x="12" y="111"/>
                  </a:cubicBezTo>
                  <a:cubicBezTo>
                    <a:pt x="11" y="116"/>
                    <a:pt x="9" y="123"/>
                    <a:pt x="8" y="127"/>
                  </a:cubicBezTo>
                  <a:cubicBezTo>
                    <a:pt x="7" y="132"/>
                    <a:pt x="6" y="136"/>
                    <a:pt x="9" y="137"/>
                  </a:cubicBezTo>
                  <a:cubicBezTo>
                    <a:pt x="12" y="137"/>
                    <a:pt x="18" y="143"/>
                    <a:pt x="24" y="150"/>
                  </a:cubicBezTo>
                  <a:cubicBezTo>
                    <a:pt x="26" y="152"/>
                    <a:pt x="27" y="154"/>
                    <a:pt x="28" y="156"/>
                  </a:cubicBezTo>
                  <a:cubicBezTo>
                    <a:pt x="30" y="156"/>
                    <a:pt x="32" y="156"/>
                    <a:pt x="35" y="156"/>
                  </a:cubicBezTo>
                  <a:cubicBezTo>
                    <a:pt x="39" y="157"/>
                    <a:pt x="40" y="161"/>
                    <a:pt x="40" y="163"/>
                  </a:cubicBezTo>
                  <a:cubicBezTo>
                    <a:pt x="40" y="165"/>
                    <a:pt x="48" y="164"/>
                    <a:pt x="49" y="164"/>
                  </a:cubicBezTo>
                  <a:cubicBezTo>
                    <a:pt x="51" y="163"/>
                    <a:pt x="49" y="160"/>
                    <a:pt x="53" y="159"/>
                  </a:cubicBezTo>
                  <a:cubicBezTo>
                    <a:pt x="51" y="156"/>
                    <a:pt x="45" y="152"/>
                    <a:pt x="40" y="152"/>
                  </a:cubicBezTo>
                  <a:cubicBezTo>
                    <a:pt x="34" y="152"/>
                    <a:pt x="31" y="143"/>
                    <a:pt x="32" y="140"/>
                  </a:cubicBezTo>
                  <a:cubicBezTo>
                    <a:pt x="32" y="136"/>
                    <a:pt x="27" y="133"/>
                    <a:pt x="27" y="130"/>
                  </a:cubicBezTo>
                  <a:cubicBezTo>
                    <a:pt x="27" y="127"/>
                    <a:pt x="24" y="126"/>
                    <a:pt x="20" y="125"/>
                  </a:cubicBezTo>
                  <a:cubicBezTo>
                    <a:pt x="16" y="123"/>
                    <a:pt x="21" y="112"/>
                    <a:pt x="21" y="107"/>
                  </a:cubicBezTo>
                  <a:cubicBezTo>
                    <a:pt x="22" y="103"/>
                    <a:pt x="30" y="89"/>
                    <a:pt x="28" y="85"/>
                  </a:cubicBezTo>
                  <a:cubicBezTo>
                    <a:pt x="25" y="81"/>
                    <a:pt x="36" y="78"/>
                    <a:pt x="37" y="83"/>
                  </a:cubicBezTo>
                  <a:cubicBezTo>
                    <a:pt x="39" y="87"/>
                    <a:pt x="39" y="89"/>
                    <a:pt x="46" y="89"/>
                  </a:cubicBezTo>
                  <a:cubicBezTo>
                    <a:pt x="53" y="89"/>
                    <a:pt x="53" y="94"/>
                    <a:pt x="59" y="95"/>
                  </a:cubicBezTo>
                  <a:cubicBezTo>
                    <a:pt x="59" y="95"/>
                    <a:pt x="59" y="95"/>
                    <a:pt x="59" y="96"/>
                  </a:cubicBezTo>
                  <a:cubicBezTo>
                    <a:pt x="59" y="95"/>
                    <a:pt x="59" y="95"/>
                    <a:pt x="60" y="95"/>
                  </a:cubicBezTo>
                  <a:cubicBezTo>
                    <a:pt x="61" y="92"/>
                    <a:pt x="58" y="92"/>
                    <a:pt x="58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3" name="Freeform 67"/>
            <p:cNvSpPr>
              <a:spLocks/>
            </p:cNvSpPr>
            <p:nvPr userDrawn="1"/>
          </p:nvSpPr>
          <p:spPr bwMode="auto">
            <a:xfrm>
              <a:off x="-2061807" y="2904433"/>
              <a:ext cx="243304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2 w 113"/>
                <a:gd name="T5" fmla="*/ 34 h 86"/>
                <a:gd name="T6" fmla="*/ 5 w 113"/>
                <a:gd name="T7" fmla="*/ 40 h 86"/>
                <a:gd name="T8" fmla="*/ 6 w 113"/>
                <a:gd name="T9" fmla="*/ 45 h 86"/>
                <a:gd name="T10" fmla="*/ 9 w 113"/>
                <a:gd name="T11" fmla="*/ 54 h 86"/>
                <a:gd name="T12" fmla="*/ 10 w 113"/>
                <a:gd name="T13" fmla="*/ 59 h 86"/>
                <a:gd name="T14" fmla="*/ 16 w 113"/>
                <a:gd name="T15" fmla="*/ 62 h 86"/>
                <a:gd name="T16" fmla="*/ 24 w 113"/>
                <a:gd name="T17" fmla="*/ 67 h 86"/>
                <a:gd name="T18" fmla="*/ 30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1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6 w 113"/>
                <a:gd name="T55" fmla="*/ 16 h 86"/>
                <a:gd name="T56" fmla="*/ 97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4 w 113"/>
                <a:gd name="T65" fmla="*/ 9 h 86"/>
                <a:gd name="T66" fmla="*/ 49 w 113"/>
                <a:gd name="T67" fmla="*/ 2 h 86"/>
                <a:gd name="T68" fmla="*/ 23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3" y="27"/>
                    <a:pt x="2" y="30"/>
                  </a:cubicBezTo>
                  <a:cubicBezTo>
                    <a:pt x="0" y="33"/>
                    <a:pt x="1" y="33"/>
                    <a:pt x="2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6" y="41"/>
                    <a:pt x="6" y="45"/>
                  </a:cubicBezTo>
                  <a:cubicBezTo>
                    <a:pt x="7" y="49"/>
                    <a:pt x="8" y="52"/>
                    <a:pt x="9" y="54"/>
                  </a:cubicBezTo>
                  <a:cubicBezTo>
                    <a:pt x="11" y="55"/>
                    <a:pt x="10" y="57"/>
                    <a:pt x="10" y="59"/>
                  </a:cubicBezTo>
                  <a:cubicBezTo>
                    <a:pt x="12" y="60"/>
                    <a:pt x="14" y="62"/>
                    <a:pt x="16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0" y="70"/>
                  </a:cubicBezTo>
                  <a:cubicBezTo>
                    <a:pt x="31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0" y="74"/>
                    <a:pt x="46" y="73"/>
                    <a:pt x="48" y="75"/>
                  </a:cubicBezTo>
                  <a:cubicBezTo>
                    <a:pt x="50" y="76"/>
                    <a:pt x="50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89" y="85"/>
                    <a:pt x="93" y="85"/>
                    <a:pt x="96" y="86"/>
                  </a:cubicBezTo>
                  <a:cubicBezTo>
                    <a:pt x="96" y="84"/>
                    <a:pt x="95" y="80"/>
                    <a:pt x="95" y="79"/>
                  </a:cubicBezTo>
                  <a:cubicBezTo>
                    <a:pt x="95" y="77"/>
                    <a:pt x="104" y="70"/>
                    <a:pt x="106" y="68"/>
                  </a:cubicBezTo>
                  <a:cubicBezTo>
                    <a:pt x="108" y="67"/>
                    <a:pt x="110" y="67"/>
                    <a:pt x="111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6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6" y="16"/>
                  </a:cubicBezTo>
                  <a:cubicBezTo>
                    <a:pt x="108" y="12"/>
                    <a:pt x="99" y="10"/>
                    <a:pt x="97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5" y="8"/>
                    <a:pt x="63" y="7"/>
                    <a:pt x="61" y="6"/>
                  </a:cubicBezTo>
                  <a:cubicBezTo>
                    <a:pt x="60" y="8"/>
                    <a:pt x="57" y="9"/>
                    <a:pt x="54" y="9"/>
                  </a:cubicBezTo>
                  <a:cubicBezTo>
                    <a:pt x="49" y="9"/>
                    <a:pt x="49" y="5"/>
                    <a:pt x="49" y="2"/>
                  </a:cubicBezTo>
                  <a:cubicBezTo>
                    <a:pt x="49" y="0"/>
                    <a:pt x="29" y="4"/>
                    <a:pt x="23" y="9"/>
                  </a:cubicBezTo>
                  <a:cubicBezTo>
                    <a:pt x="18" y="14"/>
                    <a:pt x="5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4" name="Freeform 68"/>
            <p:cNvSpPr>
              <a:spLocks/>
            </p:cNvSpPr>
            <p:nvPr userDrawn="1"/>
          </p:nvSpPr>
          <p:spPr bwMode="auto">
            <a:xfrm>
              <a:off x="-2026569" y="3229032"/>
              <a:ext cx="88932" cy="85709"/>
            </a:xfrm>
            <a:custGeom>
              <a:avLst/>
              <a:gdLst>
                <a:gd name="T0" fmla="*/ 32 w 42"/>
                <a:gd name="T1" fmla="*/ 34 h 37"/>
                <a:gd name="T2" fmla="*/ 40 w 42"/>
                <a:gd name="T3" fmla="*/ 22 h 37"/>
                <a:gd name="T4" fmla="*/ 42 w 42"/>
                <a:gd name="T5" fmla="*/ 7 h 37"/>
                <a:gd name="T6" fmla="*/ 31 w 42"/>
                <a:gd name="T7" fmla="*/ 3 h 37"/>
                <a:gd name="T8" fmla="*/ 13 w 42"/>
                <a:gd name="T9" fmla="*/ 1 h 37"/>
                <a:gd name="T10" fmla="*/ 6 w 42"/>
                <a:gd name="T11" fmla="*/ 2 h 37"/>
                <a:gd name="T12" fmla="*/ 1 w 42"/>
                <a:gd name="T13" fmla="*/ 5 h 37"/>
                <a:gd name="T14" fmla="*/ 6 w 42"/>
                <a:gd name="T15" fmla="*/ 13 h 37"/>
                <a:gd name="T16" fmla="*/ 16 w 42"/>
                <a:gd name="T17" fmla="*/ 23 h 37"/>
                <a:gd name="T18" fmla="*/ 25 w 42"/>
                <a:gd name="T19" fmla="*/ 33 h 37"/>
                <a:gd name="T20" fmla="*/ 31 w 42"/>
                <a:gd name="T21" fmla="*/ 37 h 37"/>
                <a:gd name="T22" fmla="*/ 32 w 42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37">
                  <a:moveTo>
                    <a:pt x="32" y="34"/>
                  </a:moveTo>
                  <a:cubicBezTo>
                    <a:pt x="31" y="32"/>
                    <a:pt x="38" y="22"/>
                    <a:pt x="40" y="22"/>
                  </a:cubicBezTo>
                  <a:cubicBezTo>
                    <a:pt x="42" y="22"/>
                    <a:pt x="42" y="12"/>
                    <a:pt x="42" y="7"/>
                  </a:cubicBezTo>
                  <a:cubicBezTo>
                    <a:pt x="36" y="4"/>
                    <a:pt x="31" y="3"/>
                    <a:pt x="31" y="3"/>
                  </a:cubicBezTo>
                  <a:cubicBezTo>
                    <a:pt x="31" y="3"/>
                    <a:pt x="16" y="2"/>
                    <a:pt x="13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3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5" y="25"/>
                    <a:pt x="21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1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5" name="Freeform 69"/>
            <p:cNvSpPr>
              <a:spLocks/>
            </p:cNvSpPr>
            <p:nvPr userDrawn="1"/>
          </p:nvSpPr>
          <p:spPr bwMode="auto">
            <a:xfrm>
              <a:off x="-2071874" y="3188913"/>
              <a:ext cx="134237" cy="116710"/>
            </a:xfrm>
            <a:custGeom>
              <a:avLst/>
              <a:gdLst>
                <a:gd name="T0" fmla="*/ 37 w 63"/>
                <a:gd name="T1" fmla="*/ 40 h 50"/>
                <a:gd name="T2" fmla="*/ 27 w 63"/>
                <a:gd name="T3" fmla="*/ 30 h 50"/>
                <a:gd name="T4" fmla="*/ 22 w 63"/>
                <a:gd name="T5" fmla="*/ 22 h 50"/>
                <a:gd name="T6" fmla="*/ 27 w 63"/>
                <a:gd name="T7" fmla="*/ 19 h 50"/>
                <a:gd name="T8" fmla="*/ 34 w 63"/>
                <a:gd name="T9" fmla="*/ 18 h 50"/>
                <a:gd name="T10" fmla="*/ 52 w 63"/>
                <a:gd name="T11" fmla="*/ 20 h 50"/>
                <a:gd name="T12" fmla="*/ 63 w 63"/>
                <a:gd name="T13" fmla="*/ 24 h 50"/>
                <a:gd name="T14" fmla="*/ 62 w 63"/>
                <a:gd name="T15" fmla="*/ 22 h 50"/>
                <a:gd name="T16" fmla="*/ 59 w 63"/>
                <a:gd name="T17" fmla="*/ 14 h 50"/>
                <a:gd name="T18" fmla="*/ 56 w 63"/>
                <a:gd name="T19" fmla="*/ 8 h 50"/>
                <a:gd name="T20" fmla="*/ 51 w 63"/>
                <a:gd name="T21" fmla="*/ 9 h 50"/>
                <a:gd name="T22" fmla="*/ 40 w 63"/>
                <a:gd name="T23" fmla="*/ 6 h 50"/>
                <a:gd name="T24" fmla="*/ 30 w 63"/>
                <a:gd name="T25" fmla="*/ 0 h 50"/>
                <a:gd name="T26" fmla="*/ 23 w 63"/>
                <a:gd name="T27" fmla="*/ 4 h 50"/>
                <a:gd name="T28" fmla="*/ 20 w 63"/>
                <a:gd name="T29" fmla="*/ 9 h 50"/>
                <a:gd name="T30" fmla="*/ 16 w 63"/>
                <a:gd name="T31" fmla="*/ 14 h 50"/>
                <a:gd name="T32" fmla="*/ 9 w 63"/>
                <a:gd name="T33" fmla="*/ 14 h 50"/>
                <a:gd name="T34" fmla="*/ 0 w 63"/>
                <a:gd name="T35" fmla="*/ 15 h 50"/>
                <a:gd name="T36" fmla="*/ 3 w 63"/>
                <a:gd name="T37" fmla="*/ 20 h 50"/>
                <a:gd name="T38" fmla="*/ 11 w 63"/>
                <a:gd name="T39" fmla="*/ 23 h 50"/>
                <a:gd name="T40" fmla="*/ 22 w 63"/>
                <a:gd name="T41" fmla="*/ 39 h 50"/>
                <a:gd name="T42" fmla="*/ 31 w 63"/>
                <a:gd name="T43" fmla="*/ 43 h 50"/>
                <a:gd name="T44" fmla="*/ 41 w 63"/>
                <a:gd name="T45" fmla="*/ 48 h 50"/>
                <a:gd name="T46" fmla="*/ 46 w 63"/>
                <a:gd name="T47" fmla="*/ 50 h 50"/>
                <a:gd name="T48" fmla="*/ 37 w 63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50">
                  <a:moveTo>
                    <a:pt x="37" y="40"/>
                  </a:moveTo>
                  <a:cubicBezTo>
                    <a:pt x="37" y="38"/>
                    <a:pt x="27" y="33"/>
                    <a:pt x="27" y="30"/>
                  </a:cubicBezTo>
                  <a:cubicBezTo>
                    <a:pt x="27" y="26"/>
                    <a:pt x="22" y="25"/>
                    <a:pt x="22" y="22"/>
                  </a:cubicBezTo>
                  <a:cubicBezTo>
                    <a:pt x="21" y="20"/>
                    <a:pt x="24" y="18"/>
                    <a:pt x="27" y="19"/>
                  </a:cubicBezTo>
                  <a:cubicBezTo>
                    <a:pt x="29" y="21"/>
                    <a:pt x="32" y="17"/>
                    <a:pt x="34" y="18"/>
                  </a:cubicBezTo>
                  <a:cubicBezTo>
                    <a:pt x="37" y="19"/>
                    <a:pt x="52" y="20"/>
                    <a:pt x="52" y="20"/>
                  </a:cubicBezTo>
                  <a:cubicBezTo>
                    <a:pt x="52" y="20"/>
                    <a:pt x="57" y="21"/>
                    <a:pt x="63" y="24"/>
                  </a:cubicBezTo>
                  <a:cubicBezTo>
                    <a:pt x="63" y="23"/>
                    <a:pt x="62" y="23"/>
                    <a:pt x="62" y="22"/>
                  </a:cubicBezTo>
                  <a:cubicBezTo>
                    <a:pt x="61" y="19"/>
                    <a:pt x="62" y="16"/>
                    <a:pt x="59" y="14"/>
                  </a:cubicBezTo>
                  <a:cubicBezTo>
                    <a:pt x="57" y="14"/>
                    <a:pt x="56" y="11"/>
                    <a:pt x="56" y="8"/>
                  </a:cubicBezTo>
                  <a:cubicBezTo>
                    <a:pt x="54" y="8"/>
                    <a:pt x="52" y="9"/>
                    <a:pt x="51" y="9"/>
                  </a:cubicBezTo>
                  <a:cubicBezTo>
                    <a:pt x="48" y="10"/>
                    <a:pt x="42" y="9"/>
                    <a:pt x="40" y="6"/>
                  </a:cubicBezTo>
                  <a:cubicBezTo>
                    <a:pt x="38" y="4"/>
                    <a:pt x="32" y="1"/>
                    <a:pt x="30" y="0"/>
                  </a:cubicBezTo>
                  <a:cubicBezTo>
                    <a:pt x="29" y="1"/>
                    <a:pt x="25" y="4"/>
                    <a:pt x="23" y="4"/>
                  </a:cubicBezTo>
                  <a:cubicBezTo>
                    <a:pt x="21" y="4"/>
                    <a:pt x="22" y="9"/>
                    <a:pt x="20" y="9"/>
                  </a:cubicBezTo>
                  <a:cubicBezTo>
                    <a:pt x="18" y="9"/>
                    <a:pt x="16" y="13"/>
                    <a:pt x="16" y="14"/>
                  </a:cubicBezTo>
                  <a:cubicBezTo>
                    <a:pt x="15" y="16"/>
                    <a:pt x="11" y="13"/>
                    <a:pt x="9" y="14"/>
                  </a:cubicBezTo>
                  <a:cubicBezTo>
                    <a:pt x="7" y="14"/>
                    <a:pt x="3" y="15"/>
                    <a:pt x="0" y="15"/>
                  </a:cubicBezTo>
                  <a:cubicBezTo>
                    <a:pt x="1" y="18"/>
                    <a:pt x="1" y="20"/>
                    <a:pt x="3" y="20"/>
                  </a:cubicBezTo>
                  <a:cubicBezTo>
                    <a:pt x="6" y="20"/>
                    <a:pt x="11" y="20"/>
                    <a:pt x="11" y="23"/>
                  </a:cubicBezTo>
                  <a:cubicBezTo>
                    <a:pt x="12" y="27"/>
                    <a:pt x="19" y="36"/>
                    <a:pt x="22" y="39"/>
                  </a:cubicBezTo>
                  <a:cubicBezTo>
                    <a:pt x="25" y="42"/>
                    <a:pt x="31" y="41"/>
                    <a:pt x="31" y="43"/>
                  </a:cubicBezTo>
                  <a:cubicBezTo>
                    <a:pt x="31" y="46"/>
                    <a:pt x="36" y="48"/>
                    <a:pt x="41" y="48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2" y="45"/>
                    <a:pt x="36" y="42"/>
                    <a:pt x="37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6" name="Freeform 70"/>
            <p:cNvSpPr>
              <a:spLocks/>
            </p:cNvSpPr>
            <p:nvPr userDrawn="1"/>
          </p:nvSpPr>
          <p:spPr bwMode="auto">
            <a:xfrm>
              <a:off x="-1942671" y="3311094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5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1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7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5" y="17"/>
                  </a:cubicBezTo>
                  <a:cubicBezTo>
                    <a:pt x="15" y="14"/>
                    <a:pt x="15" y="9"/>
                    <a:pt x="17" y="6"/>
                  </a:cubicBezTo>
                  <a:cubicBezTo>
                    <a:pt x="15" y="4"/>
                    <a:pt x="8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5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1" y="40"/>
                  </a:cubicBezTo>
                  <a:cubicBezTo>
                    <a:pt x="12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7" name="Freeform 71"/>
            <p:cNvSpPr>
              <a:spLocks/>
            </p:cNvSpPr>
            <p:nvPr userDrawn="1"/>
          </p:nvSpPr>
          <p:spPr bwMode="auto">
            <a:xfrm>
              <a:off x="-2172552" y="3108675"/>
              <a:ext cx="184575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2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0 w 86"/>
                <a:gd name="T31" fmla="*/ 28 h 36"/>
                <a:gd name="T32" fmla="*/ 33 w 86"/>
                <a:gd name="T33" fmla="*/ 33 h 36"/>
                <a:gd name="T34" fmla="*/ 43 w 86"/>
                <a:gd name="T35" fmla="*/ 34 h 36"/>
                <a:gd name="T36" fmla="*/ 56 w 86"/>
                <a:gd name="T37" fmla="*/ 36 h 36"/>
                <a:gd name="T38" fmla="*/ 66 w 86"/>
                <a:gd name="T39" fmla="*/ 33 h 36"/>
                <a:gd name="T40" fmla="*/ 74 w 86"/>
                <a:gd name="T41" fmla="*/ 30 h 36"/>
                <a:gd name="T42" fmla="*/ 74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79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3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2" y="19"/>
                    <a:pt x="24" y="20"/>
                    <a:pt x="22" y="22"/>
                  </a:cubicBezTo>
                  <a:cubicBezTo>
                    <a:pt x="20" y="23"/>
                    <a:pt x="17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2" y="28"/>
                    <a:pt x="30" y="28"/>
                    <a:pt x="30" y="28"/>
                  </a:cubicBezTo>
                  <a:cubicBezTo>
                    <a:pt x="31" y="28"/>
                    <a:pt x="31" y="32"/>
                    <a:pt x="33" y="33"/>
                  </a:cubicBezTo>
                  <a:cubicBezTo>
                    <a:pt x="34" y="33"/>
                    <a:pt x="39" y="34"/>
                    <a:pt x="43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8" y="36"/>
                    <a:pt x="62" y="33"/>
                    <a:pt x="66" y="33"/>
                  </a:cubicBezTo>
                  <a:cubicBezTo>
                    <a:pt x="71" y="33"/>
                    <a:pt x="73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79" y="22"/>
                    <a:pt x="77" y="19"/>
                    <a:pt x="79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3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8" name="Freeform 72"/>
            <p:cNvSpPr>
              <a:spLocks/>
            </p:cNvSpPr>
            <p:nvPr userDrawn="1"/>
          </p:nvSpPr>
          <p:spPr bwMode="auto">
            <a:xfrm>
              <a:off x="-2014824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1 w 76"/>
                <a:gd name="T3" fmla="*/ 6 h 40"/>
                <a:gd name="T4" fmla="*/ 63 w 76"/>
                <a:gd name="T5" fmla="*/ 3 h 40"/>
                <a:gd name="T6" fmla="*/ 53 w 76"/>
                <a:gd name="T7" fmla="*/ 0 h 40"/>
                <a:gd name="T8" fmla="*/ 42 w 76"/>
                <a:gd name="T9" fmla="*/ 6 h 40"/>
                <a:gd name="T10" fmla="*/ 29 w 76"/>
                <a:gd name="T11" fmla="*/ 10 h 40"/>
                <a:gd name="T12" fmla="*/ 14 w 76"/>
                <a:gd name="T13" fmla="*/ 10 h 40"/>
                <a:gd name="T14" fmla="*/ 12 w 76"/>
                <a:gd name="T15" fmla="*/ 8 h 40"/>
                <a:gd name="T16" fmla="*/ 11 w 76"/>
                <a:gd name="T17" fmla="*/ 11 h 40"/>
                <a:gd name="T18" fmla="*/ 5 w 76"/>
                <a:gd name="T19" fmla="*/ 14 h 40"/>
                <a:gd name="T20" fmla="*/ 4 w 76"/>
                <a:gd name="T21" fmla="*/ 18 h 40"/>
                <a:gd name="T22" fmla="*/ 2 w 76"/>
                <a:gd name="T23" fmla="*/ 23 h 40"/>
                <a:gd name="T24" fmla="*/ 0 w 76"/>
                <a:gd name="T25" fmla="*/ 25 h 40"/>
                <a:gd name="T26" fmla="*/ 3 w 76"/>
                <a:gd name="T27" fmla="*/ 30 h 40"/>
                <a:gd name="T28" fmla="*/ 3 w 76"/>
                <a:gd name="T29" fmla="*/ 30 h 40"/>
                <a:gd name="T30" fmla="*/ 13 w 76"/>
                <a:gd name="T31" fmla="*/ 36 h 40"/>
                <a:gd name="T32" fmla="*/ 24 w 76"/>
                <a:gd name="T33" fmla="*/ 39 h 40"/>
                <a:gd name="T34" fmla="*/ 41 w 76"/>
                <a:gd name="T35" fmla="*/ 34 h 40"/>
                <a:gd name="T36" fmla="*/ 46 w 76"/>
                <a:gd name="T37" fmla="*/ 36 h 40"/>
                <a:gd name="T38" fmla="*/ 49 w 76"/>
                <a:gd name="T39" fmla="*/ 36 h 40"/>
                <a:gd name="T40" fmla="*/ 56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3" y="7"/>
                    <a:pt x="72" y="6"/>
                    <a:pt x="71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4" y="0"/>
                    <a:pt x="53" y="0"/>
                  </a:cubicBezTo>
                  <a:cubicBezTo>
                    <a:pt x="51" y="0"/>
                    <a:pt x="44" y="6"/>
                    <a:pt x="42" y="6"/>
                  </a:cubicBezTo>
                  <a:cubicBezTo>
                    <a:pt x="40" y="6"/>
                    <a:pt x="29" y="8"/>
                    <a:pt x="29" y="10"/>
                  </a:cubicBezTo>
                  <a:cubicBezTo>
                    <a:pt x="29" y="13"/>
                    <a:pt x="17" y="13"/>
                    <a:pt x="14" y="10"/>
                  </a:cubicBezTo>
                  <a:cubicBezTo>
                    <a:pt x="13" y="10"/>
                    <a:pt x="13" y="9"/>
                    <a:pt x="12" y="8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1" y="14"/>
                    <a:pt x="8" y="14"/>
                    <a:pt x="5" y="14"/>
                  </a:cubicBezTo>
                  <a:cubicBezTo>
                    <a:pt x="3" y="14"/>
                    <a:pt x="5" y="17"/>
                    <a:pt x="4" y="18"/>
                  </a:cubicBezTo>
                  <a:cubicBezTo>
                    <a:pt x="3" y="20"/>
                    <a:pt x="4" y="23"/>
                    <a:pt x="2" y="23"/>
                  </a:cubicBezTo>
                  <a:cubicBezTo>
                    <a:pt x="1" y="23"/>
                    <a:pt x="1" y="24"/>
                    <a:pt x="0" y="25"/>
                  </a:cubicBezTo>
                  <a:cubicBezTo>
                    <a:pt x="1" y="26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5" y="31"/>
                    <a:pt x="11" y="34"/>
                    <a:pt x="13" y="36"/>
                  </a:cubicBezTo>
                  <a:cubicBezTo>
                    <a:pt x="15" y="39"/>
                    <a:pt x="21" y="40"/>
                    <a:pt x="24" y="39"/>
                  </a:cubicBezTo>
                  <a:cubicBezTo>
                    <a:pt x="28" y="38"/>
                    <a:pt x="41" y="34"/>
                    <a:pt x="41" y="34"/>
                  </a:cubicBezTo>
                  <a:cubicBezTo>
                    <a:pt x="41" y="34"/>
                    <a:pt x="44" y="35"/>
                    <a:pt x="46" y="36"/>
                  </a:cubicBezTo>
                  <a:cubicBezTo>
                    <a:pt x="46" y="36"/>
                    <a:pt x="47" y="36"/>
                    <a:pt x="49" y="36"/>
                  </a:cubicBezTo>
                  <a:cubicBezTo>
                    <a:pt x="50" y="35"/>
                    <a:pt x="53" y="35"/>
                    <a:pt x="56" y="32"/>
                  </a:cubicBezTo>
                  <a:cubicBezTo>
                    <a:pt x="59" y="28"/>
                    <a:pt x="65" y="16"/>
                    <a:pt x="66" y="15"/>
                  </a:cubicBezTo>
                  <a:cubicBezTo>
                    <a:pt x="68" y="14"/>
                    <a:pt x="72" y="12"/>
                    <a:pt x="74" y="11"/>
                  </a:cubicBezTo>
                  <a:cubicBezTo>
                    <a:pt x="76" y="9"/>
                    <a:pt x="76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9" name="Freeform 73"/>
            <p:cNvSpPr>
              <a:spLocks/>
            </p:cNvSpPr>
            <p:nvPr userDrawn="1"/>
          </p:nvSpPr>
          <p:spPr bwMode="auto">
            <a:xfrm>
              <a:off x="-2108789" y="3043026"/>
              <a:ext cx="159407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2 w 74"/>
                <a:gd name="T7" fmla="*/ 11 h 35"/>
                <a:gd name="T8" fmla="*/ 46 w 74"/>
                <a:gd name="T9" fmla="*/ 8 h 35"/>
                <a:gd name="T10" fmla="*/ 38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5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2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2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3" y="8"/>
                    <a:pt x="52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8" y="3"/>
                  </a:cubicBezTo>
                  <a:cubicBezTo>
                    <a:pt x="36" y="3"/>
                    <a:pt x="34" y="1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30" y="2"/>
                    <a:pt x="26" y="0"/>
                    <a:pt x="25" y="1"/>
                  </a:cubicBezTo>
                  <a:cubicBezTo>
                    <a:pt x="23" y="3"/>
                    <a:pt x="18" y="3"/>
                    <a:pt x="15" y="5"/>
                  </a:cubicBezTo>
                  <a:cubicBezTo>
                    <a:pt x="12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5" y="17"/>
                    <a:pt x="5" y="23"/>
                    <a:pt x="8" y="24"/>
                  </a:cubicBezTo>
                  <a:cubicBezTo>
                    <a:pt x="10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3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2" y="34"/>
                  </a:cubicBezTo>
                  <a:cubicBezTo>
                    <a:pt x="53" y="33"/>
                    <a:pt x="54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8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0" name="Freeform 74"/>
            <p:cNvSpPr>
              <a:spLocks/>
            </p:cNvSpPr>
            <p:nvPr userDrawn="1"/>
          </p:nvSpPr>
          <p:spPr bwMode="auto">
            <a:xfrm>
              <a:off x="-1996366" y="3088616"/>
              <a:ext cx="140948" cy="62002"/>
            </a:xfrm>
            <a:custGeom>
              <a:avLst/>
              <a:gdLst>
                <a:gd name="T0" fmla="*/ 49 w 66"/>
                <a:gd name="T1" fmla="*/ 3 h 26"/>
                <a:gd name="T2" fmla="*/ 40 w 66"/>
                <a:gd name="T3" fmla="*/ 2 h 26"/>
                <a:gd name="T4" fmla="*/ 30 w 66"/>
                <a:gd name="T5" fmla="*/ 1 h 26"/>
                <a:gd name="T6" fmla="*/ 23 w 66"/>
                <a:gd name="T7" fmla="*/ 2 h 26"/>
                <a:gd name="T8" fmla="*/ 22 w 66"/>
                <a:gd name="T9" fmla="*/ 1 h 26"/>
                <a:gd name="T10" fmla="*/ 15 w 66"/>
                <a:gd name="T11" fmla="*/ 6 h 26"/>
                <a:gd name="T12" fmla="*/ 4 w 66"/>
                <a:gd name="T13" fmla="*/ 11 h 26"/>
                <a:gd name="T14" fmla="*/ 0 w 66"/>
                <a:gd name="T15" fmla="*/ 14 h 26"/>
                <a:gd name="T16" fmla="*/ 6 w 66"/>
                <a:gd name="T17" fmla="*/ 23 h 26"/>
                <a:gd name="T18" fmla="*/ 21 w 66"/>
                <a:gd name="T19" fmla="*/ 23 h 26"/>
                <a:gd name="T20" fmla="*/ 34 w 66"/>
                <a:gd name="T21" fmla="*/ 19 h 26"/>
                <a:gd name="T22" fmla="*/ 45 w 66"/>
                <a:gd name="T23" fmla="*/ 13 h 26"/>
                <a:gd name="T24" fmla="*/ 55 w 66"/>
                <a:gd name="T25" fmla="*/ 16 h 26"/>
                <a:gd name="T26" fmla="*/ 63 w 66"/>
                <a:gd name="T27" fmla="*/ 19 h 26"/>
                <a:gd name="T28" fmla="*/ 60 w 66"/>
                <a:gd name="T29" fmla="*/ 15 h 26"/>
                <a:gd name="T30" fmla="*/ 65 w 66"/>
                <a:gd name="T31" fmla="*/ 7 h 26"/>
                <a:gd name="T32" fmla="*/ 66 w 66"/>
                <a:gd name="T33" fmla="*/ 7 h 26"/>
                <a:gd name="T34" fmla="*/ 59 w 66"/>
                <a:gd name="T35" fmla="*/ 5 h 26"/>
                <a:gd name="T36" fmla="*/ 49 w 66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26">
                  <a:moveTo>
                    <a:pt x="49" y="3"/>
                  </a:moveTo>
                  <a:cubicBezTo>
                    <a:pt x="45" y="3"/>
                    <a:pt x="43" y="1"/>
                    <a:pt x="40" y="2"/>
                  </a:cubicBezTo>
                  <a:cubicBezTo>
                    <a:pt x="37" y="3"/>
                    <a:pt x="32" y="2"/>
                    <a:pt x="30" y="1"/>
                  </a:cubicBezTo>
                  <a:cubicBezTo>
                    <a:pt x="28" y="0"/>
                    <a:pt x="26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19" y="2"/>
                    <a:pt x="16" y="4"/>
                    <a:pt x="15" y="6"/>
                  </a:cubicBezTo>
                  <a:cubicBezTo>
                    <a:pt x="12" y="10"/>
                    <a:pt x="7" y="11"/>
                    <a:pt x="4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6" y="23"/>
                  </a:cubicBezTo>
                  <a:cubicBezTo>
                    <a:pt x="9" y="26"/>
                    <a:pt x="21" y="26"/>
                    <a:pt x="21" y="23"/>
                  </a:cubicBezTo>
                  <a:cubicBezTo>
                    <a:pt x="21" y="21"/>
                    <a:pt x="32" y="19"/>
                    <a:pt x="34" y="19"/>
                  </a:cubicBezTo>
                  <a:cubicBezTo>
                    <a:pt x="36" y="19"/>
                    <a:pt x="43" y="13"/>
                    <a:pt x="45" y="13"/>
                  </a:cubicBezTo>
                  <a:cubicBezTo>
                    <a:pt x="46" y="13"/>
                    <a:pt x="53" y="14"/>
                    <a:pt x="55" y="16"/>
                  </a:cubicBezTo>
                  <a:cubicBezTo>
                    <a:pt x="56" y="17"/>
                    <a:pt x="59" y="18"/>
                    <a:pt x="63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4" y="8"/>
                    <a:pt x="65" y="7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3" y="6"/>
                    <a:pt x="59" y="6"/>
                    <a:pt x="59" y="5"/>
                  </a:cubicBezTo>
                  <a:cubicBezTo>
                    <a:pt x="58" y="4"/>
                    <a:pt x="53" y="3"/>
                    <a:pt x="4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1" name="Freeform 75"/>
            <p:cNvSpPr>
              <a:spLocks/>
            </p:cNvSpPr>
            <p:nvPr userDrawn="1"/>
          </p:nvSpPr>
          <p:spPr bwMode="auto">
            <a:xfrm>
              <a:off x="-2659160" y="3325683"/>
              <a:ext cx="93966" cy="156829"/>
            </a:xfrm>
            <a:custGeom>
              <a:avLst/>
              <a:gdLst>
                <a:gd name="T0" fmla="*/ 31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8 w 44"/>
                <a:gd name="T7" fmla="*/ 38 h 68"/>
                <a:gd name="T8" fmla="*/ 31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0 w 44"/>
                <a:gd name="T15" fmla="*/ 10 h 68"/>
                <a:gd name="T16" fmla="*/ 37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8 w 44"/>
                <a:gd name="T23" fmla="*/ 3 h 68"/>
                <a:gd name="T24" fmla="*/ 14 w 44"/>
                <a:gd name="T25" fmla="*/ 3 h 68"/>
                <a:gd name="T26" fmla="*/ 11 w 44"/>
                <a:gd name="T27" fmla="*/ 4 h 68"/>
                <a:gd name="T28" fmla="*/ 11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0 w 44"/>
                <a:gd name="T35" fmla="*/ 65 h 68"/>
                <a:gd name="T36" fmla="*/ 19 w 44"/>
                <a:gd name="T37" fmla="*/ 67 h 68"/>
                <a:gd name="T38" fmla="*/ 28 w 44"/>
                <a:gd name="T39" fmla="*/ 65 h 68"/>
                <a:gd name="T40" fmla="*/ 27 w 44"/>
                <a:gd name="T41" fmla="*/ 62 h 68"/>
                <a:gd name="T42" fmla="*/ 31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1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29" y="44"/>
                    <a:pt x="32" y="44"/>
                  </a:cubicBezTo>
                  <a:cubicBezTo>
                    <a:pt x="34" y="44"/>
                    <a:pt x="32" y="41"/>
                    <a:pt x="28" y="38"/>
                  </a:cubicBezTo>
                  <a:cubicBezTo>
                    <a:pt x="25" y="35"/>
                    <a:pt x="28" y="34"/>
                    <a:pt x="31" y="34"/>
                  </a:cubicBezTo>
                  <a:cubicBezTo>
                    <a:pt x="34" y="34"/>
                    <a:pt x="31" y="29"/>
                    <a:pt x="34" y="27"/>
                  </a:cubicBezTo>
                  <a:cubicBezTo>
                    <a:pt x="36" y="24"/>
                    <a:pt x="33" y="19"/>
                    <a:pt x="33" y="16"/>
                  </a:cubicBezTo>
                  <a:cubicBezTo>
                    <a:pt x="33" y="14"/>
                    <a:pt x="37" y="13"/>
                    <a:pt x="40" y="10"/>
                  </a:cubicBezTo>
                  <a:cubicBezTo>
                    <a:pt x="44" y="7"/>
                    <a:pt x="37" y="8"/>
                    <a:pt x="37" y="6"/>
                  </a:cubicBezTo>
                  <a:cubicBezTo>
                    <a:pt x="37" y="4"/>
                    <a:pt x="33" y="3"/>
                    <a:pt x="30" y="5"/>
                  </a:cubicBezTo>
                  <a:cubicBezTo>
                    <a:pt x="27" y="7"/>
                    <a:pt x="28" y="5"/>
                    <a:pt x="26" y="5"/>
                  </a:cubicBezTo>
                  <a:cubicBezTo>
                    <a:pt x="23" y="5"/>
                    <a:pt x="18" y="6"/>
                    <a:pt x="18" y="3"/>
                  </a:cubicBezTo>
                  <a:cubicBezTo>
                    <a:pt x="18" y="1"/>
                    <a:pt x="16" y="0"/>
                    <a:pt x="14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0" y="10"/>
                    <a:pt x="11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3" y="50"/>
                    <a:pt x="10" y="62"/>
                    <a:pt x="10" y="65"/>
                  </a:cubicBezTo>
                  <a:cubicBezTo>
                    <a:pt x="10" y="68"/>
                    <a:pt x="14" y="67"/>
                    <a:pt x="19" y="67"/>
                  </a:cubicBezTo>
                  <a:cubicBezTo>
                    <a:pt x="22" y="67"/>
                    <a:pt x="25" y="66"/>
                    <a:pt x="28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1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2" name="Freeform 76"/>
            <p:cNvSpPr>
              <a:spLocks/>
            </p:cNvSpPr>
            <p:nvPr userDrawn="1"/>
          </p:nvSpPr>
          <p:spPr bwMode="auto">
            <a:xfrm>
              <a:off x="-233363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2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6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1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1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7" y="25"/>
                    <a:pt x="42" y="25"/>
                    <a:pt x="42" y="22"/>
                  </a:cubicBezTo>
                  <a:cubicBezTo>
                    <a:pt x="42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0" y="12"/>
                    <a:pt x="44" y="12"/>
                    <a:pt x="47" y="8"/>
                  </a:cubicBezTo>
                  <a:cubicBezTo>
                    <a:pt x="48" y="7"/>
                    <a:pt x="47" y="4"/>
                    <a:pt x="46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1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6" y="16"/>
                    <a:pt x="10" y="17"/>
                    <a:pt x="11" y="21"/>
                  </a:cubicBezTo>
                  <a:cubicBezTo>
                    <a:pt x="11" y="25"/>
                    <a:pt x="5" y="29"/>
                    <a:pt x="1" y="31"/>
                  </a:cubicBezTo>
                  <a:cubicBezTo>
                    <a:pt x="1" y="32"/>
                    <a:pt x="0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3" name="Freeform 77"/>
            <p:cNvSpPr>
              <a:spLocks/>
            </p:cNvSpPr>
            <p:nvPr userDrawn="1"/>
          </p:nvSpPr>
          <p:spPr bwMode="auto">
            <a:xfrm>
              <a:off x="-2268195" y="3072204"/>
              <a:ext cx="16780" cy="23707"/>
            </a:xfrm>
            <a:custGeom>
              <a:avLst/>
              <a:gdLst>
                <a:gd name="T0" fmla="*/ 4 w 8"/>
                <a:gd name="T1" fmla="*/ 0 h 10"/>
                <a:gd name="T2" fmla="*/ 0 w 8"/>
                <a:gd name="T3" fmla="*/ 9 h 10"/>
                <a:gd name="T4" fmla="*/ 8 w 8"/>
                <a:gd name="T5" fmla="*/ 10 h 10"/>
                <a:gd name="T6" fmla="*/ 4 w 8"/>
                <a:gd name="T7" fmla="*/ 1 h 10"/>
                <a:gd name="T8" fmla="*/ 4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cubicBezTo>
                    <a:pt x="2" y="1"/>
                    <a:pt x="0" y="4"/>
                    <a:pt x="0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4" name="Freeform 78"/>
            <p:cNvSpPr>
              <a:spLocks/>
            </p:cNvSpPr>
            <p:nvPr userDrawn="1"/>
          </p:nvSpPr>
          <p:spPr bwMode="auto">
            <a:xfrm>
              <a:off x="-2350415" y="3024790"/>
              <a:ext cx="95644" cy="71121"/>
            </a:xfrm>
            <a:custGeom>
              <a:avLst/>
              <a:gdLst>
                <a:gd name="T0" fmla="*/ 1 w 45"/>
                <a:gd name="T1" fmla="*/ 9 h 31"/>
                <a:gd name="T2" fmla="*/ 5 w 45"/>
                <a:gd name="T3" fmla="*/ 13 h 31"/>
                <a:gd name="T4" fmla="*/ 11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7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8 w 45"/>
                <a:gd name="T17" fmla="*/ 30 h 31"/>
                <a:gd name="T18" fmla="*/ 42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1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1" y="9"/>
                  </a:moveTo>
                  <a:cubicBezTo>
                    <a:pt x="2" y="11"/>
                    <a:pt x="4" y="15"/>
                    <a:pt x="5" y="13"/>
                  </a:cubicBezTo>
                  <a:cubicBezTo>
                    <a:pt x="7" y="11"/>
                    <a:pt x="9" y="15"/>
                    <a:pt x="11" y="16"/>
                  </a:cubicBezTo>
                  <a:cubicBezTo>
                    <a:pt x="14" y="18"/>
                    <a:pt x="18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4" y="23"/>
                    <a:pt x="27" y="20"/>
                    <a:pt x="27" y="22"/>
                  </a:cubicBezTo>
                  <a:cubicBezTo>
                    <a:pt x="27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8" y="30"/>
                  </a:cubicBezTo>
                  <a:cubicBezTo>
                    <a:pt x="38" y="25"/>
                    <a:pt x="40" y="22"/>
                    <a:pt x="42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1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0" y="8"/>
                    <a:pt x="1" y="8"/>
                    <a:pt x="1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5" name="Freeform 79"/>
            <p:cNvSpPr>
              <a:spLocks/>
            </p:cNvSpPr>
            <p:nvPr userDrawn="1"/>
          </p:nvSpPr>
          <p:spPr bwMode="auto">
            <a:xfrm>
              <a:off x="-1910790" y="3128735"/>
              <a:ext cx="226525" cy="149534"/>
            </a:xfrm>
            <a:custGeom>
              <a:avLst/>
              <a:gdLst>
                <a:gd name="T0" fmla="*/ 95 w 106"/>
                <a:gd name="T1" fmla="*/ 43 h 64"/>
                <a:gd name="T2" fmla="*/ 90 w 106"/>
                <a:gd name="T3" fmla="*/ 40 h 64"/>
                <a:gd name="T4" fmla="*/ 91 w 106"/>
                <a:gd name="T5" fmla="*/ 40 h 64"/>
                <a:gd name="T6" fmla="*/ 89 w 106"/>
                <a:gd name="T7" fmla="*/ 28 h 64"/>
                <a:gd name="T8" fmla="*/ 81 w 106"/>
                <a:gd name="T9" fmla="*/ 13 h 64"/>
                <a:gd name="T10" fmla="*/ 74 w 106"/>
                <a:gd name="T11" fmla="*/ 0 h 64"/>
                <a:gd name="T12" fmla="*/ 68 w 106"/>
                <a:gd name="T13" fmla="*/ 3 h 64"/>
                <a:gd name="T14" fmla="*/ 61 w 106"/>
                <a:gd name="T15" fmla="*/ 6 h 64"/>
                <a:gd name="T16" fmla="*/ 56 w 106"/>
                <a:gd name="T17" fmla="*/ 7 h 64"/>
                <a:gd name="T18" fmla="*/ 50 w 106"/>
                <a:gd name="T19" fmla="*/ 8 h 64"/>
                <a:gd name="T20" fmla="*/ 44 w 106"/>
                <a:gd name="T21" fmla="*/ 6 h 64"/>
                <a:gd name="T22" fmla="*/ 32 w 106"/>
                <a:gd name="T23" fmla="*/ 4 h 64"/>
                <a:gd name="T24" fmla="*/ 27 w 106"/>
                <a:gd name="T25" fmla="*/ 4 h 64"/>
                <a:gd name="T26" fmla="*/ 26 w 106"/>
                <a:gd name="T27" fmla="*/ 7 h 64"/>
                <a:gd name="T28" fmla="*/ 18 w 106"/>
                <a:gd name="T29" fmla="*/ 11 h 64"/>
                <a:gd name="T30" fmla="*/ 8 w 106"/>
                <a:gd name="T31" fmla="*/ 28 h 64"/>
                <a:gd name="T32" fmla="*/ 1 w 106"/>
                <a:gd name="T33" fmla="*/ 33 h 64"/>
                <a:gd name="T34" fmla="*/ 5 w 106"/>
                <a:gd name="T35" fmla="*/ 39 h 64"/>
                <a:gd name="T36" fmla="*/ 9 w 106"/>
                <a:gd name="T37" fmla="*/ 43 h 64"/>
                <a:gd name="T38" fmla="*/ 10 w 106"/>
                <a:gd name="T39" fmla="*/ 49 h 64"/>
                <a:gd name="T40" fmla="*/ 23 w 106"/>
                <a:gd name="T41" fmla="*/ 53 h 64"/>
                <a:gd name="T42" fmla="*/ 24 w 106"/>
                <a:gd name="T43" fmla="*/ 58 h 64"/>
                <a:gd name="T44" fmla="*/ 30 w 106"/>
                <a:gd name="T45" fmla="*/ 62 h 64"/>
                <a:gd name="T46" fmla="*/ 43 w 106"/>
                <a:gd name="T47" fmla="*/ 63 h 64"/>
                <a:gd name="T48" fmla="*/ 55 w 106"/>
                <a:gd name="T49" fmla="*/ 64 h 64"/>
                <a:gd name="T50" fmla="*/ 64 w 106"/>
                <a:gd name="T51" fmla="*/ 60 h 64"/>
                <a:gd name="T52" fmla="*/ 77 w 106"/>
                <a:gd name="T53" fmla="*/ 58 h 64"/>
                <a:gd name="T54" fmla="*/ 87 w 106"/>
                <a:gd name="T55" fmla="*/ 61 h 64"/>
                <a:gd name="T56" fmla="*/ 94 w 106"/>
                <a:gd name="T57" fmla="*/ 64 h 64"/>
                <a:gd name="T58" fmla="*/ 94 w 106"/>
                <a:gd name="T59" fmla="*/ 58 h 64"/>
                <a:gd name="T60" fmla="*/ 100 w 106"/>
                <a:gd name="T61" fmla="*/ 49 h 64"/>
                <a:gd name="T62" fmla="*/ 106 w 106"/>
                <a:gd name="T63" fmla="*/ 43 h 64"/>
                <a:gd name="T64" fmla="*/ 106 w 106"/>
                <a:gd name="T65" fmla="*/ 43 h 64"/>
                <a:gd name="T66" fmla="*/ 101 w 106"/>
                <a:gd name="T67" fmla="*/ 40 h 64"/>
                <a:gd name="T68" fmla="*/ 95 w 106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64">
                  <a:moveTo>
                    <a:pt x="95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1" y="40"/>
                    <a:pt x="91" y="40"/>
                  </a:cubicBezTo>
                  <a:cubicBezTo>
                    <a:pt x="88" y="37"/>
                    <a:pt x="87" y="30"/>
                    <a:pt x="89" y="28"/>
                  </a:cubicBezTo>
                  <a:cubicBezTo>
                    <a:pt x="91" y="25"/>
                    <a:pt x="85" y="16"/>
                    <a:pt x="81" y="13"/>
                  </a:cubicBezTo>
                  <a:cubicBezTo>
                    <a:pt x="80" y="11"/>
                    <a:pt x="77" y="6"/>
                    <a:pt x="74" y="0"/>
                  </a:cubicBezTo>
                  <a:cubicBezTo>
                    <a:pt x="71" y="1"/>
                    <a:pt x="68" y="2"/>
                    <a:pt x="68" y="3"/>
                  </a:cubicBezTo>
                  <a:cubicBezTo>
                    <a:pt x="67" y="4"/>
                    <a:pt x="64" y="6"/>
                    <a:pt x="61" y="6"/>
                  </a:cubicBezTo>
                  <a:cubicBezTo>
                    <a:pt x="59" y="6"/>
                    <a:pt x="57" y="5"/>
                    <a:pt x="56" y="7"/>
                  </a:cubicBezTo>
                  <a:cubicBezTo>
                    <a:pt x="54" y="8"/>
                    <a:pt x="51" y="9"/>
                    <a:pt x="50" y="8"/>
                  </a:cubicBezTo>
                  <a:cubicBezTo>
                    <a:pt x="49" y="7"/>
                    <a:pt x="46" y="6"/>
                    <a:pt x="44" y="6"/>
                  </a:cubicBezTo>
                  <a:cubicBezTo>
                    <a:pt x="41" y="6"/>
                    <a:pt x="34" y="4"/>
                    <a:pt x="32" y="4"/>
                  </a:cubicBezTo>
                  <a:cubicBezTo>
                    <a:pt x="31" y="4"/>
                    <a:pt x="29" y="4"/>
                    <a:pt x="27" y="4"/>
                  </a:cubicBezTo>
                  <a:cubicBezTo>
                    <a:pt x="28" y="5"/>
                    <a:pt x="27" y="6"/>
                    <a:pt x="26" y="7"/>
                  </a:cubicBezTo>
                  <a:cubicBezTo>
                    <a:pt x="24" y="8"/>
                    <a:pt x="20" y="10"/>
                    <a:pt x="18" y="11"/>
                  </a:cubicBezTo>
                  <a:cubicBezTo>
                    <a:pt x="17" y="12"/>
                    <a:pt x="11" y="24"/>
                    <a:pt x="8" y="28"/>
                  </a:cubicBezTo>
                  <a:cubicBezTo>
                    <a:pt x="4" y="31"/>
                    <a:pt x="1" y="32"/>
                    <a:pt x="1" y="33"/>
                  </a:cubicBezTo>
                  <a:cubicBezTo>
                    <a:pt x="0" y="34"/>
                    <a:pt x="5" y="37"/>
                    <a:pt x="5" y="39"/>
                  </a:cubicBezTo>
                  <a:cubicBezTo>
                    <a:pt x="5" y="41"/>
                    <a:pt x="6" y="43"/>
                    <a:pt x="9" y="43"/>
                  </a:cubicBezTo>
                  <a:cubicBezTo>
                    <a:pt x="11" y="43"/>
                    <a:pt x="8" y="49"/>
                    <a:pt x="10" y="49"/>
                  </a:cubicBezTo>
                  <a:cubicBezTo>
                    <a:pt x="12" y="50"/>
                    <a:pt x="23" y="51"/>
                    <a:pt x="23" y="53"/>
                  </a:cubicBezTo>
                  <a:cubicBezTo>
                    <a:pt x="23" y="55"/>
                    <a:pt x="24" y="57"/>
                    <a:pt x="24" y="58"/>
                  </a:cubicBezTo>
                  <a:cubicBezTo>
                    <a:pt x="27" y="58"/>
                    <a:pt x="29" y="62"/>
                    <a:pt x="30" y="62"/>
                  </a:cubicBezTo>
                  <a:cubicBezTo>
                    <a:pt x="32" y="62"/>
                    <a:pt x="41" y="64"/>
                    <a:pt x="43" y="63"/>
                  </a:cubicBezTo>
                  <a:cubicBezTo>
                    <a:pt x="45" y="63"/>
                    <a:pt x="53" y="63"/>
                    <a:pt x="55" y="64"/>
                  </a:cubicBezTo>
                  <a:cubicBezTo>
                    <a:pt x="58" y="64"/>
                    <a:pt x="61" y="63"/>
                    <a:pt x="64" y="60"/>
                  </a:cubicBezTo>
                  <a:cubicBezTo>
                    <a:pt x="66" y="58"/>
                    <a:pt x="75" y="58"/>
                    <a:pt x="77" y="58"/>
                  </a:cubicBezTo>
                  <a:cubicBezTo>
                    <a:pt x="80" y="58"/>
                    <a:pt x="86" y="59"/>
                    <a:pt x="87" y="61"/>
                  </a:cubicBezTo>
                  <a:cubicBezTo>
                    <a:pt x="87" y="62"/>
                    <a:pt x="90" y="63"/>
                    <a:pt x="94" y="64"/>
                  </a:cubicBezTo>
                  <a:cubicBezTo>
                    <a:pt x="94" y="62"/>
                    <a:pt x="94" y="60"/>
                    <a:pt x="94" y="58"/>
                  </a:cubicBezTo>
                  <a:cubicBezTo>
                    <a:pt x="94" y="55"/>
                    <a:pt x="96" y="50"/>
                    <a:pt x="100" y="49"/>
                  </a:cubicBezTo>
                  <a:cubicBezTo>
                    <a:pt x="103" y="49"/>
                    <a:pt x="106" y="49"/>
                    <a:pt x="106" y="43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4" y="41"/>
                    <a:pt x="102" y="40"/>
                    <a:pt x="101" y="40"/>
                  </a:cubicBezTo>
                  <a:cubicBezTo>
                    <a:pt x="100" y="40"/>
                    <a:pt x="96" y="43"/>
                    <a:pt x="95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6" name="Freeform 80"/>
            <p:cNvSpPr>
              <a:spLocks/>
            </p:cNvSpPr>
            <p:nvPr userDrawn="1"/>
          </p:nvSpPr>
          <p:spPr bwMode="auto">
            <a:xfrm>
              <a:off x="-1753062" y="3125088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7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7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3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4" y="7"/>
                    <a:pt x="20" y="5"/>
                    <a:pt x="17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7" y="15"/>
                  </a:cubicBezTo>
                  <a:cubicBezTo>
                    <a:pt x="11" y="18"/>
                    <a:pt x="17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8" y="40"/>
                    <a:pt x="23" y="34"/>
                    <a:pt x="23" y="32"/>
                  </a:cubicBezTo>
                  <a:cubicBezTo>
                    <a:pt x="23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1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7" name="Freeform 81"/>
            <p:cNvSpPr>
              <a:spLocks/>
            </p:cNvSpPr>
            <p:nvPr userDrawn="1"/>
          </p:nvSpPr>
          <p:spPr bwMode="auto">
            <a:xfrm>
              <a:off x="-1868841" y="3263681"/>
              <a:ext cx="159407" cy="87532"/>
            </a:xfrm>
            <a:custGeom>
              <a:avLst/>
              <a:gdLst>
                <a:gd name="T0" fmla="*/ 57 w 74"/>
                <a:gd name="T1" fmla="*/ 0 h 37"/>
                <a:gd name="T2" fmla="*/ 44 w 74"/>
                <a:gd name="T3" fmla="*/ 2 h 37"/>
                <a:gd name="T4" fmla="*/ 35 w 74"/>
                <a:gd name="T5" fmla="*/ 6 h 37"/>
                <a:gd name="T6" fmla="*/ 23 w 74"/>
                <a:gd name="T7" fmla="*/ 5 h 37"/>
                <a:gd name="T8" fmla="*/ 10 w 74"/>
                <a:gd name="T9" fmla="*/ 4 h 37"/>
                <a:gd name="T10" fmla="*/ 4 w 74"/>
                <a:gd name="T11" fmla="*/ 0 h 37"/>
                <a:gd name="T12" fmla="*/ 3 w 74"/>
                <a:gd name="T13" fmla="*/ 1 h 37"/>
                <a:gd name="T14" fmla="*/ 3 w 74"/>
                <a:gd name="T15" fmla="*/ 8 h 37"/>
                <a:gd name="T16" fmla="*/ 6 w 74"/>
                <a:gd name="T17" fmla="*/ 15 h 37"/>
                <a:gd name="T18" fmla="*/ 3 w 74"/>
                <a:gd name="T19" fmla="*/ 20 h 37"/>
                <a:gd name="T20" fmla="*/ 3 w 74"/>
                <a:gd name="T21" fmla="*/ 25 h 37"/>
                <a:gd name="T22" fmla="*/ 9 w 74"/>
                <a:gd name="T23" fmla="*/ 32 h 37"/>
                <a:gd name="T24" fmla="*/ 11 w 74"/>
                <a:gd name="T25" fmla="*/ 35 h 37"/>
                <a:gd name="T26" fmla="*/ 27 w 74"/>
                <a:gd name="T27" fmla="*/ 35 h 37"/>
                <a:gd name="T28" fmla="*/ 39 w 74"/>
                <a:gd name="T29" fmla="*/ 37 h 37"/>
                <a:gd name="T30" fmla="*/ 44 w 74"/>
                <a:gd name="T31" fmla="*/ 34 h 37"/>
                <a:gd name="T32" fmla="*/ 49 w 74"/>
                <a:gd name="T33" fmla="*/ 32 h 37"/>
                <a:gd name="T34" fmla="*/ 49 w 74"/>
                <a:gd name="T35" fmla="*/ 29 h 37"/>
                <a:gd name="T36" fmla="*/ 61 w 74"/>
                <a:gd name="T37" fmla="*/ 29 h 37"/>
                <a:gd name="T38" fmla="*/ 66 w 74"/>
                <a:gd name="T39" fmla="*/ 28 h 37"/>
                <a:gd name="T40" fmla="*/ 64 w 74"/>
                <a:gd name="T41" fmla="*/ 26 h 37"/>
                <a:gd name="T42" fmla="*/ 62 w 74"/>
                <a:gd name="T43" fmla="*/ 17 h 37"/>
                <a:gd name="T44" fmla="*/ 71 w 74"/>
                <a:gd name="T45" fmla="*/ 8 h 37"/>
                <a:gd name="T46" fmla="*/ 74 w 74"/>
                <a:gd name="T47" fmla="*/ 6 h 37"/>
                <a:gd name="T48" fmla="*/ 67 w 74"/>
                <a:gd name="T49" fmla="*/ 3 h 37"/>
                <a:gd name="T50" fmla="*/ 57 w 74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" h="37">
                  <a:moveTo>
                    <a:pt x="57" y="0"/>
                  </a:moveTo>
                  <a:cubicBezTo>
                    <a:pt x="55" y="0"/>
                    <a:pt x="46" y="0"/>
                    <a:pt x="44" y="2"/>
                  </a:cubicBezTo>
                  <a:cubicBezTo>
                    <a:pt x="41" y="5"/>
                    <a:pt x="38" y="6"/>
                    <a:pt x="35" y="6"/>
                  </a:cubicBezTo>
                  <a:cubicBezTo>
                    <a:pt x="33" y="5"/>
                    <a:pt x="25" y="5"/>
                    <a:pt x="23" y="5"/>
                  </a:cubicBezTo>
                  <a:cubicBezTo>
                    <a:pt x="21" y="6"/>
                    <a:pt x="12" y="4"/>
                    <a:pt x="10" y="4"/>
                  </a:cubicBezTo>
                  <a:cubicBezTo>
                    <a:pt x="9" y="4"/>
                    <a:pt x="7" y="0"/>
                    <a:pt x="4" y="0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1" y="2"/>
                    <a:pt x="0" y="6"/>
                    <a:pt x="3" y="8"/>
                  </a:cubicBezTo>
                  <a:cubicBezTo>
                    <a:pt x="5" y="10"/>
                    <a:pt x="9" y="15"/>
                    <a:pt x="6" y="15"/>
                  </a:cubicBezTo>
                  <a:cubicBezTo>
                    <a:pt x="4" y="15"/>
                    <a:pt x="2" y="18"/>
                    <a:pt x="3" y="20"/>
                  </a:cubicBezTo>
                  <a:cubicBezTo>
                    <a:pt x="3" y="21"/>
                    <a:pt x="2" y="24"/>
                    <a:pt x="3" y="25"/>
                  </a:cubicBezTo>
                  <a:cubicBezTo>
                    <a:pt x="3" y="26"/>
                    <a:pt x="9" y="30"/>
                    <a:pt x="9" y="32"/>
                  </a:cubicBezTo>
                  <a:cubicBezTo>
                    <a:pt x="9" y="33"/>
                    <a:pt x="12" y="34"/>
                    <a:pt x="11" y="35"/>
                  </a:cubicBezTo>
                  <a:cubicBezTo>
                    <a:pt x="16" y="34"/>
                    <a:pt x="25" y="34"/>
                    <a:pt x="27" y="35"/>
                  </a:cubicBezTo>
                  <a:cubicBezTo>
                    <a:pt x="30" y="36"/>
                    <a:pt x="39" y="37"/>
                    <a:pt x="39" y="37"/>
                  </a:cubicBezTo>
                  <a:cubicBezTo>
                    <a:pt x="42" y="37"/>
                    <a:pt x="45" y="36"/>
                    <a:pt x="44" y="34"/>
                  </a:cubicBezTo>
                  <a:cubicBezTo>
                    <a:pt x="43" y="33"/>
                    <a:pt x="47" y="32"/>
                    <a:pt x="49" y="32"/>
                  </a:cubicBezTo>
                  <a:cubicBezTo>
                    <a:pt x="49" y="30"/>
                    <a:pt x="49" y="29"/>
                    <a:pt x="49" y="29"/>
                  </a:cubicBezTo>
                  <a:cubicBezTo>
                    <a:pt x="51" y="28"/>
                    <a:pt x="58" y="27"/>
                    <a:pt x="61" y="29"/>
                  </a:cubicBezTo>
                  <a:cubicBezTo>
                    <a:pt x="63" y="30"/>
                    <a:pt x="65" y="29"/>
                    <a:pt x="66" y="28"/>
                  </a:cubicBezTo>
                  <a:cubicBezTo>
                    <a:pt x="66" y="27"/>
                    <a:pt x="65" y="26"/>
                    <a:pt x="64" y="26"/>
                  </a:cubicBezTo>
                  <a:cubicBezTo>
                    <a:pt x="62" y="25"/>
                    <a:pt x="60" y="18"/>
                    <a:pt x="62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3" y="8"/>
                    <a:pt x="73" y="7"/>
                    <a:pt x="74" y="6"/>
                  </a:cubicBezTo>
                  <a:cubicBezTo>
                    <a:pt x="70" y="5"/>
                    <a:pt x="67" y="4"/>
                    <a:pt x="67" y="3"/>
                  </a:cubicBezTo>
                  <a:cubicBezTo>
                    <a:pt x="66" y="1"/>
                    <a:pt x="60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8" name="Freeform 82"/>
            <p:cNvSpPr>
              <a:spLocks/>
            </p:cNvSpPr>
            <p:nvPr userDrawn="1"/>
          </p:nvSpPr>
          <p:spPr bwMode="auto">
            <a:xfrm>
              <a:off x="-1910790" y="3318389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8 w 32"/>
                <a:gd name="T9" fmla="*/ 20 h 21"/>
                <a:gd name="T10" fmla="*/ 8 w 32"/>
                <a:gd name="T11" fmla="*/ 20 h 21"/>
                <a:gd name="T12" fmla="*/ 12 w 32"/>
                <a:gd name="T13" fmla="*/ 20 h 21"/>
                <a:gd name="T14" fmla="*/ 12 w 32"/>
                <a:gd name="T15" fmla="*/ 20 h 21"/>
                <a:gd name="T16" fmla="*/ 13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0 w 32"/>
                <a:gd name="T23" fmla="*/ 17 h 21"/>
                <a:gd name="T24" fmla="*/ 31 w 32"/>
                <a:gd name="T25" fmla="*/ 12 h 21"/>
                <a:gd name="T26" fmla="*/ 31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2 w 32"/>
                <a:gd name="T33" fmla="*/ 1 h 21"/>
                <a:gd name="T34" fmla="*/ 22 w 32"/>
                <a:gd name="T35" fmla="*/ 1 h 21"/>
                <a:gd name="T36" fmla="*/ 22 w 32"/>
                <a:gd name="T37" fmla="*/ 0 h 21"/>
                <a:gd name="T38" fmla="*/ 2 w 32"/>
                <a:gd name="T39" fmla="*/ 3 h 21"/>
                <a:gd name="T40" fmla="*/ 2 w 32"/>
                <a:gd name="T41" fmla="*/ 3 h 21"/>
                <a:gd name="T42" fmla="*/ 0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11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4" y="20"/>
                    <a:pt x="14" y="20"/>
                  </a:cubicBezTo>
                  <a:cubicBezTo>
                    <a:pt x="14" y="20"/>
                    <a:pt x="14" y="20"/>
                    <a:pt x="15" y="20"/>
                  </a:cubicBezTo>
                  <a:cubicBezTo>
                    <a:pt x="18" y="19"/>
                    <a:pt x="19" y="16"/>
                    <a:pt x="20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11"/>
                    <a:pt x="29" y="10"/>
                    <a:pt x="29" y="9"/>
                  </a:cubicBezTo>
                  <a:cubicBezTo>
                    <a:pt x="29" y="7"/>
                    <a:pt x="23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cubicBezTo>
                    <a:pt x="14" y="1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6"/>
                    <a:pt x="0" y="11"/>
                    <a:pt x="0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9" name="Freeform 83"/>
            <p:cNvSpPr>
              <a:spLocks/>
            </p:cNvSpPr>
            <p:nvPr userDrawn="1"/>
          </p:nvSpPr>
          <p:spPr bwMode="auto">
            <a:xfrm>
              <a:off x="-1868841" y="2995613"/>
              <a:ext cx="446337" cy="260774"/>
            </a:xfrm>
            <a:custGeom>
              <a:avLst/>
              <a:gdLst>
                <a:gd name="T0" fmla="*/ 194 w 208"/>
                <a:gd name="T1" fmla="*/ 64 h 112"/>
                <a:gd name="T2" fmla="*/ 206 w 208"/>
                <a:gd name="T3" fmla="*/ 57 h 112"/>
                <a:gd name="T4" fmla="*/ 207 w 208"/>
                <a:gd name="T5" fmla="*/ 51 h 112"/>
                <a:gd name="T6" fmla="*/ 208 w 208"/>
                <a:gd name="T7" fmla="*/ 43 h 112"/>
                <a:gd name="T8" fmla="*/ 191 w 208"/>
                <a:gd name="T9" fmla="*/ 37 h 112"/>
                <a:gd name="T10" fmla="*/ 177 w 208"/>
                <a:gd name="T11" fmla="*/ 30 h 112"/>
                <a:gd name="T12" fmla="*/ 164 w 208"/>
                <a:gd name="T13" fmla="*/ 31 h 112"/>
                <a:gd name="T14" fmla="*/ 154 w 208"/>
                <a:gd name="T15" fmla="*/ 26 h 112"/>
                <a:gd name="T16" fmla="*/ 140 w 208"/>
                <a:gd name="T17" fmla="*/ 16 h 112"/>
                <a:gd name="T18" fmla="*/ 136 w 208"/>
                <a:gd name="T19" fmla="*/ 2 h 112"/>
                <a:gd name="T20" fmla="*/ 119 w 208"/>
                <a:gd name="T21" fmla="*/ 1 h 112"/>
                <a:gd name="T22" fmla="*/ 110 w 208"/>
                <a:gd name="T23" fmla="*/ 2 h 112"/>
                <a:gd name="T24" fmla="*/ 96 w 208"/>
                <a:gd name="T25" fmla="*/ 11 h 112"/>
                <a:gd name="T26" fmla="*/ 83 w 208"/>
                <a:gd name="T27" fmla="*/ 13 h 112"/>
                <a:gd name="T28" fmla="*/ 68 w 208"/>
                <a:gd name="T29" fmla="*/ 11 h 112"/>
                <a:gd name="T30" fmla="*/ 49 w 208"/>
                <a:gd name="T31" fmla="*/ 8 h 112"/>
                <a:gd name="T32" fmla="*/ 22 w 208"/>
                <a:gd name="T33" fmla="*/ 10 h 112"/>
                <a:gd name="T34" fmla="*/ 17 w 208"/>
                <a:gd name="T35" fmla="*/ 15 h 112"/>
                <a:gd name="T36" fmla="*/ 16 w 208"/>
                <a:gd name="T37" fmla="*/ 29 h 112"/>
                <a:gd name="T38" fmla="*/ 5 w 208"/>
                <a:gd name="T39" fmla="*/ 47 h 112"/>
                <a:gd name="T40" fmla="*/ 5 w 208"/>
                <a:gd name="T41" fmla="*/ 60 h 112"/>
                <a:gd name="T42" fmla="*/ 12 w 208"/>
                <a:gd name="T43" fmla="*/ 61 h 112"/>
                <a:gd name="T44" fmla="*/ 30 w 208"/>
                <a:gd name="T45" fmla="*/ 65 h 112"/>
                <a:gd name="T46" fmla="*/ 41 w 208"/>
                <a:gd name="T47" fmla="*/ 63 h 112"/>
                <a:gd name="T48" fmla="*/ 62 w 208"/>
                <a:gd name="T49" fmla="*/ 55 h 112"/>
                <a:gd name="T50" fmla="*/ 80 w 208"/>
                <a:gd name="T51" fmla="*/ 66 h 112"/>
                <a:gd name="T52" fmla="*/ 90 w 208"/>
                <a:gd name="T53" fmla="*/ 84 h 112"/>
                <a:gd name="T54" fmla="*/ 77 w 208"/>
                <a:gd name="T55" fmla="*/ 87 h 112"/>
                <a:gd name="T56" fmla="*/ 75 w 208"/>
                <a:gd name="T57" fmla="*/ 100 h 112"/>
                <a:gd name="T58" fmla="*/ 86 w 208"/>
                <a:gd name="T59" fmla="*/ 100 h 112"/>
                <a:gd name="T60" fmla="*/ 101 w 208"/>
                <a:gd name="T61" fmla="*/ 81 h 112"/>
                <a:gd name="T62" fmla="*/ 115 w 208"/>
                <a:gd name="T63" fmla="*/ 86 h 112"/>
                <a:gd name="T64" fmla="*/ 119 w 208"/>
                <a:gd name="T65" fmla="*/ 97 h 112"/>
                <a:gd name="T66" fmla="*/ 131 w 208"/>
                <a:gd name="T67" fmla="*/ 110 h 112"/>
                <a:gd name="T68" fmla="*/ 152 w 208"/>
                <a:gd name="T69" fmla="*/ 103 h 112"/>
                <a:gd name="T70" fmla="*/ 155 w 208"/>
                <a:gd name="T71" fmla="*/ 98 h 112"/>
                <a:gd name="T72" fmla="*/ 161 w 208"/>
                <a:gd name="T73" fmla="*/ 81 h 112"/>
                <a:gd name="T74" fmla="*/ 185 w 208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8" h="112">
                  <a:moveTo>
                    <a:pt x="185" y="69"/>
                  </a:moveTo>
                  <a:cubicBezTo>
                    <a:pt x="187" y="69"/>
                    <a:pt x="192" y="64"/>
                    <a:pt x="194" y="64"/>
                  </a:cubicBezTo>
                  <a:cubicBezTo>
                    <a:pt x="196" y="64"/>
                    <a:pt x="204" y="65"/>
                    <a:pt x="204" y="64"/>
                  </a:cubicBezTo>
                  <a:cubicBezTo>
                    <a:pt x="204" y="63"/>
                    <a:pt x="206" y="59"/>
                    <a:pt x="206" y="57"/>
                  </a:cubicBezTo>
                  <a:cubicBezTo>
                    <a:pt x="205" y="56"/>
                    <a:pt x="203" y="54"/>
                    <a:pt x="203" y="53"/>
                  </a:cubicBezTo>
                  <a:cubicBezTo>
                    <a:pt x="204" y="52"/>
                    <a:pt x="207" y="52"/>
                    <a:pt x="207" y="51"/>
                  </a:cubicBezTo>
                  <a:cubicBezTo>
                    <a:pt x="207" y="49"/>
                    <a:pt x="205" y="48"/>
                    <a:pt x="205" y="48"/>
                  </a:cubicBezTo>
                  <a:cubicBezTo>
                    <a:pt x="205" y="47"/>
                    <a:pt x="208" y="45"/>
                    <a:pt x="208" y="43"/>
                  </a:cubicBezTo>
                  <a:cubicBezTo>
                    <a:pt x="208" y="41"/>
                    <a:pt x="205" y="41"/>
                    <a:pt x="201" y="39"/>
                  </a:cubicBezTo>
                  <a:cubicBezTo>
                    <a:pt x="198" y="37"/>
                    <a:pt x="194" y="38"/>
                    <a:pt x="191" y="37"/>
                  </a:cubicBezTo>
                  <a:cubicBezTo>
                    <a:pt x="188" y="35"/>
                    <a:pt x="182" y="36"/>
                    <a:pt x="182" y="35"/>
                  </a:cubicBezTo>
                  <a:cubicBezTo>
                    <a:pt x="182" y="34"/>
                    <a:pt x="178" y="31"/>
                    <a:pt x="177" y="30"/>
                  </a:cubicBezTo>
                  <a:cubicBezTo>
                    <a:pt x="176" y="28"/>
                    <a:pt x="172" y="29"/>
                    <a:pt x="170" y="30"/>
                  </a:cubicBezTo>
                  <a:cubicBezTo>
                    <a:pt x="168" y="31"/>
                    <a:pt x="166" y="32"/>
                    <a:pt x="164" y="31"/>
                  </a:cubicBezTo>
                  <a:cubicBezTo>
                    <a:pt x="162" y="29"/>
                    <a:pt x="160" y="27"/>
                    <a:pt x="159" y="28"/>
                  </a:cubicBezTo>
                  <a:cubicBezTo>
                    <a:pt x="157" y="29"/>
                    <a:pt x="153" y="28"/>
                    <a:pt x="154" y="26"/>
                  </a:cubicBezTo>
                  <a:cubicBezTo>
                    <a:pt x="155" y="24"/>
                    <a:pt x="151" y="18"/>
                    <a:pt x="149" y="18"/>
                  </a:cubicBezTo>
                  <a:cubicBezTo>
                    <a:pt x="147" y="17"/>
                    <a:pt x="142" y="18"/>
                    <a:pt x="140" y="16"/>
                  </a:cubicBezTo>
                  <a:cubicBezTo>
                    <a:pt x="139" y="13"/>
                    <a:pt x="137" y="11"/>
                    <a:pt x="138" y="10"/>
                  </a:cubicBezTo>
                  <a:cubicBezTo>
                    <a:pt x="139" y="8"/>
                    <a:pt x="138" y="3"/>
                    <a:pt x="136" y="2"/>
                  </a:cubicBezTo>
                  <a:cubicBezTo>
                    <a:pt x="135" y="0"/>
                    <a:pt x="129" y="0"/>
                    <a:pt x="127" y="1"/>
                  </a:cubicBezTo>
                  <a:cubicBezTo>
                    <a:pt x="125" y="1"/>
                    <a:pt x="121" y="0"/>
                    <a:pt x="119" y="1"/>
                  </a:cubicBezTo>
                  <a:cubicBezTo>
                    <a:pt x="117" y="2"/>
                    <a:pt x="116" y="3"/>
                    <a:pt x="114" y="3"/>
                  </a:cubicBezTo>
                  <a:cubicBezTo>
                    <a:pt x="112" y="3"/>
                    <a:pt x="111" y="3"/>
                    <a:pt x="110" y="2"/>
                  </a:cubicBezTo>
                  <a:cubicBezTo>
                    <a:pt x="108" y="3"/>
                    <a:pt x="103" y="4"/>
                    <a:pt x="103" y="4"/>
                  </a:cubicBezTo>
                  <a:cubicBezTo>
                    <a:pt x="103" y="4"/>
                    <a:pt x="96" y="9"/>
                    <a:pt x="96" y="11"/>
                  </a:cubicBezTo>
                  <a:cubicBezTo>
                    <a:pt x="96" y="13"/>
                    <a:pt x="96" y="16"/>
                    <a:pt x="94" y="14"/>
                  </a:cubicBezTo>
                  <a:cubicBezTo>
                    <a:pt x="92" y="13"/>
                    <a:pt x="85" y="13"/>
                    <a:pt x="83" y="13"/>
                  </a:cubicBezTo>
                  <a:cubicBezTo>
                    <a:pt x="81" y="14"/>
                    <a:pt x="79" y="10"/>
                    <a:pt x="76" y="11"/>
                  </a:cubicBezTo>
                  <a:cubicBezTo>
                    <a:pt x="72" y="13"/>
                    <a:pt x="68" y="9"/>
                    <a:pt x="68" y="11"/>
                  </a:cubicBezTo>
                  <a:cubicBezTo>
                    <a:pt x="68" y="12"/>
                    <a:pt x="63" y="11"/>
                    <a:pt x="60" y="10"/>
                  </a:cubicBezTo>
                  <a:cubicBezTo>
                    <a:pt x="57" y="8"/>
                    <a:pt x="51" y="10"/>
                    <a:pt x="49" y="8"/>
                  </a:cubicBezTo>
                  <a:cubicBezTo>
                    <a:pt x="47" y="6"/>
                    <a:pt x="34" y="6"/>
                    <a:pt x="29" y="6"/>
                  </a:cubicBezTo>
                  <a:cubicBezTo>
                    <a:pt x="25" y="6"/>
                    <a:pt x="24" y="8"/>
                    <a:pt x="22" y="10"/>
                  </a:cubicBezTo>
                  <a:cubicBezTo>
                    <a:pt x="20" y="12"/>
                    <a:pt x="18" y="11"/>
                    <a:pt x="16" y="11"/>
                  </a:cubicBezTo>
                  <a:cubicBezTo>
                    <a:pt x="16" y="13"/>
                    <a:pt x="16" y="14"/>
                    <a:pt x="17" y="15"/>
                  </a:cubicBezTo>
                  <a:cubicBezTo>
                    <a:pt x="18" y="16"/>
                    <a:pt x="23" y="23"/>
                    <a:pt x="21" y="25"/>
                  </a:cubicBezTo>
                  <a:cubicBezTo>
                    <a:pt x="20" y="28"/>
                    <a:pt x="18" y="28"/>
                    <a:pt x="16" y="29"/>
                  </a:cubicBezTo>
                  <a:cubicBezTo>
                    <a:pt x="14" y="31"/>
                    <a:pt x="5" y="38"/>
                    <a:pt x="5" y="40"/>
                  </a:cubicBezTo>
                  <a:cubicBezTo>
                    <a:pt x="5" y="41"/>
                    <a:pt x="7" y="46"/>
                    <a:pt x="5" y="47"/>
                  </a:cubicBezTo>
                  <a:cubicBezTo>
                    <a:pt x="4" y="48"/>
                    <a:pt x="0" y="53"/>
                    <a:pt x="0" y="55"/>
                  </a:cubicBezTo>
                  <a:cubicBezTo>
                    <a:pt x="0" y="57"/>
                    <a:pt x="3" y="60"/>
                    <a:pt x="5" y="60"/>
                  </a:cubicBezTo>
                  <a:cubicBezTo>
                    <a:pt x="6" y="61"/>
                    <a:pt x="7" y="61"/>
                    <a:pt x="7" y="61"/>
                  </a:cubicBezTo>
                  <a:cubicBezTo>
                    <a:pt x="9" y="61"/>
                    <a:pt x="11" y="61"/>
                    <a:pt x="12" y="61"/>
                  </a:cubicBezTo>
                  <a:cubicBezTo>
                    <a:pt x="14" y="61"/>
                    <a:pt x="21" y="63"/>
                    <a:pt x="24" y="63"/>
                  </a:cubicBezTo>
                  <a:cubicBezTo>
                    <a:pt x="26" y="63"/>
                    <a:pt x="29" y="64"/>
                    <a:pt x="30" y="65"/>
                  </a:cubicBezTo>
                  <a:cubicBezTo>
                    <a:pt x="31" y="66"/>
                    <a:pt x="34" y="65"/>
                    <a:pt x="36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4" y="63"/>
                    <a:pt x="47" y="61"/>
                    <a:pt x="48" y="60"/>
                  </a:cubicBezTo>
                  <a:cubicBezTo>
                    <a:pt x="49" y="58"/>
                    <a:pt x="59" y="56"/>
                    <a:pt x="62" y="55"/>
                  </a:cubicBezTo>
                  <a:cubicBezTo>
                    <a:pt x="65" y="55"/>
                    <a:pt x="69" y="60"/>
                    <a:pt x="71" y="60"/>
                  </a:cubicBezTo>
                  <a:cubicBezTo>
                    <a:pt x="74" y="60"/>
                    <a:pt x="78" y="62"/>
                    <a:pt x="80" y="66"/>
                  </a:cubicBezTo>
                  <a:cubicBezTo>
                    <a:pt x="81" y="70"/>
                    <a:pt x="85" y="75"/>
                    <a:pt x="87" y="77"/>
                  </a:cubicBezTo>
                  <a:cubicBezTo>
                    <a:pt x="89" y="78"/>
                    <a:pt x="90" y="83"/>
                    <a:pt x="90" y="84"/>
                  </a:cubicBezTo>
                  <a:cubicBezTo>
                    <a:pt x="90" y="85"/>
                    <a:pt x="86" y="83"/>
                    <a:pt x="82" y="83"/>
                  </a:cubicBezTo>
                  <a:cubicBezTo>
                    <a:pt x="78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5" y="100"/>
                  </a:cubicBezTo>
                  <a:cubicBezTo>
                    <a:pt x="76" y="100"/>
                    <a:pt x="80" y="97"/>
                    <a:pt x="81" y="97"/>
                  </a:cubicBezTo>
                  <a:cubicBezTo>
                    <a:pt x="82" y="97"/>
                    <a:pt x="84" y="98"/>
                    <a:pt x="86" y="100"/>
                  </a:cubicBezTo>
                  <a:cubicBezTo>
                    <a:pt x="85" y="95"/>
                    <a:pt x="86" y="95"/>
                    <a:pt x="91" y="92"/>
                  </a:cubicBezTo>
                  <a:cubicBezTo>
                    <a:pt x="96" y="88"/>
                    <a:pt x="97" y="82"/>
                    <a:pt x="101" y="81"/>
                  </a:cubicBezTo>
                  <a:cubicBezTo>
                    <a:pt x="106" y="80"/>
                    <a:pt x="107" y="78"/>
                    <a:pt x="114" y="79"/>
                  </a:cubicBezTo>
                  <a:cubicBezTo>
                    <a:pt x="121" y="80"/>
                    <a:pt x="111" y="84"/>
                    <a:pt x="115" y="86"/>
                  </a:cubicBezTo>
                  <a:cubicBezTo>
                    <a:pt x="120" y="88"/>
                    <a:pt x="134" y="86"/>
                    <a:pt x="134" y="89"/>
                  </a:cubicBezTo>
                  <a:cubicBezTo>
                    <a:pt x="135" y="92"/>
                    <a:pt x="118" y="95"/>
                    <a:pt x="119" y="97"/>
                  </a:cubicBezTo>
                  <a:cubicBezTo>
                    <a:pt x="119" y="98"/>
                    <a:pt x="127" y="100"/>
                    <a:pt x="130" y="102"/>
                  </a:cubicBezTo>
                  <a:cubicBezTo>
                    <a:pt x="133" y="103"/>
                    <a:pt x="130" y="108"/>
                    <a:pt x="131" y="110"/>
                  </a:cubicBezTo>
                  <a:cubicBezTo>
                    <a:pt x="132" y="112"/>
                    <a:pt x="137" y="110"/>
                    <a:pt x="140" y="108"/>
                  </a:cubicBezTo>
                  <a:cubicBezTo>
                    <a:pt x="144" y="106"/>
                    <a:pt x="147" y="106"/>
                    <a:pt x="152" y="103"/>
                  </a:cubicBezTo>
                  <a:cubicBezTo>
                    <a:pt x="156" y="101"/>
                    <a:pt x="166" y="103"/>
                    <a:pt x="167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6" y="91"/>
                    <a:pt x="146" y="90"/>
                  </a:cubicBezTo>
                  <a:cubicBezTo>
                    <a:pt x="146" y="88"/>
                    <a:pt x="155" y="82"/>
                    <a:pt x="161" y="81"/>
                  </a:cubicBezTo>
                  <a:cubicBezTo>
                    <a:pt x="166" y="81"/>
                    <a:pt x="170" y="79"/>
                    <a:pt x="175" y="77"/>
                  </a:cubicBezTo>
                  <a:cubicBezTo>
                    <a:pt x="177" y="76"/>
                    <a:pt x="181" y="75"/>
                    <a:pt x="185" y="74"/>
                  </a:cubicBezTo>
                  <a:cubicBezTo>
                    <a:pt x="184" y="72"/>
                    <a:pt x="184" y="70"/>
                    <a:pt x="185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0" name="Freeform 84"/>
            <p:cNvSpPr>
              <a:spLocks/>
            </p:cNvSpPr>
            <p:nvPr userDrawn="1"/>
          </p:nvSpPr>
          <p:spPr bwMode="auto">
            <a:xfrm>
              <a:off x="-1841994" y="2860667"/>
              <a:ext cx="234914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0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7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8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2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6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4 w 110"/>
                <a:gd name="T41" fmla="*/ 34 h 74"/>
                <a:gd name="T42" fmla="*/ 4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7 w 110"/>
                <a:gd name="T57" fmla="*/ 64 h 74"/>
                <a:gd name="T58" fmla="*/ 37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8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0" y="36"/>
                    <a:pt x="99" y="31"/>
                    <a:pt x="96" y="30"/>
                  </a:cubicBezTo>
                  <a:cubicBezTo>
                    <a:pt x="92" y="29"/>
                    <a:pt x="93" y="25"/>
                    <a:pt x="90" y="24"/>
                  </a:cubicBezTo>
                  <a:cubicBezTo>
                    <a:pt x="88" y="22"/>
                    <a:pt x="89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7" y="6"/>
                  </a:cubicBezTo>
                  <a:cubicBezTo>
                    <a:pt x="74" y="7"/>
                    <a:pt x="72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2" y="4"/>
                    <a:pt x="60" y="2"/>
                    <a:pt x="59" y="1"/>
                  </a:cubicBezTo>
                  <a:cubicBezTo>
                    <a:pt x="59" y="1"/>
                    <a:pt x="58" y="1"/>
                    <a:pt x="58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2" y="7"/>
                  </a:cubicBezTo>
                  <a:cubicBezTo>
                    <a:pt x="39" y="9"/>
                    <a:pt x="39" y="11"/>
                    <a:pt x="39" y="12"/>
                  </a:cubicBezTo>
                  <a:cubicBezTo>
                    <a:pt x="39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8" y="23"/>
                    <a:pt x="28" y="25"/>
                  </a:cubicBezTo>
                  <a:cubicBezTo>
                    <a:pt x="28" y="26"/>
                    <a:pt x="28" y="30"/>
                    <a:pt x="26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7" y="33"/>
                    <a:pt x="16" y="35"/>
                    <a:pt x="13" y="34"/>
                  </a:cubicBezTo>
                  <a:cubicBezTo>
                    <a:pt x="12" y="34"/>
                    <a:pt x="8" y="34"/>
                    <a:pt x="4" y="34"/>
                  </a:cubicBezTo>
                  <a:cubicBezTo>
                    <a:pt x="4" y="34"/>
                    <a:pt x="4" y="34"/>
                    <a:pt x="4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4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3" y="65"/>
                    <a:pt x="3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7" y="64"/>
                  </a:cubicBezTo>
                  <a:cubicBezTo>
                    <a:pt x="22" y="64"/>
                    <a:pt x="35" y="64"/>
                    <a:pt x="37" y="66"/>
                  </a:cubicBezTo>
                  <a:cubicBezTo>
                    <a:pt x="39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6" y="67"/>
                    <a:pt x="60" y="71"/>
                    <a:pt x="64" y="69"/>
                  </a:cubicBezTo>
                  <a:cubicBezTo>
                    <a:pt x="67" y="68"/>
                    <a:pt x="69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8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5" y="50"/>
                    <a:pt x="93" y="47"/>
                    <a:pt x="95" y="46"/>
                  </a:cubicBezTo>
                  <a:cubicBezTo>
                    <a:pt x="96" y="44"/>
                    <a:pt x="101" y="48"/>
                    <a:pt x="103" y="47"/>
                  </a:cubicBezTo>
                  <a:cubicBezTo>
                    <a:pt x="105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1" name="Freeform 85"/>
            <p:cNvSpPr>
              <a:spLocks/>
            </p:cNvSpPr>
            <p:nvPr userDrawn="1"/>
          </p:nvSpPr>
          <p:spPr bwMode="auto">
            <a:xfrm>
              <a:off x="-1902400" y="2793195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4 w 86"/>
                <a:gd name="T3" fmla="*/ 27 h 38"/>
                <a:gd name="T4" fmla="*/ 51 w 86"/>
                <a:gd name="T5" fmla="*/ 29 h 38"/>
                <a:gd name="T6" fmla="*/ 62 w 86"/>
                <a:gd name="T7" fmla="*/ 34 h 38"/>
                <a:gd name="T8" fmla="*/ 68 w 86"/>
                <a:gd name="T9" fmla="*/ 38 h 38"/>
                <a:gd name="T10" fmla="*/ 70 w 86"/>
                <a:gd name="T11" fmla="*/ 36 h 38"/>
                <a:gd name="T12" fmla="*/ 78 w 86"/>
                <a:gd name="T13" fmla="*/ 35 h 38"/>
                <a:gd name="T14" fmla="*/ 83 w 86"/>
                <a:gd name="T15" fmla="*/ 31 h 38"/>
                <a:gd name="T16" fmla="*/ 86 w 86"/>
                <a:gd name="T17" fmla="*/ 29 h 38"/>
                <a:gd name="T18" fmla="*/ 84 w 86"/>
                <a:gd name="T19" fmla="*/ 23 h 38"/>
                <a:gd name="T20" fmla="*/ 80 w 86"/>
                <a:gd name="T21" fmla="*/ 17 h 38"/>
                <a:gd name="T22" fmla="*/ 79 w 86"/>
                <a:gd name="T23" fmla="*/ 11 h 38"/>
                <a:gd name="T24" fmla="*/ 77 w 86"/>
                <a:gd name="T25" fmla="*/ 8 h 38"/>
                <a:gd name="T26" fmla="*/ 66 w 86"/>
                <a:gd name="T27" fmla="*/ 7 h 38"/>
                <a:gd name="T28" fmla="*/ 54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1 w 86"/>
                <a:gd name="T35" fmla="*/ 16 h 38"/>
                <a:gd name="T36" fmla="*/ 21 w 86"/>
                <a:gd name="T37" fmla="*/ 5 h 38"/>
                <a:gd name="T38" fmla="*/ 9 w 86"/>
                <a:gd name="T39" fmla="*/ 9 h 38"/>
                <a:gd name="T40" fmla="*/ 5 w 86"/>
                <a:gd name="T41" fmla="*/ 18 h 38"/>
                <a:gd name="T42" fmla="*/ 3 w 86"/>
                <a:gd name="T43" fmla="*/ 28 h 38"/>
                <a:gd name="T44" fmla="*/ 3 w 86"/>
                <a:gd name="T45" fmla="*/ 29 h 38"/>
                <a:gd name="T46" fmla="*/ 13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3" y="27"/>
                    <a:pt x="40" y="28"/>
                    <a:pt x="44" y="27"/>
                  </a:cubicBezTo>
                  <a:cubicBezTo>
                    <a:pt x="48" y="25"/>
                    <a:pt x="48" y="30"/>
                    <a:pt x="51" y="29"/>
                  </a:cubicBezTo>
                  <a:cubicBezTo>
                    <a:pt x="54" y="29"/>
                    <a:pt x="59" y="32"/>
                    <a:pt x="62" y="34"/>
                  </a:cubicBezTo>
                  <a:cubicBezTo>
                    <a:pt x="64" y="36"/>
                    <a:pt x="66" y="37"/>
                    <a:pt x="68" y="38"/>
                  </a:cubicBezTo>
                  <a:cubicBezTo>
                    <a:pt x="68" y="37"/>
                    <a:pt x="69" y="36"/>
                    <a:pt x="70" y="36"/>
                  </a:cubicBezTo>
                  <a:cubicBezTo>
                    <a:pt x="73" y="34"/>
                    <a:pt x="76" y="35"/>
                    <a:pt x="78" y="35"/>
                  </a:cubicBezTo>
                  <a:cubicBezTo>
                    <a:pt x="81" y="35"/>
                    <a:pt x="81" y="32"/>
                    <a:pt x="83" y="31"/>
                  </a:cubicBezTo>
                  <a:cubicBezTo>
                    <a:pt x="84" y="30"/>
                    <a:pt x="85" y="30"/>
                    <a:pt x="86" y="29"/>
                  </a:cubicBezTo>
                  <a:cubicBezTo>
                    <a:pt x="85" y="28"/>
                    <a:pt x="85" y="24"/>
                    <a:pt x="84" y="23"/>
                  </a:cubicBezTo>
                  <a:cubicBezTo>
                    <a:pt x="82" y="21"/>
                    <a:pt x="79" y="18"/>
                    <a:pt x="80" y="17"/>
                  </a:cubicBezTo>
                  <a:cubicBezTo>
                    <a:pt x="81" y="15"/>
                    <a:pt x="81" y="13"/>
                    <a:pt x="79" y="11"/>
                  </a:cubicBezTo>
                  <a:cubicBezTo>
                    <a:pt x="78" y="10"/>
                    <a:pt x="77" y="9"/>
                    <a:pt x="77" y="8"/>
                  </a:cubicBezTo>
                  <a:cubicBezTo>
                    <a:pt x="73" y="7"/>
                    <a:pt x="67" y="7"/>
                    <a:pt x="66" y="7"/>
                  </a:cubicBezTo>
                  <a:cubicBezTo>
                    <a:pt x="64" y="8"/>
                    <a:pt x="55" y="2"/>
                    <a:pt x="54" y="1"/>
                  </a:cubicBezTo>
                  <a:cubicBezTo>
                    <a:pt x="53" y="0"/>
                    <a:pt x="47" y="0"/>
                    <a:pt x="41" y="1"/>
                  </a:cubicBezTo>
                  <a:cubicBezTo>
                    <a:pt x="38" y="4"/>
                    <a:pt x="41" y="7"/>
                    <a:pt x="40" y="12"/>
                  </a:cubicBezTo>
                  <a:cubicBezTo>
                    <a:pt x="40" y="17"/>
                    <a:pt x="34" y="16"/>
                    <a:pt x="31" y="16"/>
                  </a:cubicBezTo>
                  <a:cubicBezTo>
                    <a:pt x="28" y="16"/>
                    <a:pt x="22" y="7"/>
                    <a:pt x="21" y="5"/>
                  </a:cubicBezTo>
                  <a:cubicBezTo>
                    <a:pt x="19" y="3"/>
                    <a:pt x="13" y="7"/>
                    <a:pt x="9" y="9"/>
                  </a:cubicBezTo>
                  <a:cubicBezTo>
                    <a:pt x="5" y="12"/>
                    <a:pt x="7" y="16"/>
                    <a:pt x="5" y="18"/>
                  </a:cubicBezTo>
                  <a:cubicBezTo>
                    <a:pt x="2" y="20"/>
                    <a:pt x="0" y="24"/>
                    <a:pt x="3" y="28"/>
                  </a:cubicBezTo>
                  <a:cubicBezTo>
                    <a:pt x="3" y="28"/>
                    <a:pt x="3" y="29"/>
                    <a:pt x="3" y="29"/>
                  </a:cubicBezTo>
                  <a:cubicBezTo>
                    <a:pt x="7" y="29"/>
                    <a:pt x="10" y="28"/>
                    <a:pt x="13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2" name="Freeform 86"/>
            <p:cNvSpPr>
              <a:spLocks/>
            </p:cNvSpPr>
            <p:nvPr userDrawn="1"/>
          </p:nvSpPr>
          <p:spPr bwMode="auto">
            <a:xfrm>
              <a:off x="-1902400" y="2849726"/>
              <a:ext cx="145983" cy="93004"/>
            </a:xfrm>
            <a:custGeom>
              <a:avLst/>
              <a:gdLst>
                <a:gd name="T0" fmla="*/ 10 w 68"/>
                <a:gd name="T1" fmla="*/ 20 h 40"/>
                <a:gd name="T2" fmla="*/ 17 w 68"/>
                <a:gd name="T3" fmla="*/ 23 h 40"/>
                <a:gd name="T4" fmla="*/ 23 w 68"/>
                <a:gd name="T5" fmla="*/ 26 h 40"/>
                <a:gd name="T6" fmla="*/ 23 w 68"/>
                <a:gd name="T7" fmla="*/ 34 h 40"/>
                <a:gd name="T8" fmla="*/ 32 w 68"/>
                <a:gd name="T9" fmla="*/ 39 h 40"/>
                <a:gd name="T10" fmla="*/ 41 w 68"/>
                <a:gd name="T11" fmla="*/ 39 h 40"/>
                <a:gd name="T12" fmla="*/ 47 w 68"/>
                <a:gd name="T13" fmla="*/ 37 h 40"/>
                <a:gd name="T14" fmla="*/ 54 w 68"/>
                <a:gd name="T15" fmla="*/ 35 h 40"/>
                <a:gd name="T16" fmla="*/ 56 w 68"/>
                <a:gd name="T17" fmla="*/ 30 h 40"/>
                <a:gd name="T18" fmla="*/ 62 w 68"/>
                <a:gd name="T19" fmla="*/ 24 h 40"/>
                <a:gd name="T20" fmla="*/ 66 w 68"/>
                <a:gd name="T21" fmla="*/ 22 h 40"/>
                <a:gd name="T22" fmla="*/ 67 w 68"/>
                <a:gd name="T23" fmla="*/ 17 h 40"/>
                <a:gd name="T24" fmla="*/ 68 w 68"/>
                <a:gd name="T25" fmla="*/ 14 h 40"/>
                <a:gd name="T26" fmla="*/ 62 w 68"/>
                <a:gd name="T27" fmla="*/ 10 h 40"/>
                <a:gd name="T28" fmla="*/ 51 w 68"/>
                <a:gd name="T29" fmla="*/ 5 h 40"/>
                <a:gd name="T30" fmla="*/ 44 w 68"/>
                <a:gd name="T31" fmla="*/ 3 h 40"/>
                <a:gd name="T32" fmla="*/ 29 w 68"/>
                <a:gd name="T33" fmla="*/ 3 h 40"/>
                <a:gd name="T34" fmla="*/ 13 w 68"/>
                <a:gd name="T35" fmla="*/ 3 h 40"/>
                <a:gd name="T36" fmla="*/ 3 w 68"/>
                <a:gd name="T37" fmla="*/ 5 h 40"/>
                <a:gd name="T38" fmla="*/ 2 w 68"/>
                <a:gd name="T39" fmla="*/ 17 h 40"/>
                <a:gd name="T40" fmla="*/ 3 w 68"/>
                <a:gd name="T41" fmla="*/ 20 h 40"/>
                <a:gd name="T42" fmla="*/ 10 w 68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" h="40">
                  <a:moveTo>
                    <a:pt x="10" y="20"/>
                  </a:moveTo>
                  <a:cubicBezTo>
                    <a:pt x="11" y="22"/>
                    <a:pt x="15" y="23"/>
                    <a:pt x="17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2" y="34"/>
                    <a:pt x="23" y="34"/>
                  </a:cubicBezTo>
                  <a:cubicBezTo>
                    <a:pt x="24" y="34"/>
                    <a:pt x="32" y="36"/>
                    <a:pt x="32" y="39"/>
                  </a:cubicBezTo>
                  <a:cubicBezTo>
                    <a:pt x="36" y="39"/>
                    <a:pt x="40" y="39"/>
                    <a:pt x="41" y="39"/>
                  </a:cubicBezTo>
                  <a:cubicBezTo>
                    <a:pt x="44" y="40"/>
                    <a:pt x="45" y="38"/>
                    <a:pt x="47" y="37"/>
                  </a:cubicBezTo>
                  <a:cubicBezTo>
                    <a:pt x="48" y="35"/>
                    <a:pt x="53" y="35"/>
                    <a:pt x="54" y="35"/>
                  </a:cubicBezTo>
                  <a:cubicBezTo>
                    <a:pt x="56" y="35"/>
                    <a:pt x="56" y="31"/>
                    <a:pt x="56" y="30"/>
                  </a:cubicBezTo>
                  <a:cubicBezTo>
                    <a:pt x="56" y="28"/>
                    <a:pt x="60" y="25"/>
                    <a:pt x="62" y="24"/>
                  </a:cubicBezTo>
                  <a:cubicBezTo>
                    <a:pt x="64" y="24"/>
                    <a:pt x="64" y="22"/>
                    <a:pt x="66" y="22"/>
                  </a:cubicBezTo>
                  <a:cubicBezTo>
                    <a:pt x="68" y="22"/>
                    <a:pt x="67" y="19"/>
                    <a:pt x="67" y="17"/>
                  </a:cubicBezTo>
                  <a:cubicBezTo>
                    <a:pt x="67" y="16"/>
                    <a:pt x="67" y="15"/>
                    <a:pt x="68" y="14"/>
                  </a:cubicBezTo>
                  <a:cubicBezTo>
                    <a:pt x="66" y="13"/>
                    <a:pt x="64" y="12"/>
                    <a:pt x="62" y="10"/>
                  </a:cubicBezTo>
                  <a:cubicBezTo>
                    <a:pt x="59" y="8"/>
                    <a:pt x="54" y="5"/>
                    <a:pt x="51" y="5"/>
                  </a:cubicBezTo>
                  <a:cubicBezTo>
                    <a:pt x="48" y="6"/>
                    <a:pt x="48" y="1"/>
                    <a:pt x="44" y="3"/>
                  </a:cubicBezTo>
                  <a:cubicBezTo>
                    <a:pt x="40" y="4"/>
                    <a:pt x="33" y="3"/>
                    <a:pt x="29" y="3"/>
                  </a:cubicBezTo>
                  <a:cubicBezTo>
                    <a:pt x="26" y="3"/>
                    <a:pt x="16" y="0"/>
                    <a:pt x="13" y="3"/>
                  </a:cubicBezTo>
                  <a:cubicBezTo>
                    <a:pt x="10" y="4"/>
                    <a:pt x="7" y="5"/>
                    <a:pt x="3" y="5"/>
                  </a:cubicBezTo>
                  <a:cubicBezTo>
                    <a:pt x="6" y="9"/>
                    <a:pt x="5" y="14"/>
                    <a:pt x="2" y="17"/>
                  </a:cubicBezTo>
                  <a:cubicBezTo>
                    <a:pt x="0" y="19"/>
                    <a:pt x="1" y="19"/>
                    <a:pt x="3" y="20"/>
                  </a:cubicBezTo>
                  <a:cubicBezTo>
                    <a:pt x="6" y="19"/>
                    <a:pt x="9" y="19"/>
                    <a:pt x="10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3" name="Freeform 87"/>
            <p:cNvSpPr>
              <a:spLocks/>
            </p:cNvSpPr>
            <p:nvPr userDrawn="1"/>
          </p:nvSpPr>
          <p:spPr bwMode="auto">
            <a:xfrm>
              <a:off x="-2259806" y="3152442"/>
              <a:ext cx="112424" cy="62002"/>
            </a:xfrm>
            <a:custGeom>
              <a:avLst/>
              <a:gdLst>
                <a:gd name="T0" fmla="*/ 48 w 53"/>
                <a:gd name="T1" fmla="*/ 11 h 27"/>
                <a:gd name="T2" fmla="*/ 42 w 53"/>
                <a:gd name="T3" fmla="*/ 8 h 27"/>
                <a:gd name="T4" fmla="*/ 42 w 53"/>
                <a:gd name="T5" fmla="*/ 4 h 27"/>
                <a:gd name="T6" fmla="*/ 35 w 53"/>
                <a:gd name="T7" fmla="*/ 1 h 27"/>
                <a:gd name="T8" fmla="*/ 27 w 53"/>
                <a:gd name="T9" fmla="*/ 1 h 27"/>
                <a:gd name="T10" fmla="*/ 17 w 53"/>
                <a:gd name="T11" fmla="*/ 1 h 27"/>
                <a:gd name="T12" fmla="*/ 15 w 53"/>
                <a:gd name="T13" fmla="*/ 3 h 27"/>
                <a:gd name="T14" fmla="*/ 10 w 53"/>
                <a:gd name="T15" fmla="*/ 8 h 27"/>
                <a:gd name="T16" fmla="*/ 2 w 53"/>
                <a:gd name="T17" fmla="*/ 16 h 27"/>
                <a:gd name="T18" fmla="*/ 4 w 53"/>
                <a:gd name="T19" fmla="*/ 20 h 27"/>
                <a:gd name="T20" fmla="*/ 9 w 53"/>
                <a:gd name="T21" fmla="*/ 20 h 27"/>
                <a:gd name="T22" fmla="*/ 11 w 53"/>
                <a:gd name="T23" fmla="*/ 26 h 27"/>
                <a:gd name="T24" fmla="*/ 11 w 53"/>
                <a:gd name="T25" fmla="*/ 26 h 27"/>
                <a:gd name="T26" fmla="*/ 21 w 53"/>
                <a:gd name="T27" fmla="*/ 25 h 27"/>
                <a:gd name="T28" fmla="*/ 27 w 53"/>
                <a:gd name="T29" fmla="*/ 17 h 27"/>
                <a:gd name="T30" fmla="*/ 33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6 w 53"/>
                <a:gd name="T37" fmla="*/ 17 h 27"/>
                <a:gd name="T38" fmla="*/ 49 w 53"/>
                <a:gd name="T39" fmla="*/ 16 h 27"/>
                <a:gd name="T40" fmla="*/ 51 w 53"/>
                <a:gd name="T41" fmla="*/ 14 h 27"/>
                <a:gd name="T42" fmla="*/ 53 w 53"/>
                <a:gd name="T43" fmla="*/ 12 h 27"/>
                <a:gd name="T44" fmla="*/ 48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8" y="11"/>
                  </a:moveTo>
                  <a:cubicBezTo>
                    <a:pt x="45" y="12"/>
                    <a:pt x="42" y="9"/>
                    <a:pt x="42" y="8"/>
                  </a:cubicBezTo>
                  <a:cubicBezTo>
                    <a:pt x="42" y="7"/>
                    <a:pt x="41" y="5"/>
                    <a:pt x="42" y="4"/>
                  </a:cubicBezTo>
                  <a:cubicBezTo>
                    <a:pt x="40" y="3"/>
                    <a:pt x="37" y="1"/>
                    <a:pt x="35" y="1"/>
                  </a:cubicBezTo>
                  <a:cubicBezTo>
                    <a:pt x="31" y="0"/>
                    <a:pt x="30" y="0"/>
                    <a:pt x="27" y="1"/>
                  </a:cubicBezTo>
                  <a:cubicBezTo>
                    <a:pt x="25" y="2"/>
                    <a:pt x="20" y="2"/>
                    <a:pt x="17" y="1"/>
                  </a:cubicBezTo>
                  <a:cubicBezTo>
                    <a:pt x="17" y="2"/>
                    <a:pt x="16" y="3"/>
                    <a:pt x="15" y="3"/>
                  </a:cubicBezTo>
                  <a:cubicBezTo>
                    <a:pt x="13" y="3"/>
                    <a:pt x="10" y="5"/>
                    <a:pt x="10" y="8"/>
                  </a:cubicBezTo>
                  <a:cubicBezTo>
                    <a:pt x="9" y="10"/>
                    <a:pt x="4" y="12"/>
                    <a:pt x="2" y="16"/>
                  </a:cubicBezTo>
                  <a:cubicBezTo>
                    <a:pt x="0" y="21"/>
                    <a:pt x="1" y="22"/>
                    <a:pt x="4" y="20"/>
                  </a:cubicBezTo>
                  <a:cubicBezTo>
                    <a:pt x="6" y="17"/>
                    <a:pt x="9" y="18"/>
                    <a:pt x="9" y="20"/>
                  </a:cubicBezTo>
                  <a:cubicBezTo>
                    <a:pt x="9" y="22"/>
                    <a:pt x="12" y="23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4" y="25"/>
                    <a:pt x="19" y="25"/>
                    <a:pt x="21" y="25"/>
                  </a:cubicBezTo>
                  <a:cubicBezTo>
                    <a:pt x="23" y="25"/>
                    <a:pt x="26" y="18"/>
                    <a:pt x="27" y="17"/>
                  </a:cubicBezTo>
                  <a:cubicBezTo>
                    <a:pt x="28" y="17"/>
                    <a:pt x="30" y="23"/>
                    <a:pt x="33" y="25"/>
                  </a:cubicBezTo>
                  <a:cubicBezTo>
                    <a:pt x="36" y="27"/>
                    <a:pt x="36" y="23"/>
                    <a:pt x="36" y="21"/>
                  </a:cubicBezTo>
                  <a:cubicBezTo>
                    <a:pt x="36" y="19"/>
                    <a:pt x="39" y="18"/>
                    <a:pt x="40" y="19"/>
                  </a:cubicBezTo>
                  <a:cubicBezTo>
                    <a:pt x="42" y="19"/>
                    <a:pt x="46" y="20"/>
                    <a:pt x="46" y="17"/>
                  </a:cubicBezTo>
                  <a:cubicBezTo>
                    <a:pt x="46" y="15"/>
                    <a:pt x="48" y="16"/>
                    <a:pt x="49" y="16"/>
                  </a:cubicBezTo>
                  <a:cubicBezTo>
                    <a:pt x="51" y="16"/>
                    <a:pt x="51" y="14"/>
                    <a:pt x="51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4" name="Freeform 88"/>
            <p:cNvSpPr>
              <a:spLocks/>
            </p:cNvSpPr>
            <p:nvPr userDrawn="1"/>
          </p:nvSpPr>
          <p:spPr bwMode="auto">
            <a:xfrm>
              <a:off x="-2263162" y="2911728"/>
              <a:ext cx="224846" cy="255303"/>
            </a:xfrm>
            <a:custGeom>
              <a:avLst/>
              <a:gdLst>
                <a:gd name="T0" fmla="*/ 14 w 105"/>
                <a:gd name="T1" fmla="*/ 28 h 109"/>
                <a:gd name="T2" fmla="*/ 8 w 105"/>
                <a:gd name="T3" fmla="*/ 33 h 109"/>
                <a:gd name="T4" fmla="*/ 12 w 105"/>
                <a:gd name="T5" fmla="*/ 39 h 109"/>
                <a:gd name="T6" fmla="*/ 9 w 105"/>
                <a:gd name="T7" fmla="*/ 42 h 109"/>
                <a:gd name="T8" fmla="*/ 3 w 105"/>
                <a:gd name="T9" fmla="*/ 45 h 109"/>
                <a:gd name="T10" fmla="*/ 2 w 105"/>
                <a:gd name="T11" fmla="*/ 50 h 109"/>
                <a:gd name="T12" fmla="*/ 1 w 105"/>
                <a:gd name="T13" fmla="*/ 59 h 109"/>
                <a:gd name="T14" fmla="*/ 4 w 105"/>
                <a:gd name="T15" fmla="*/ 66 h 109"/>
                <a:gd name="T16" fmla="*/ 1 w 105"/>
                <a:gd name="T17" fmla="*/ 70 h 109"/>
                <a:gd name="T18" fmla="*/ 5 w 105"/>
                <a:gd name="T19" fmla="*/ 79 h 109"/>
                <a:gd name="T20" fmla="*/ 8 w 105"/>
                <a:gd name="T21" fmla="*/ 80 h 109"/>
                <a:gd name="T22" fmla="*/ 15 w 105"/>
                <a:gd name="T23" fmla="*/ 84 h 109"/>
                <a:gd name="T24" fmla="*/ 21 w 105"/>
                <a:gd name="T25" fmla="*/ 85 h 109"/>
                <a:gd name="T26" fmla="*/ 24 w 105"/>
                <a:gd name="T27" fmla="*/ 89 h 109"/>
                <a:gd name="T28" fmla="*/ 19 w 105"/>
                <a:gd name="T29" fmla="*/ 98 h 109"/>
                <a:gd name="T30" fmla="*/ 18 w 105"/>
                <a:gd name="T31" fmla="*/ 104 h 109"/>
                <a:gd name="T32" fmla="*/ 28 w 105"/>
                <a:gd name="T33" fmla="*/ 104 h 109"/>
                <a:gd name="T34" fmla="*/ 36 w 105"/>
                <a:gd name="T35" fmla="*/ 104 h 109"/>
                <a:gd name="T36" fmla="*/ 43 w 105"/>
                <a:gd name="T37" fmla="*/ 107 h 109"/>
                <a:gd name="T38" fmla="*/ 44 w 105"/>
                <a:gd name="T39" fmla="*/ 105 h 109"/>
                <a:gd name="T40" fmla="*/ 51 w 105"/>
                <a:gd name="T41" fmla="*/ 107 h 109"/>
                <a:gd name="T42" fmla="*/ 58 w 105"/>
                <a:gd name="T43" fmla="*/ 106 h 109"/>
                <a:gd name="T44" fmla="*/ 64 w 105"/>
                <a:gd name="T45" fmla="*/ 106 h 109"/>
                <a:gd name="T46" fmla="*/ 76 w 105"/>
                <a:gd name="T47" fmla="*/ 103 h 109"/>
                <a:gd name="T48" fmla="*/ 81 w 105"/>
                <a:gd name="T49" fmla="*/ 100 h 109"/>
                <a:gd name="T50" fmla="*/ 86 w 105"/>
                <a:gd name="T51" fmla="*/ 94 h 109"/>
                <a:gd name="T52" fmla="*/ 92 w 105"/>
                <a:gd name="T53" fmla="*/ 89 h 109"/>
                <a:gd name="T54" fmla="*/ 80 w 105"/>
                <a:gd name="T55" fmla="*/ 80 h 109"/>
                <a:gd name="T56" fmla="*/ 76 w 105"/>
                <a:gd name="T57" fmla="*/ 71 h 109"/>
                <a:gd name="T58" fmla="*/ 75 w 105"/>
                <a:gd name="T59" fmla="*/ 66 h 109"/>
                <a:gd name="T60" fmla="*/ 87 w 105"/>
                <a:gd name="T61" fmla="*/ 61 h 109"/>
                <a:gd name="T62" fmla="*/ 97 w 105"/>
                <a:gd name="T63" fmla="*/ 57 h 109"/>
                <a:gd name="T64" fmla="*/ 103 w 105"/>
                <a:gd name="T65" fmla="*/ 57 h 109"/>
                <a:gd name="T66" fmla="*/ 103 w 105"/>
                <a:gd name="T67" fmla="*/ 51 h 109"/>
                <a:gd name="T68" fmla="*/ 100 w 105"/>
                <a:gd name="T69" fmla="*/ 42 h 109"/>
                <a:gd name="T70" fmla="*/ 99 w 105"/>
                <a:gd name="T71" fmla="*/ 37 h 109"/>
                <a:gd name="T72" fmla="*/ 96 w 105"/>
                <a:gd name="T73" fmla="*/ 31 h 109"/>
                <a:gd name="T74" fmla="*/ 96 w 105"/>
                <a:gd name="T75" fmla="*/ 27 h 109"/>
                <a:gd name="T76" fmla="*/ 96 w 105"/>
                <a:gd name="T77" fmla="*/ 16 h 109"/>
                <a:gd name="T78" fmla="*/ 96 w 105"/>
                <a:gd name="T79" fmla="*/ 14 h 109"/>
                <a:gd name="T80" fmla="*/ 95 w 105"/>
                <a:gd name="T81" fmla="*/ 13 h 109"/>
                <a:gd name="T82" fmla="*/ 88 w 105"/>
                <a:gd name="T83" fmla="*/ 10 h 109"/>
                <a:gd name="T84" fmla="*/ 89 w 105"/>
                <a:gd name="T85" fmla="*/ 3 h 109"/>
                <a:gd name="T86" fmla="*/ 79 w 105"/>
                <a:gd name="T87" fmla="*/ 6 h 109"/>
                <a:gd name="T88" fmla="*/ 66 w 105"/>
                <a:gd name="T89" fmla="*/ 13 h 109"/>
                <a:gd name="T90" fmla="*/ 59 w 105"/>
                <a:gd name="T91" fmla="*/ 9 h 109"/>
                <a:gd name="T92" fmla="*/ 55 w 105"/>
                <a:gd name="T93" fmla="*/ 7 h 109"/>
                <a:gd name="T94" fmla="*/ 47 w 105"/>
                <a:gd name="T95" fmla="*/ 3 h 109"/>
                <a:gd name="T96" fmla="*/ 46 w 105"/>
                <a:gd name="T97" fmla="*/ 1 h 109"/>
                <a:gd name="T98" fmla="*/ 42 w 105"/>
                <a:gd name="T99" fmla="*/ 1 h 109"/>
                <a:gd name="T100" fmla="*/ 31 w 105"/>
                <a:gd name="T101" fmla="*/ 0 h 109"/>
                <a:gd name="T102" fmla="*/ 33 w 105"/>
                <a:gd name="T103" fmla="*/ 5 h 109"/>
                <a:gd name="T104" fmla="*/ 36 w 105"/>
                <a:gd name="T105" fmla="*/ 14 h 109"/>
                <a:gd name="T106" fmla="*/ 31 w 105"/>
                <a:gd name="T107" fmla="*/ 18 h 109"/>
                <a:gd name="T108" fmla="*/ 23 w 105"/>
                <a:gd name="T109" fmla="*/ 17 h 109"/>
                <a:gd name="T110" fmla="*/ 14 w 105"/>
                <a:gd name="T111" fmla="*/ 18 h 109"/>
                <a:gd name="T112" fmla="*/ 13 w 105"/>
                <a:gd name="T113" fmla="*/ 21 h 109"/>
                <a:gd name="T114" fmla="*/ 14 w 105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5" h="109">
                  <a:moveTo>
                    <a:pt x="14" y="28"/>
                  </a:moveTo>
                  <a:cubicBezTo>
                    <a:pt x="11" y="32"/>
                    <a:pt x="7" y="32"/>
                    <a:pt x="8" y="33"/>
                  </a:cubicBezTo>
                  <a:cubicBezTo>
                    <a:pt x="9" y="34"/>
                    <a:pt x="13" y="37"/>
                    <a:pt x="12" y="39"/>
                  </a:cubicBezTo>
                  <a:cubicBezTo>
                    <a:pt x="11" y="41"/>
                    <a:pt x="9" y="40"/>
                    <a:pt x="9" y="42"/>
                  </a:cubicBezTo>
                  <a:cubicBezTo>
                    <a:pt x="9" y="45"/>
                    <a:pt x="4" y="45"/>
                    <a:pt x="3" y="45"/>
                  </a:cubicBezTo>
                  <a:cubicBezTo>
                    <a:pt x="1" y="45"/>
                    <a:pt x="3" y="48"/>
                    <a:pt x="2" y="50"/>
                  </a:cubicBezTo>
                  <a:cubicBezTo>
                    <a:pt x="1" y="53"/>
                    <a:pt x="1" y="57"/>
                    <a:pt x="1" y="59"/>
                  </a:cubicBezTo>
                  <a:cubicBezTo>
                    <a:pt x="0" y="61"/>
                    <a:pt x="4" y="64"/>
                    <a:pt x="4" y="66"/>
                  </a:cubicBezTo>
                  <a:cubicBezTo>
                    <a:pt x="3" y="67"/>
                    <a:pt x="1" y="69"/>
                    <a:pt x="1" y="70"/>
                  </a:cubicBezTo>
                  <a:cubicBezTo>
                    <a:pt x="2" y="71"/>
                    <a:pt x="5" y="73"/>
                    <a:pt x="5" y="79"/>
                  </a:cubicBezTo>
                  <a:cubicBezTo>
                    <a:pt x="6" y="79"/>
                    <a:pt x="7" y="80"/>
                    <a:pt x="8" y="80"/>
                  </a:cubicBezTo>
                  <a:cubicBezTo>
                    <a:pt x="9" y="82"/>
                    <a:pt x="12" y="84"/>
                    <a:pt x="15" y="84"/>
                  </a:cubicBezTo>
                  <a:cubicBezTo>
                    <a:pt x="19" y="84"/>
                    <a:pt x="20" y="86"/>
                    <a:pt x="21" y="85"/>
                  </a:cubicBezTo>
                  <a:cubicBezTo>
                    <a:pt x="23" y="85"/>
                    <a:pt x="27" y="86"/>
                    <a:pt x="24" y="89"/>
                  </a:cubicBezTo>
                  <a:cubicBezTo>
                    <a:pt x="20" y="92"/>
                    <a:pt x="20" y="95"/>
                    <a:pt x="19" y="98"/>
                  </a:cubicBezTo>
                  <a:cubicBezTo>
                    <a:pt x="19" y="100"/>
                    <a:pt x="19" y="103"/>
                    <a:pt x="18" y="104"/>
                  </a:cubicBezTo>
                  <a:cubicBezTo>
                    <a:pt x="21" y="105"/>
                    <a:pt x="26" y="105"/>
                    <a:pt x="28" y="104"/>
                  </a:cubicBezTo>
                  <a:cubicBezTo>
                    <a:pt x="31" y="103"/>
                    <a:pt x="32" y="103"/>
                    <a:pt x="36" y="104"/>
                  </a:cubicBezTo>
                  <a:cubicBezTo>
                    <a:pt x="38" y="104"/>
                    <a:pt x="41" y="106"/>
                    <a:pt x="43" y="107"/>
                  </a:cubicBezTo>
                  <a:cubicBezTo>
                    <a:pt x="43" y="106"/>
                    <a:pt x="43" y="105"/>
                    <a:pt x="44" y="105"/>
                  </a:cubicBezTo>
                  <a:cubicBezTo>
                    <a:pt x="46" y="105"/>
                    <a:pt x="49" y="109"/>
                    <a:pt x="51" y="107"/>
                  </a:cubicBezTo>
                  <a:cubicBezTo>
                    <a:pt x="52" y="105"/>
                    <a:pt x="56" y="105"/>
                    <a:pt x="58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6" y="103"/>
                  </a:cubicBezTo>
                  <a:cubicBezTo>
                    <a:pt x="78" y="104"/>
                    <a:pt x="83" y="106"/>
                    <a:pt x="81" y="100"/>
                  </a:cubicBezTo>
                  <a:cubicBezTo>
                    <a:pt x="79" y="95"/>
                    <a:pt x="85" y="96"/>
                    <a:pt x="86" y="94"/>
                  </a:cubicBezTo>
                  <a:cubicBezTo>
                    <a:pt x="86" y="91"/>
                    <a:pt x="93" y="90"/>
                    <a:pt x="92" y="89"/>
                  </a:cubicBezTo>
                  <a:cubicBezTo>
                    <a:pt x="91" y="87"/>
                    <a:pt x="82" y="82"/>
                    <a:pt x="80" y="80"/>
                  </a:cubicBezTo>
                  <a:cubicBezTo>
                    <a:pt x="77" y="79"/>
                    <a:pt x="77" y="73"/>
                    <a:pt x="76" y="71"/>
                  </a:cubicBezTo>
                  <a:cubicBezTo>
                    <a:pt x="75" y="69"/>
                    <a:pt x="72" y="66"/>
                    <a:pt x="75" y="66"/>
                  </a:cubicBezTo>
                  <a:cubicBezTo>
                    <a:pt x="79" y="65"/>
                    <a:pt x="84" y="64"/>
                    <a:pt x="87" y="61"/>
                  </a:cubicBezTo>
                  <a:cubicBezTo>
                    <a:pt x="90" y="59"/>
                    <a:pt x="95" y="59"/>
                    <a:pt x="97" y="57"/>
                  </a:cubicBezTo>
                  <a:cubicBezTo>
                    <a:pt x="98" y="56"/>
                    <a:pt x="102" y="58"/>
                    <a:pt x="103" y="57"/>
                  </a:cubicBezTo>
                  <a:cubicBezTo>
                    <a:pt x="104" y="55"/>
                    <a:pt x="105" y="53"/>
                    <a:pt x="103" y="51"/>
                  </a:cubicBezTo>
                  <a:cubicBezTo>
                    <a:pt x="102" y="49"/>
                    <a:pt x="101" y="46"/>
                    <a:pt x="100" y="42"/>
                  </a:cubicBezTo>
                  <a:cubicBezTo>
                    <a:pt x="100" y="38"/>
                    <a:pt x="99" y="38"/>
                    <a:pt x="99" y="37"/>
                  </a:cubicBezTo>
                  <a:cubicBezTo>
                    <a:pt x="99" y="35"/>
                    <a:pt x="98" y="32"/>
                    <a:pt x="96" y="31"/>
                  </a:cubicBezTo>
                  <a:cubicBezTo>
                    <a:pt x="95" y="30"/>
                    <a:pt x="94" y="30"/>
                    <a:pt x="96" y="27"/>
                  </a:cubicBezTo>
                  <a:cubicBezTo>
                    <a:pt x="97" y="24"/>
                    <a:pt x="97" y="18"/>
                    <a:pt x="96" y="16"/>
                  </a:cubicBezTo>
                  <a:cubicBezTo>
                    <a:pt x="96" y="15"/>
                    <a:pt x="96" y="15"/>
                    <a:pt x="96" y="14"/>
                  </a:cubicBezTo>
                  <a:cubicBezTo>
                    <a:pt x="95" y="14"/>
                    <a:pt x="95" y="14"/>
                    <a:pt x="95" y="13"/>
                  </a:cubicBezTo>
                  <a:cubicBezTo>
                    <a:pt x="94" y="11"/>
                    <a:pt x="92" y="10"/>
                    <a:pt x="88" y="10"/>
                  </a:cubicBezTo>
                  <a:cubicBezTo>
                    <a:pt x="83" y="10"/>
                    <a:pt x="91" y="5"/>
                    <a:pt x="89" y="3"/>
                  </a:cubicBezTo>
                  <a:cubicBezTo>
                    <a:pt x="87" y="1"/>
                    <a:pt x="83" y="7"/>
                    <a:pt x="79" y="6"/>
                  </a:cubicBezTo>
                  <a:cubicBezTo>
                    <a:pt x="74" y="5"/>
                    <a:pt x="69" y="10"/>
                    <a:pt x="66" y="13"/>
                  </a:cubicBezTo>
                  <a:cubicBezTo>
                    <a:pt x="62" y="15"/>
                    <a:pt x="57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1" y="8"/>
                    <a:pt x="46" y="7"/>
                    <a:pt x="47" y="3"/>
                  </a:cubicBezTo>
                  <a:cubicBezTo>
                    <a:pt x="47" y="2"/>
                    <a:pt x="47" y="1"/>
                    <a:pt x="46" y="1"/>
                  </a:cubicBezTo>
                  <a:cubicBezTo>
                    <a:pt x="44" y="1"/>
                    <a:pt x="42" y="1"/>
                    <a:pt x="42" y="1"/>
                  </a:cubicBezTo>
                  <a:cubicBezTo>
                    <a:pt x="40" y="0"/>
                    <a:pt x="36" y="0"/>
                    <a:pt x="31" y="0"/>
                  </a:cubicBezTo>
                  <a:cubicBezTo>
                    <a:pt x="32" y="1"/>
                    <a:pt x="34" y="3"/>
                    <a:pt x="33" y="5"/>
                  </a:cubicBezTo>
                  <a:cubicBezTo>
                    <a:pt x="32" y="7"/>
                    <a:pt x="34" y="10"/>
                    <a:pt x="36" y="14"/>
                  </a:cubicBezTo>
                  <a:cubicBezTo>
                    <a:pt x="38" y="18"/>
                    <a:pt x="31" y="16"/>
                    <a:pt x="31" y="18"/>
                  </a:cubicBezTo>
                  <a:cubicBezTo>
                    <a:pt x="31" y="21"/>
                    <a:pt x="25" y="18"/>
                    <a:pt x="23" y="17"/>
                  </a:cubicBezTo>
                  <a:cubicBezTo>
                    <a:pt x="21" y="16"/>
                    <a:pt x="14" y="17"/>
                    <a:pt x="14" y="18"/>
                  </a:cubicBezTo>
                  <a:cubicBezTo>
                    <a:pt x="14" y="19"/>
                    <a:pt x="14" y="20"/>
                    <a:pt x="13" y="21"/>
                  </a:cubicBezTo>
                  <a:cubicBezTo>
                    <a:pt x="14" y="24"/>
                    <a:pt x="15" y="27"/>
                    <a:pt x="14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5" name="Freeform 89"/>
            <p:cNvSpPr>
              <a:spLocks/>
            </p:cNvSpPr>
            <p:nvPr userDrawn="1"/>
          </p:nvSpPr>
          <p:spPr bwMode="auto">
            <a:xfrm>
              <a:off x="-1895688" y="2299002"/>
              <a:ext cx="260084" cy="421250"/>
            </a:xfrm>
            <a:custGeom>
              <a:avLst/>
              <a:gdLst>
                <a:gd name="T0" fmla="*/ 104 w 122"/>
                <a:gd name="T1" fmla="*/ 152 h 181"/>
                <a:gd name="T2" fmla="*/ 121 w 122"/>
                <a:gd name="T3" fmla="*/ 137 h 181"/>
                <a:gd name="T4" fmla="*/ 118 w 122"/>
                <a:gd name="T5" fmla="*/ 128 h 181"/>
                <a:gd name="T6" fmla="*/ 103 w 122"/>
                <a:gd name="T7" fmla="*/ 118 h 181"/>
                <a:gd name="T8" fmla="*/ 110 w 122"/>
                <a:gd name="T9" fmla="*/ 111 h 181"/>
                <a:gd name="T10" fmla="*/ 104 w 122"/>
                <a:gd name="T11" fmla="*/ 106 h 181"/>
                <a:gd name="T12" fmla="*/ 106 w 122"/>
                <a:gd name="T13" fmla="*/ 100 h 181"/>
                <a:gd name="T14" fmla="*/ 100 w 122"/>
                <a:gd name="T15" fmla="*/ 97 h 181"/>
                <a:gd name="T16" fmla="*/ 103 w 122"/>
                <a:gd name="T17" fmla="*/ 94 h 181"/>
                <a:gd name="T18" fmla="*/ 101 w 122"/>
                <a:gd name="T19" fmla="*/ 85 h 181"/>
                <a:gd name="T20" fmla="*/ 105 w 122"/>
                <a:gd name="T21" fmla="*/ 79 h 181"/>
                <a:gd name="T22" fmla="*/ 94 w 122"/>
                <a:gd name="T23" fmla="*/ 63 h 181"/>
                <a:gd name="T24" fmla="*/ 97 w 122"/>
                <a:gd name="T25" fmla="*/ 56 h 181"/>
                <a:gd name="T26" fmla="*/ 104 w 122"/>
                <a:gd name="T27" fmla="*/ 48 h 181"/>
                <a:gd name="T28" fmla="*/ 96 w 122"/>
                <a:gd name="T29" fmla="*/ 40 h 181"/>
                <a:gd name="T30" fmla="*/ 89 w 122"/>
                <a:gd name="T31" fmla="*/ 36 h 181"/>
                <a:gd name="T32" fmla="*/ 87 w 122"/>
                <a:gd name="T33" fmla="*/ 30 h 181"/>
                <a:gd name="T34" fmla="*/ 89 w 122"/>
                <a:gd name="T35" fmla="*/ 25 h 181"/>
                <a:gd name="T36" fmla="*/ 93 w 122"/>
                <a:gd name="T37" fmla="*/ 21 h 181"/>
                <a:gd name="T38" fmla="*/ 96 w 122"/>
                <a:gd name="T39" fmla="*/ 17 h 181"/>
                <a:gd name="T40" fmla="*/ 96 w 122"/>
                <a:gd name="T41" fmla="*/ 11 h 181"/>
                <a:gd name="T42" fmla="*/ 84 w 122"/>
                <a:gd name="T43" fmla="*/ 4 h 181"/>
                <a:gd name="T44" fmla="*/ 74 w 122"/>
                <a:gd name="T45" fmla="*/ 4 h 181"/>
                <a:gd name="T46" fmla="*/ 63 w 122"/>
                <a:gd name="T47" fmla="*/ 6 h 181"/>
                <a:gd name="T48" fmla="*/ 56 w 122"/>
                <a:gd name="T49" fmla="*/ 13 h 181"/>
                <a:gd name="T50" fmla="*/ 53 w 122"/>
                <a:gd name="T51" fmla="*/ 23 h 181"/>
                <a:gd name="T52" fmla="*/ 48 w 122"/>
                <a:gd name="T53" fmla="*/ 29 h 181"/>
                <a:gd name="T54" fmla="*/ 42 w 122"/>
                <a:gd name="T55" fmla="*/ 27 h 181"/>
                <a:gd name="T56" fmla="*/ 33 w 122"/>
                <a:gd name="T57" fmla="*/ 27 h 181"/>
                <a:gd name="T58" fmla="*/ 20 w 122"/>
                <a:gd name="T59" fmla="*/ 26 h 181"/>
                <a:gd name="T60" fmla="*/ 7 w 122"/>
                <a:gd name="T61" fmla="*/ 18 h 181"/>
                <a:gd name="T62" fmla="*/ 0 w 122"/>
                <a:gd name="T63" fmla="*/ 23 h 181"/>
                <a:gd name="T64" fmla="*/ 12 w 122"/>
                <a:gd name="T65" fmla="*/ 31 h 181"/>
                <a:gd name="T66" fmla="*/ 29 w 122"/>
                <a:gd name="T67" fmla="*/ 41 h 181"/>
                <a:gd name="T68" fmla="*/ 30 w 122"/>
                <a:gd name="T69" fmla="*/ 51 h 181"/>
                <a:gd name="T70" fmla="*/ 32 w 122"/>
                <a:gd name="T71" fmla="*/ 61 h 181"/>
                <a:gd name="T72" fmla="*/ 32 w 122"/>
                <a:gd name="T73" fmla="*/ 70 h 181"/>
                <a:gd name="T74" fmla="*/ 34 w 122"/>
                <a:gd name="T75" fmla="*/ 76 h 181"/>
                <a:gd name="T76" fmla="*/ 36 w 122"/>
                <a:gd name="T77" fmla="*/ 81 h 181"/>
                <a:gd name="T78" fmla="*/ 45 w 122"/>
                <a:gd name="T79" fmla="*/ 84 h 181"/>
                <a:gd name="T80" fmla="*/ 49 w 122"/>
                <a:gd name="T81" fmla="*/ 93 h 181"/>
                <a:gd name="T82" fmla="*/ 47 w 122"/>
                <a:gd name="T83" fmla="*/ 97 h 181"/>
                <a:gd name="T84" fmla="*/ 41 w 122"/>
                <a:gd name="T85" fmla="*/ 101 h 181"/>
                <a:gd name="T86" fmla="*/ 29 w 122"/>
                <a:gd name="T87" fmla="*/ 112 h 181"/>
                <a:gd name="T88" fmla="*/ 22 w 122"/>
                <a:gd name="T89" fmla="*/ 117 h 181"/>
                <a:gd name="T90" fmla="*/ 16 w 122"/>
                <a:gd name="T91" fmla="*/ 123 h 181"/>
                <a:gd name="T92" fmla="*/ 8 w 122"/>
                <a:gd name="T93" fmla="*/ 127 h 181"/>
                <a:gd name="T94" fmla="*/ 2 w 122"/>
                <a:gd name="T95" fmla="*/ 134 h 181"/>
                <a:gd name="T96" fmla="*/ 3 w 122"/>
                <a:gd name="T97" fmla="*/ 140 h 181"/>
                <a:gd name="T98" fmla="*/ 4 w 122"/>
                <a:gd name="T99" fmla="*/ 147 h 181"/>
                <a:gd name="T100" fmla="*/ 6 w 122"/>
                <a:gd name="T101" fmla="*/ 160 h 181"/>
                <a:gd name="T102" fmla="*/ 3 w 122"/>
                <a:gd name="T103" fmla="*/ 171 h 181"/>
                <a:gd name="T104" fmla="*/ 14 w 122"/>
                <a:gd name="T105" fmla="*/ 175 h 181"/>
                <a:gd name="T106" fmla="*/ 21 w 122"/>
                <a:gd name="T107" fmla="*/ 178 h 181"/>
                <a:gd name="T108" fmla="*/ 34 w 122"/>
                <a:gd name="T109" fmla="*/ 181 h 181"/>
                <a:gd name="T110" fmla="*/ 70 w 122"/>
                <a:gd name="T111" fmla="*/ 173 h 181"/>
                <a:gd name="T112" fmla="*/ 80 w 122"/>
                <a:gd name="T113" fmla="*/ 172 h 181"/>
                <a:gd name="T114" fmla="*/ 86 w 122"/>
                <a:gd name="T115" fmla="*/ 165 h 181"/>
                <a:gd name="T116" fmla="*/ 104 w 122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2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2" y="133"/>
                    <a:pt x="118" y="128"/>
                  </a:cubicBezTo>
                  <a:cubicBezTo>
                    <a:pt x="113" y="123"/>
                    <a:pt x="103" y="120"/>
                    <a:pt x="103" y="118"/>
                  </a:cubicBezTo>
                  <a:cubicBezTo>
                    <a:pt x="103" y="115"/>
                    <a:pt x="111" y="115"/>
                    <a:pt x="110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2" y="103"/>
                    <a:pt x="106" y="102"/>
                    <a:pt x="106" y="100"/>
                  </a:cubicBezTo>
                  <a:cubicBezTo>
                    <a:pt x="105" y="99"/>
                    <a:pt x="100" y="98"/>
                    <a:pt x="100" y="97"/>
                  </a:cubicBezTo>
                  <a:cubicBezTo>
                    <a:pt x="100" y="95"/>
                    <a:pt x="103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3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2" y="61"/>
                    <a:pt x="95" y="57"/>
                    <a:pt x="97" y="56"/>
                  </a:cubicBezTo>
                  <a:cubicBezTo>
                    <a:pt x="99" y="55"/>
                    <a:pt x="104" y="50"/>
                    <a:pt x="104" y="48"/>
                  </a:cubicBezTo>
                  <a:cubicBezTo>
                    <a:pt x="104" y="46"/>
                    <a:pt x="98" y="41"/>
                    <a:pt x="96" y="40"/>
                  </a:cubicBezTo>
                  <a:cubicBezTo>
                    <a:pt x="94" y="39"/>
                    <a:pt x="91" y="40"/>
                    <a:pt x="89" y="36"/>
                  </a:cubicBezTo>
                  <a:cubicBezTo>
                    <a:pt x="87" y="33"/>
                    <a:pt x="85" y="32"/>
                    <a:pt x="87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3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6" y="13"/>
                    <a:pt x="96" y="11"/>
                  </a:cubicBezTo>
                  <a:cubicBezTo>
                    <a:pt x="95" y="8"/>
                    <a:pt x="86" y="7"/>
                    <a:pt x="84" y="4"/>
                  </a:cubicBezTo>
                  <a:cubicBezTo>
                    <a:pt x="82" y="0"/>
                    <a:pt x="76" y="2"/>
                    <a:pt x="74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3" y="23"/>
                  </a:cubicBezTo>
                  <a:cubicBezTo>
                    <a:pt x="48" y="22"/>
                    <a:pt x="52" y="25"/>
                    <a:pt x="48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8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7" y="18"/>
                  </a:cubicBezTo>
                  <a:cubicBezTo>
                    <a:pt x="4" y="17"/>
                    <a:pt x="1" y="19"/>
                    <a:pt x="0" y="23"/>
                  </a:cubicBezTo>
                  <a:cubicBezTo>
                    <a:pt x="4" y="25"/>
                    <a:pt x="7" y="29"/>
                    <a:pt x="12" y="31"/>
                  </a:cubicBezTo>
                  <a:cubicBezTo>
                    <a:pt x="18" y="34"/>
                    <a:pt x="30" y="37"/>
                    <a:pt x="29" y="41"/>
                  </a:cubicBezTo>
                  <a:cubicBezTo>
                    <a:pt x="28" y="44"/>
                    <a:pt x="27" y="49"/>
                    <a:pt x="30" y="51"/>
                  </a:cubicBezTo>
                  <a:cubicBezTo>
                    <a:pt x="32" y="52"/>
                    <a:pt x="29" y="59"/>
                    <a:pt x="32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2" y="74"/>
                    <a:pt x="34" y="76"/>
                  </a:cubicBezTo>
                  <a:cubicBezTo>
                    <a:pt x="35" y="76"/>
                    <a:pt x="35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49" y="96"/>
                    <a:pt x="49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39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4" y="127"/>
                    <a:pt x="5" y="132"/>
                    <a:pt x="2" y="134"/>
                  </a:cubicBezTo>
                  <a:cubicBezTo>
                    <a:pt x="0" y="135"/>
                    <a:pt x="0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3" y="165"/>
                    <a:pt x="1" y="171"/>
                    <a:pt x="3" y="171"/>
                  </a:cubicBezTo>
                  <a:cubicBezTo>
                    <a:pt x="5" y="170"/>
                    <a:pt x="10" y="175"/>
                    <a:pt x="14" y="175"/>
                  </a:cubicBezTo>
                  <a:cubicBezTo>
                    <a:pt x="17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2" y="173"/>
                    <a:pt x="70" y="173"/>
                  </a:cubicBezTo>
                  <a:cubicBezTo>
                    <a:pt x="74" y="173"/>
                    <a:pt x="78" y="173"/>
                    <a:pt x="80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6" name="Freeform 90"/>
            <p:cNvSpPr>
              <a:spLocks/>
            </p:cNvSpPr>
            <p:nvPr userDrawn="1"/>
          </p:nvSpPr>
          <p:spPr bwMode="auto">
            <a:xfrm>
              <a:off x="-1561775" y="3621105"/>
              <a:ext cx="526879" cy="426720"/>
            </a:xfrm>
            <a:custGeom>
              <a:avLst/>
              <a:gdLst>
                <a:gd name="T0" fmla="*/ 147 w 246"/>
                <a:gd name="T1" fmla="*/ 38 h 183"/>
                <a:gd name="T2" fmla="*/ 126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8 w 246"/>
                <a:gd name="T15" fmla="*/ 11 h 183"/>
                <a:gd name="T16" fmla="*/ 37 w 246"/>
                <a:gd name="T17" fmla="*/ 20 h 183"/>
                <a:gd name="T18" fmla="*/ 30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0 w 246"/>
                <a:gd name="T29" fmla="*/ 36 h 183"/>
                <a:gd name="T30" fmla="*/ 2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8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1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7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2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29" y="36"/>
                    <a:pt x="126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8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7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8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4" y="21"/>
                    <a:pt x="34" y="25"/>
                    <a:pt x="30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1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8"/>
                    <a:pt x="0" y="47"/>
                    <a:pt x="2" y="48"/>
                  </a:cubicBezTo>
                  <a:cubicBezTo>
                    <a:pt x="5" y="49"/>
                    <a:pt x="6" y="53"/>
                    <a:pt x="12" y="59"/>
                  </a:cubicBezTo>
                  <a:cubicBezTo>
                    <a:pt x="17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8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1" y="125"/>
                    <a:pt x="54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1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6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2" y="110"/>
                    <a:pt x="211" y="109"/>
                  </a:cubicBezTo>
                  <a:cubicBezTo>
                    <a:pt x="209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7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4" y="52"/>
                    <a:pt x="164" y="48"/>
                  </a:cubicBezTo>
                  <a:cubicBezTo>
                    <a:pt x="164" y="47"/>
                    <a:pt x="163" y="45"/>
                    <a:pt x="162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7" name="Freeform 91"/>
            <p:cNvSpPr>
              <a:spLocks/>
            </p:cNvSpPr>
            <p:nvPr userDrawn="1"/>
          </p:nvSpPr>
          <p:spPr bwMode="auto">
            <a:xfrm>
              <a:off x="-11288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39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4 w 94"/>
                <a:gd name="T17" fmla="*/ 97 h 97"/>
                <a:gd name="T18" fmla="*/ 17 w 94"/>
                <a:gd name="T19" fmla="*/ 95 h 97"/>
                <a:gd name="T20" fmla="*/ 36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5 w 94"/>
                <a:gd name="T43" fmla="*/ 0 h 97"/>
                <a:gd name="T44" fmla="*/ 51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7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4" y="97"/>
                  </a:cubicBezTo>
                  <a:cubicBezTo>
                    <a:pt x="15" y="96"/>
                    <a:pt x="16" y="96"/>
                    <a:pt x="17" y="95"/>
                  </a:cubicBezTo>
                  <a:cubicBezTo>
                    <a:pt x="24" y="92"/>
                    <a:pt x="31" y="94"/>
                    <a:pt x="36" y="92"/>
                  </a:cubicBezTo>
                  <a:cubicBezTo>
                    <a:pt x="41" y="91"/>
                    <a:pt x="37" y="87"/>
                    <a:pt x="41" y="84"/>
                  </a:cubicBezTo>
                  <a:cubicBezTo>
                    <a:pt x="45" y="80"/>
                    <a:pt x="51" y="83"/>
                    <a:pt x="54" y="82"/>
                  </a:cubicBezTo>
                  <a:cubicBezTo>
                    <a:pt x="56" y="81"/>
                    <a:pt x="57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2" y="46"/>
                    <a:pt x="89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2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8" y="9"/>
                    <a:pt x="56" y="4"/>
                    <a:pt x="55" y="0"/>
                  </a:cubicBezTo>
                  <a:cubicBezTo>
                    <a:pt x="51" y="2"/>
                    <a:pt x="51" y="2"/>
                    <a:pt x="51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8" name="Freeform 92"/>
            <p:cNvSpPr>
              <a:spLocks/>
            </p:cNvSpPr>
            <p:nvPr userDrawn="1"/>
          </p:nvSpPr>
          <p:spPr bwMode="auto">
            <a:xfrm>
              <a:off x="-1160743" y="3788875"/>
              <a:ext cx="30203" cy="43766"/>
            </a:xfrm>
            <a:custGeom>
              <a:avLst/>
              <a:gdLst>
                <a:gd name="T0" fmla="*/ 10 w 14"/>
                <a:gd name="T1" fmla="*/ 18 h 19"/>
                <a:gd name="T2" fmla="*/ 10 w 14"/>
                <a:gd name="T3" fmla="*/ 15 h 19"/>
                <a:gd name="T4" fmla="*/ 9 w 14"/>
                <a:gd name="T5" fmla="*/ 1 h 19"/>
                <a:gd name="T6" fmla="*/ 1 w 14"/>
                <a:gd name="T7" fmla="*/ 12 h 19"/>
                <a:gd name="T8" fmla="*/ 0 w 14"/>
                <a:gd name="T9" fmla="*/ 12 h 19"/>
                <a:gd name="T10" fmla="*/ 10 w 14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9">
                  <a:moveTo>
                    <a:pt x="10" y="18"/>
                  </a:moveTo>
                  <a:cubicBezTo>
                    <a:pt x="10" y="17"/>
                    <a:pt x="10" y="16"/>
                    <a:pt x="10" y="15"/>
                  </a:cubicBezTo>
                  <a:cubicBezTo>
                    <a:pt x="12" y="12"/>
                    <a:pt x="14" y="3"/>
                    <a:pt x="9" y="1"/>
                  </a:cubicBezTo>
                  <a:cubicBezTo>
                    <a:pt x="4" y="0"/>
                    <a:pt x="1" y="9"/>
                    <a:pt x="1" y="12"/>
                  </a:cubicBezTo>
                  <a:cubicBezTo>
                    <a:pt x="1" y="12"/>
                    <a:pt x="1" y="12"/>
                    <a:pt x="0" y="12"/>
                  </a:cubicBezTo>
                  <a:cubicBezTo>
                    <a:pt x="3" y="18"/>
                    <a:pt x="7" y="19"/>
                    <a:pt x="1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9" name="Freeform 93"/>
            <p:cNvSpPr>
              <a:spLocks/>
            </p:cNvSpPr>
            <p:nvPr userDrawn="1"/>
          </p:nvSpPr>
          <p:spPr bwMode="auto">
            <a:xfrm>
              <a:off x="-1128862" y="3783403"/>
              <a:ext cx="117457" cy="98474"/>
            </a:xfrm>
            <a:custGeom>
              <a:avLst/>
              <a:gdLst>
                <a:gd name="T0" fmla="*/ 9 w 55"/>
                <a:gd name="T1" fmla="*/ 39 h 42"/>
                <a:gd name="T2" fmla="*/ 36 w 55"/>
                <a:gd name="T3" fmla="*/ 42 h 42"/>
                <a:gd name="T4" fmla="*/ 39 w 55"/>
                <a:gd name="T5" fmla="*/ 33 h 42"/>
                <a:gd name="T6" fmla="*/ 47 w 55"/>
                <a:gd name="T7" fmla="*/ 24 h 42"/>
                <a:gd name="T8" fmla="*/ 47 w 55"/>
                <a:gd name="T9" fmla="*/ 16 h 42"/>
                <a:gd name="T10" fmla="*/ 51 w 55"/>
                <a:gd name="T11" fmla="*/ 16 h 42"/>
                <a:gd name="T12" fmla="*/ 55 w 55"/>
                <a:gd name="T13" fmla="*/ 14 h 42"/>
                <a:gd name="T14" fmla="*/ 52 w 55"/>
                <a:gd name="T15" fmla="*/ 0 h 42"/>
                <a:gd name="T16" fmla="*/ 38 w 55"/>
                <a:gd name="T17" fmla="*/ 15 h 42"/>
                <a:gd name="T18" fmla="*/ 16 w 55"/>
                <a:gd name="T19" fmla="*/ 24 h 42"/>
                <a:gd name="T20" fmla="*/ 2 w 55"/>
                <a:gd name="T21" fmla="*/ 28 h 42"/>
                <a:gd name="T22" fmla="*/ 0 w 55"/>
                <a:gd name="T23" fmla="*/ 27 h 42"/>
                <a:gd name="T24" fmla="*/ 9 w 55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4" y="7"/>
                    <a:pt x="53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7" y="23"/>
                    <a:pt x="5" y="26"/>
                    <a:pt x="2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7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0" name="Freeform 94"/>
            <p:cNvSpPr>
              <a:spLocks noEditPoints="1"/>
            </p:cNvSpPr>
            <p:nvPr userDrawn="1"/>
          </p:nvSpPr>
          <p:spPr bwMode="auto">
            <a:xfrm>
              <a:off x="50743" y="4299480"/>
              <a:ext cx="484930" cy="153182"/>
            </a:xfrm>
            <a:custGeom>
              <a:avLst/>
              <a:gdLst>
                <a:gd name="T0" fmla="*/ 41 w 226"/>
                <a:gd name="T1" fmla="*/ 23 h 66"/>
                <a:gd name="T2" fmla="*/ 32 w 226"/>
                <a:gd name="T3" fmla="*/ 12 h 66"/>
                <a:gd name="T4" fmla="*/ 26 w 226"/>
                <a:gd name="T5" fmla="*/ 7 h 66"/>
                <a:gd name="T6" fmla="*/ 25 w 226"/>
                <a:gd name="T7" fmla="*/ 5 h 66"/>
                <a:gd name="T8" fmla="*/ 21 w 226"/>
                <a:gd name="T9" fmla="*/ 10 h 66"/>
                <a:gd name="T10" fmla="*/ 12 w 226"/>
                <a:gd name="T11" fmla="*/ 9 h 66"/>
                <a:gd name="T12" fmla="*/ 7 w 226"/>
                <a:gd name="T13" fmla="*/ 2 h 66"/>
                <a:gd name="T14" fmla="*/ 0 w 226"/>
                <a:gd name="T15" fmla="*/ 2 h 66"/>
                <a:gd name="T16" fmla="*/ 3 w 226"/>
                <a:gd name="T17" fmla="*/ 18 h 66"/>
                <a:gd name="T18" fmla="*/ 15 w 226"/>
                <a:gd name="T19" fmla="*/ 39 h 66"/>
                <a:gd name="T20" fmla="*/ 26 w 226"/>
                <a:gd name="T21" fmla="*/ 49 h 66"/>
                <a:gd name="T22" fmla="*/ 49 w 226"/>
                <a:gd name="T23" fmla="*/ 60 h 66"/>
                <a:gd name="T24" fmla="*/ 41 w 226"/>
                <a:gd name="T25" fmla="*/ 44 h 66"/>
                <a:gd name="T26" fmla="*/ 41 w 226"/>
                <a:gd name="T27" fmla="*/ 23 h 66"/>
                <a:gd name="T28" fmla="*/ 217 w 226"/>
                <a:gd name="T29" fmla="*/ 11 h 66"/>
                <a:gd name="T30" fmla="*/ 207 w 226"/>
                <a:gd name="T31" fmla="*/ 9 h 66"/>
                <a:gd name="T32" fmla="*/ 196 w 226"/>
                <a:gd name="T33" fmla="*/ 0 h 66"/>
                <a:gd name="T34" fmla="*/ 187 w 226"/>
                <a:gd name="T35" fmla="*/ 11 h 66"/>
                <a:gd name="T36" fmla="*/ 180 w 226"/>
                <a:gd name="T37" fmla="*/ 19 h 66"/>
                <a:gd name="T38" fmla="*/ 178 w 226"/>
                <a:gd name="T39" fmla="*/ 22 h 66"/>
                <a:gd name="T40" fmla="*/ 178 w 226"/>
                <a:gd name="T41" fmla="*/ 28 h 66"/>
                <a:gd name="T42" fmla="*/ 170 w 226"/>
                <a:gd name="T43" fmla="*/ 30 h 66"/>
                <a:gd name="T44" fmla="*/ 164 w 226"/>
                <a:gd name="T45" fmla="*/ 23 h 66"/>
                <a:gd name="T46" fmla="*/ 164 w 226"/>
                <a:gd name="T47" fmla="*/ 23 h 66"/>
                <a:gd name="T48" fmla="*/ 154 w 226"/>
                <a:gd name="T49" fmla="*/ 38 h 66"/>
                <a:gd name="T50" fmla="*/ 137 w 226"/>
                <a:gd name="T51" fmla="*/ 43 h 66"/>
                <a:gd name="T52" fmla="*/ 129 w 226"/>
                <a:gd name="T53" fmla="*/ 56 h 66"/>
                <a:gd name="T54" fmla="*/ 112 w 226"/>
                <a:gd name="T55" fmla="*/ 52 h 66"/>
                <a:gd name="T56" fmla="*/ 115 w 226"/>
                <a:gd name="T57" fmla="*/ 59 h 66"/>
                <a:gd name="T58" fmla="*/ 125 w 226"/>
                <a:gd name="T59" fmla="*/ 64 h 66"/>
                <a:gd name="T60" fmla="*/ 140 w 226"/>
                <a:gd name="T61" fmla="*/ 62 h 66"/>
                <a:gd name="T62" fmla="*/ 152 w 226"/>
                <a:gd name="T63" fmla="*/ 58 h 66"/>
                <a:gd name="T64" fmla="*/ 163 w 226"/>
                <a:gd name="T65" fmla="*/ 60 h 66"/>
                <a:gd name="T66" fmla="*/ 173 w 226"/>
                <a:gd name="T67" fmla="*/ 53 h 66"/>
                <a:gd name="T68" fmla="*/ 177 w 226"/>
                <a:gd name="T69" fmla="*/ 43 h 66"/>
                <a:gd name="T70" fmla="*/ 184 w 226"/>
                <a:gd name="T71" fmla="*/ 34 h 66"/>
                <a:gd name="T72" fmla="*/ 201 w 226"/>
                <a:gd name="T73" fmla="*/ 27 h 66"/>
                <a:gd name="T74" fmla="*/ 207 w 226"/>
                <a:gd name="T75" fmla="*/ 28 h 66"/>
                <a:gd name="T76" fmla="*/ 214 w 226"/>
                <a:gd name="T77" fmla="*/ 22 h 66"/>
                <a:gd name="T78" fmla="*/ 225 w 226"/>
                <a:gd name="T79" fmla="*/ 18 h 66"/>
                <a:gd name="T80" fmla="*/ 217 w 226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6" h="66">
                  <a:moveTo>
                    <a:pt x="41" y="23"/>
                  </a:moveTo>
                  <a:cubicBezTo>
                    <a:pt x="41" y="16"/>
                    <a:pt x="33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5" y="6"/>
                    <a:pt x="25" y="5"/>
                  </a:cubicBezTo>
                  <a:cubicBezTo>
                    <a:pt x="21" y="6"/>
                    <a:pt x="23" y="9"/>
                    <a:pt x="21" y="10"/>
                  </a:cubicBezTo>
                  <a:cubicBezTo>
                    <a:pt x="20" y="10"/>
                    <a:pt x="12" y="11"/>
                    <a:pt x="12" y="9"/>
                  </a:cubicBezTo>
                  <a:cubicBezTo>
                    <a:pt x="12" y="7"/>
                    <a:pt x="11" y="3"/>
                    <a:pt x="7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3" y="35"/>
                    <a:pt x="15" y="39"/>
                  </a:cubicBezTo>
                  <a:cubicBezTo>
                    <a:pt x="16" y="43"/>
                    <a:pt x="19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0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6" y="14"/>
                    <a:pt x="180" y="14"/>
                    <a:pt x="180" y="19"/>
                  </a:cubicBezTo>
                  <a:cubicBezTo>
                    <a:pt x="181" y="20"/>
                    <a:pt x="179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5" y="27"/>
                    <a:pt x="175" y="30"/>
                    <a:pt x="170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7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5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2" y="48"/>
                    <a:pt x="177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1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3" y="21"/>
                    <a:pt x="225" y="18"/>
                  </a:cubicBezTo>
                  <a:cubicBezTo>
                    <a:pt x="226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1" name="Freeform 95"/>
            <p:cNvSpPr>
              <a:spLocks/>
            </p:cNvSpPr>
            <p:nvPr userDrawn="1"/>
          </p:nvSpPr>
          <p:spPr bwMode="auto">
            <a:xfrm>
              <a:off x="403114" y="4350540"/>
              <a:ext cx="33559" cy="18236"/>
            </a:xfrm>
            <a:custGeom>
              <a:avLst/>
              <a:gdLst>
                <a:gd name="T0" fmla="*/ 6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6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6" y="8"/>
                  </a:moveTo>
                  <a:cubicBezTo>
                    <a:pt x="11" y="8"/>
                    <a:pt x="11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1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2" name="Freeform 96"/>
            <p:cNvSpPr>
              <a:spLocks/>
            </p:cNvSpPr>
            <p:nvPr userDrawn="1"/>
          </p:nvSpPr>
          <p:spPr bwMode="auto">
            <a:xfrm>
              <a:off x="-1457742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7 w 114"/>
                <a:gd name="T9" fmla="*/ 83 h 103"/>
                <a:gd name="T10" fmla="*/ 103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0 w 114"/>
                <a:gd name="T19" fmla="*/ 48 h 103"/>
                <a:gd name="T20" fmla="*/ 79 w 114"/>
                <a:gd name="T21" fmla="*/ 38 h 103"/>
                <a:gd name="T22" fmla="*/ 83 w 114"/>
                <a:gd name="T23" fmla="*/ 30 h 103"/>
                <a:gd name="T24" fmla="*/ 85 w 114"/>
                <a:gd name="T25" fmla="*/ 23 h 103"/>
                <a:gd name="T26" fmla="*/ 80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7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7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7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7" y="83"/>
                  </a:cubicBezTo>
                  <a:cubicBezTo>
                    <a:pt x="108" y="79"/>
                    <a:pt x="104" y="78"/>
                    <a:pt x="103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2" y="67"/>
                    <a:pt x="102" y="62"/>
                    <a:pt x="99" y="62"/>
                  </a:cubicBezTo>
                  <a:cubicBezTo>
                    <a:pt x="95" y="62"/>
                    <a:pt x="85" y="57"/>
                    <a:pt x="86" y="54"/>
                  </a:cubicBezTo>
                  <a:cubicBezTo>
                    <a:pt x="86" y="51"/>
                    <a:pt x="82" y="49"/>
                    <a:pt x="80" y="48"/>
                  </a:cubicBezTo>
                  <a:cubicBezTo>
                    <a:pt x="78" y="47"/>
                    <a:pt x="77" y="39"/>
                    <a:pt x="79" y="38"/>
                  </a:cubicBezTo>
                  <a:cubicBezTo>
                    <a:pt x="81" y="37"/>
                    <a:pt x="81" y="30"/>
                    <a:pt x="83" y="30"/>
                  </a:cubicBezTo>
                  <a:cubicBezTo>
                    <a:pt x="86" y="30"/>
                    <a:pt x="84" y="26"/>
                    <a:pt x="85" y="23"/>
                  </a:cubicBezTo>
                  <a:cubicBezTo>
                    <a:pt x="86" y="21"/>
                    <a:pt x="83" y="19"/>
                    <a:pt x="80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7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3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6" y="18"/>
                    <a:pt x="31" y="21"/>
                    <a:pt x="29" y="23"/>
                  </a:cubicBezTo>
                  <a:cubicBezTo>
                    <a:pt x="27" y="25"/>
                    <a:pt x="27" y="30"/>
                    <a:pt x="28" y="32"/>
                  </a:cubicBezTo>
                  <a:cubicBezTo>
                    <a:pt x="28" y="33"/>
                    <a:pt x="25" y="38"/>
                    <a:pt x="25" y="38"/>
                  </a:cubicBezTo>
                  <a:cubicBezTo>
                    <a:pt x="25" y="38"/>
                    <a:pt x="11" y="45"/>
                    <a:pt x="0" y="50"/>
                  </a:cubicBezTo>
                  <a:cubicBezTo>
                    <a:pt x="0" y="52"/>
                    <a:pt x="0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39" y="80"/>
                    <a:pt x="60" y="94"/>
                    <a:pt x="64" y="98"/>
                  </a:cubicBezTo>
                  <a:cubicBezTo>
                    <a:pt x="68" y="101"/>
                    <a:pt x="75" y="102"/>
                    <a:pt x="77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3" name="Freeform 97"/>
            <p:cNvSpPr>
              <a:spLocks/>
            </p:cNvSpPr>
            <p:nvPr userDrawn="1"/>
          </p:nvSpPr>
          <p:spPr bwMode="auto">
            <a:xfrm>
              <a:off x="-1261420" y="3677635"/>
              <a:ext cx="46983" cy="43766"/>
            </a:xfrm>
            <a:custGeom>
              <a:avLst/>
              <a:gdLst>
                <a:gd name="T0" fmla="*/ 7 w 22"/>
                <a:gd name="T1" fmla="*/ 14 h 19"/>
                <a:gd name="T2" fmla="*/ 13 w 22"/>
                <a:gd name="T3" fmla="*/ 19 h 19"/>
                <a:gd name="T4" fmla="*/ 22 w 22"/>
                <a:gd name="T5" fmla="*/ 19 h 19"/>
                <a:gd name="T6" fmla="*/ 17 w 22"/>
                <a:gd name="T7" fmla="*/ 6 h 19"/>
                <a:gd name="T8" fmla="*/ 18 w 22"/>
                <a:gd name="T9" fmla="*/ 4 h 19"/>
                <a:gd name="T10" fmla="*/ 10 w 22"/>
                <a:gd name="T11" fmla="*/ 0 h 19"/>
                <a:gd name="T12" fmla="*/ 5 w 22"/>
                <a:gd name="T13" fmla="*/ 4 h 19"/>
                <a:gd name="T14" fmla="*/ 0 w 22"/>
                <a:gd name="T15" fmla="*/ 13 h 19"/>
                <a:gd name="T16" fmla="*/ 7 w 22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0" y="14"/>
                    <a:pt x="17" y="7"/>
                    <a:pt x="17" y="6"/>
                  </a:cubicBezTo>
                  <a:cubicBezTo>
                    <a:pt x="17" y="5"/>
                    <a:pt x="17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6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4" name="Freeform 98"/>
            <p:cNvSpPr>
              <a:spLocks noEditPoints="1"/>
            </p:cNvSpPr>
            <p:nvPr userDrawn="1"/>
          </p:nvSpPr>
          <p:spPr bwMode="auto">
            <a:xfrm>
              <a:off x="-2536668" y="3041203"/>
              <a:ext cx="364117" cy="310010"/>
            </a:xfrm>
            <a:custGeom>
              <a:avLst/>
              <a:gdLst>
                <a:gd name="T0" fmla="*/ 149 w 170"/>
                <a:gd name="T1" fmla="*/ 30 h 133"/>
                <a:gd name="T2" fmla="*/ 143 w 170"/>
                <a:gd name="T3" fmla="*/ 29 h 133"/>
                <a:gd name="T4" fmla="*/ 136 w 170"/>
                <a:gd name="T5" fmla="*/ 25 h 133"/>
                <a:gd name="T6" fmla="*/ 124 w 170"/>
                <a:gd name="T7" fmla="*/ 23 h 133"/>
                <a:gd name="T8" fmla="*/ 118 w 170"/>
                <a:gd name="T9" fmla="*/ 20 h 133"/>
                <a:gd name="T10" fmla="*/ 114 w 170"/>
                <a:gd name="T11" fmla="*/ 15 h 133"/>
                <a:gd name="T12" fmla="*/ 109 w 170"/>
                <a:gd name="T13" fmla="*/ 17 h 133"/>
                <a:gd name="T14" fmla="*/ 106 w 170"/>
                <a:gd name="T15" fmla="*/ 13 h 133"/>
                <a:gd name="T16" fmla="*/ 98 w 170"/>
                <a:gd name="T17" fmla="*/ 9 h 133"/>
                <a:gd name="T18" fmla="*/ 92 w 170"/>
                <a:gd name="T19" fmla="*/ 6 h 133"/>
                <a:gd name="T20" fmla="*/ 88 w 170"/>
                <a:gd name="T21" fmla="*/ 2 h 133"/>
                <a:gd name="T22" fmla="*/ 87 w 170"/>
                <a:gd name="T23" fmla="*/ 0 h 133"/>
                <a:gd name="T24" fmla="*/ 84 w 170"/>
                <a:gd name="T25" fmla="*/ 1 h 133"/>
                <a:gd name="T26" fmla="*/ 77 w 170"/>
                <a:gd name="T27" fmla="*/ 10 h 133"/>
                <a:gd name="T28" fmla="*/ 65 w 170"/>
                <a:gd name="T29" fmla="*/ 17 h 133"/>
                <a:gd name="T30" fmla="*/ 58 w 170"/>
                <a:gd name="T31" fmla="*/ 25 h 133"/>
                <a:gd name="T32" fmla="*/ 43 w 170"/>
                <a:gd name="T33" fmla="*/ 21 h 133"/>
                <a:gd name="T34" fmla="*/ 36 w 170"/>
                <a:gd name="T35" fmla="*/ 25 h 133"/>
                <a:gd name="T36" fmla="*/ 38 w 170"/>
                <a:gd name="T37" fmla="*/ 36 h 133"/>
                <a:gd name="T38" fmla="*/ 28 w 170"/>
                <a:gd name="T39" fmla="*/ 36 h 133"/>
                <a:gd name="T40" fmla="*/ 20 w 170"/>
                <a:gd name="T41" fmla="*/ 33 h 133"/>
                <a:gd name="T42" fmla="*/ 9 w 170"/>
                <a:gd name="T43" fmla="*/ 34 h 133"/>
                <a:gd name="T44" fmla="*/ 2 w 170"/>
                <a:gd name="T45" fmla="*/ 39 h 133"/>
                <a:gd name="T46" fmla="*/ 3 w 170"/>
                <a:gd name="T47" fmla="*/ 45 h 133"/>
                <a:gd name="T48" fmla="*/ 19 w 170"/>
                <a:gd name="T49" fmla="*/ 50 h 133"/>
                <a:gd name="T50" fmla="*/ 29 w 170"/>
                <a:gd name="T51" fmla="*/ 53 h 133"/>
                <a:gd name="T52" fmla="*/ 33 w 170"/>
                <a:gd name="T53" fmla="*/ 57 h 133"/>
                <a:gd name="T54" fmla="*/ 42 w 170"/>
                <a:gd name="T55" fmla="*/ 67 h 133"/>
                <a:gd name="T56" fmla="*/ 45 w 170"/>
                <a:gd name="T57" fmla="*/ 75 h 133"/>
                <a:gd name="T58" fmla="*/ 43 w 170"/>
                <a:gd name="T59" fmla="*/ 88 h 133"/>
                <a:gd name="T60" fmla="*/ 38 w 170"/>
                <a:gd name="T61" fmla="*/ 108 h 133"/>
                <a:gd name="T62" fmla="*/ 37 w 170"/>
                <a:gd name="T63" fmla="*/ 108 h 133"/>
                <a:gd name="T64" fmla="*/ 44 w 170"/>
                <a:gd name="T65" fmla="*/ 111 h 133"/>
                <a:gd name="T66" fmla="*/ 55 w 170"/>
                <a:gd name="T67" fmla="*/ 116 h 133"/>
                <a:gd name="T68" fmla="*/ 64 w 170"/>
                <a:gd name="T69" fmla="*/ 115 h 133"/>
                <a:gd name="T70" fmla="*/ 70 w 170"/>
                <a:gd name="T71" fmla="*/ 116 h 133"/>
                <a:gd name="T72" fmla="*/ 83 w 170"/>
                <a:gd name="T73" fmla="*/ 119 h 133"/>
                <a:gd name="T74" fmla="*/ 95 w 170"/>
                <a:gd name="T75" fmla="*/ 120 h 133"/>
                <a:gd name="T76" fmla="*/ 95 w 170"/>
                <a:gd name="T77" fmla="*/ 117 h 133"/>
                <a:gd name="T78" fmla="*/ 104 w 170"/>
                <a:gd name="T79" fmla="*/ 106 h 133"/>
                <a:gd name="T80" fmla="*/ 126 w 170"/>
                <a:gd name="T81" fmla="*/ 110 h 133"/>
                <a:gd name="T82" fmla="*/ 139 w 170"/>
                <a:gd name="T83" fmla="*/ 106 h 133"/>
                <a:gd name="T84" fmla="*/ 147 w 170"/>
                <a:gd name="T85" fmla="*/ 102 h 133"/>
                <a:gd name="T86" fmla="*/ 148 w 170"/>
                <a:gd name="T87" fmla="*/ 98 h 133"/>
                <a:gd name="T88" fmla="*/ 142 w 170"/>
                <a:gd name="T89" fmla="*/ 97 h 133"/>
                <a:gd name="T90" fmla="*/ 140 w 170"/>
                <a:gd name="T91" fmla="*/ 91 h 133"/>
                <a:gd name="T92" fmla="*/ 136 w 170"/>
                <a:gd name="T93" fmla="*/ 86 h 133"/>
                <a:gd name="T94" fmla="*/ 139 w 170"/>
                <a:gd name="T95" fmla="*/ 83 h 133"/>
                <a:gd name="T96" fmla="*/ 141 w 170"/>
                <a:gd name="T97" fmla="*/ 79 h 133"/>
                <a:gd name="T98" fmla="*/ 140 w 170"/>
                <a:gd name="T99" fmla="*/ 74 h 133"/>
                <a:gd name="T100" fmla="*/ 138 w 170"/>
                <a:gd name="T101" fmla="*/ 68 h 133"/>
                <a:gd name="T102" fmla="*/ 133 w 170"/>
                <a:gd name="T103" fmla="*/ 68 h 133"/>
                <a:gd name="T104" fmla="*/ 131 w 170"/>
                <a:gd name="T105" fmla="*/ 64 h 133"/>
                <a:gd name="T106" fmla="*/ 139 w 170"/>
                <a:gd name="T107" fmla="*/ 56 h 133"/>
                <a:gd name="T108" fmla="*/ 144 w 170"/>
                <a:gd name="T109" fmla="*/ 51 h 133"/>
                <a:gd name="T110" fmla="*/ 147 w 170"/>
                <a:gd name="T111" fmla="*/ 43 h 133"/>
                <a:gd name="T112" fmla="*/ 152 w 170"/>
                <a:gd name="T113" fmla="*/ 34 h 133"/>
                <a:gd name="T114" fmla="*/ 149 w 170"/>
                <a:gd name="T115" fmla="*/ 30 h 133"/>
                <a:gd name="T116" fmla="*/ 168 w 170"/>
                <a:gd name="T117" fmla="*/ 112 h 133"/>
                <a:gd name="T118" fmla="*/ 161 w 170"/>
                <a:gd name="T119" fmla="*/ 118 h 133"/>
                <a:gd name="T120" fmla="*/ 165 w 170"/>
                <a:gd name="T121" fmla="*/ 132 h 133"/>
                <a:gd name="T122" fmla="*/ 168 w 170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33">
                  <a:moveTo>
                    <a:pt x="149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7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4" y="17"/>
                    <a:pt x="114" y="15"/>
                  </a:cubicBezTo>
                  <a:cubicBezTo>
                    <a:pt x="114" y="13"/>
                    <a:pt x="111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5" y="12"/>
                    <a:pt x="101" y="11"/>
                    <a:pt x="98" y="9"/>
                  </a:cubicBezTo>
                  <a:cubicBezTo>
                    <a:pt x="96" y="8"/>
                    <a:pt x="94" y="4"/>
                    <a:pt x="92" y="6"/>
                  </a:cubicBezTo>
                  <a:cubicBezTo>
                    <a:pt x="91" y="8"/>
                    <a:pt x="89" y="4"/>
                    <a:pt x="88" y="2"/>
                  </a:cubicBezTo>
                  <a:cubicBezTo>
                    <a:pt x="88" y="1"/>
                    <a:pt x="87" y="1"/>
                    <a:pt x="87" y="0"/>
                  </a:cubicBezTo>
                  <a:cubicBezTo>
                    <a:pt x="86" y="1"/>
                    <a:pt x="85" y="1"/>
                    <a:pt x="84" y="1"/>
                  </a:cubicBezTo>
                  <a:cubicBezTo>
                    <a:pt x="80" y="1"/>
                    <a:pt x="76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0" y="23"/>
                    <a:pt x="58" y="25"/>
                  </a:cubicBezTo>
                  <a:cubicBezTo>
                    <a:pt x="55" y="27"/>
                    <a:pt x="44" y="24"/>
                    <a:pt x="43" y="21"/>
                  </a:cubicBezTo>
                  <a:cubicBezTo>
                    <a:pt x="41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5" y="38"/>
                    <a:pt x="31" y="34"/>
                    <a:pt x="28" y="36"/>
                  </a:cubicBezTo>
                  <a:cubicBezTo>
                    <a:pt x="24" y="38"/>
                    <a:pt x="24" y="34"/>
                    <a:pt x="20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1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2" y="84"/>
                    <a:pt x="43" y="88"/>
                  </a:cubicBezTo>
                  <a:cubicBezTo>
                    <a:pt x="44" y="92"/>
                    <a:pt x="40" y="106"/>
                    <a:pt x="38" y="108"/>
                  </a:cubicBezTo>
                  <a:cubicBezTo>
                    <a:pt x="38" y="108"/>
                    <a:pt x="37" y="108"/>
                    <a:pt x="37" y="108"/>
                  </a:cubicBezTo>
                  <a:cubicBezTo>
                    <a:pt x="40" y="109"/>
                    <a:pt x="42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8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3" y="119"/>
                  </a:cubicBezTo>
                  <a:cubicBezTo>
                    <a:pt x="87" y="120"/>
                    <a:pt x="91" y="120"/>
                    <a:pt x="95" y="120"/>
                  </a:cubicBezTo>
                  <a:cubicBezTo>
                    <a:pt x="95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4" y="106"/>
                  </a:cubicBezTo>
                  <a:cubicBezTo>
                    <a:pt x="110" y="105"/>
                    <a:pt x="122" y="109"/>
                    <a:pt x="126" y="110"/>
                  </a:cubicBezTo>
                  <a:cubicBezTo>
                    <a:pt x="129" y="112"/>
                    <a:pt x="134" y="112"/>
                    <a:pt x="139" y="106"/>
                  </a:cubicBezTo>
                  <a:cubicBezTo>
                    <a:pt x="142" y="104"/>
                    <a:pt x="144" y="102"/>
                    <a:pt x="147" y="102"/>
                  </a:cubicBezTo>
                  <a:cubicBezTo>
                    <a:pt x="147" y="101"/>
                    <a:pt x="147" y="99"/>
                    <a:pt x="148" y="98"/>
                  </a:cubicBezTo>
                  <a:cubicBezTo>
                    <a:pt x="149" y="96"/>
                    <a:pt x="145" y="97"/>
                    <a:pt x="142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8" y="88"/>
                    <a:pt x="136" y="86"/>
                  </a:cubicBezTo>
                  <a:cubicBezTo>
                    <a:pt x="135" y="83"/>
                    <a:pt x="137" y="84"/>
                    <a:pt x="139" y="83"/>
                  </a:cubicBezTo>
                  <a:cubicBezTo>
                    <a:pt x="140" y="82"/>
                    <a:pt x="142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0" y="70"/>
                    <a:pt x="129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4" y="51"/>
                  </a:cubicBezTo>
                  <a:cubicBezTo>
                    <a:pt x="147" y="51"/>
                    <a:pt x="146" y="46"/>
                    <a:pt x="147" y="43"/>
                  </a:cubicBezTo>
                  <a:cubicBezTo>
                    <a:pt x="148" y="40"/>
                    <a:pt x="148" y="37"/>
                    <a:pt x="152" y="34"/>
                  </a:cubicBezTo>
                  <a:cubicBezTo>
                    <a:pt x="155" y="31"/>
                    <a:pt x="151" y="30"/>
                    <a:pt x="149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5" y="115"/>
                    <a:pt x="161" y="118"/>
                  </a:cubicBezTo>
                  <a:cubicBezTo>
                    <a:pt x="156" y="120"/>
                    <a:pt x="161" y="133"/>
                    <a:pt x="165" y="132"/>
                  </a:cubicBezTo>
                  <a:cubicBezTo>
                    <a:pt x="170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5" name="Freeform 99"/>
            <p:cNvSpPr>
              <a:spLocks/>
            </p:cNvSpPr>
            <p:nvPr userDrawn="1"/>
          </p:nvSpPr>
          <p:spPr bwMode="auto">
            <a:xfrm>
              <a:off x="4589619" y="4098885"/>
              <a:ext cx="57051" cy="32825"/>
            </a:xfrm>
            <a:custGeom>
              <a:avLst/>
              <a:gdLst>
                <a:gd name="T0" fmla="*/ 27 w 27"/>
                <a:gd name="T1" fmla="*/ 5 h 14"/>
                <a:gd name="T2" fmla="*/ 14 w 27"/>
                <a:gd name="T3" fmla="*/ 2 h 14"/>
                <a:gd name="T4" fmla="*/ 9 w 27"/>
                <a:gd name="T5" fmla="*/ 0 h 14"/>
                <a:gd name="T6" fmla="*/ 8 w 27"/>
                <a:gd name="T7" fmla="*/ 0 h 14"/>
                <a:gd name="T8" fmla="*/ 0 w 27"/>
                <a:gd name="T9" fmla="*/ 7 h 14"/>
                <a:gd name="T10" fmla="*/ 23 w 27"/>
                <a:gd name="T11" fmla="*/ 14 h 14"/>
                <a:gd name="T12" fmla="*/ 26 w 27"/>
                <a:gd name="T13" fmla="*/ 12 h 14"/>
                <a:gd name="T14" fmla="*/ 27 w 27"/>
                <a:gd name="T15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4">
                  <a:moveTo>
                    <a:pt x="27" y="5"/>
                  </a:moveTo>
                  <a:cubicBezTo>
                    <a:pt x="25" y="3"/>
                    <a:pt x="19" y="6"/>
                    <a:pt x="14" y="2"/>
                  </a:cubicBezTo>
                  <a:cubicBezTo>
                    <a:pt x="12" y="1"/>
                    <a:pt x="11" y="1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7" y="1"/>
                    <a:pt x="4" y="4"/>
                    <a:pt x="0" y="7"/>
                  </a:cubicBezTo>
                  <a:cubicBezTo>
                    <a:pt x="4" y="10"/>
                    <a:pt x="19" y="14"/>
                    <a:pt x="23" y="14"/>
                  </a:cubicBezTo>
                  <a:cubicBezTo>
                    <a:pt x="25" y="14"/>
                    <a:pt x="26" y="13"/>
                    <a:pt x="26" y="12"/>
                  </a:cubicBezTo>
                  <a:cubicBezTo>
                    <a:pt x="27" y="9"/>
                    <a:pt x="27" y="6"/>
                    <a:pt x="27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6" name="Freeform 100"/>
            <p:cNvSpPr>
              <a:spLocks/>
            </p:cNvSpPr>
            <p:nvPr userDrawn="1"/>
          </p:nvSpPr>
          <p:spPr bwMode="auto">
            <a:xfrm>
              <a:off x="4608077" y="4051472"/>
              <a:ext cx="152695" cy="83885"/>
            </a:xfrm>
            <a:custGeom>
              <a:avLst/>
              <a:gdLst>
                <a:gd name="T0" fmla="*/ 30 w 71"/>
                <a:gd name="T1" fmla="*/ 33 h 36"/>
                <a:gd name="T2" fmla="*/ 34 w 71"/>
                <a:gd name="T3" fmla="*/ 26 h 36"/>
                <a:gd name="T4" fmla="*/ 46 w 71"/>
                <a:gd name="T5" fmla="*/ 21 h 36"/>
                <a:gd name="T6" fmla="*/ 57 w 71"/>
                <a:gd name="T7" fmla="*/ 18 h 36"/>
                <a:gd name="T8" fmla="*/ 71 w 71"/>
                <a:gd name="T9" fmla="*/ 13 h 36"/>
                <a:gd name="T10" fmla="*/ 58 w 71"/>
                <a:gd name="T11" fmla="*/ 5 h 36"/>
                <a:gd name="T12" fmla="*/ 33 w 71"/>
                <a:gd name="T13" fmla="*/ 4 h 36"/>
                <a:gd name="T14" fmla="*/ 12 w 71"/>
                <a:gd name="T15" fmla="*/ 6 h 36"/>
                <a:gd name="T16" fmla="*/ 11 w 71"/>
                <a:gd name="T17" fmla="*/ 6 h 36"/>
                <a:gd name="T18" fmla="*/ 5 w 71"/>
                <a:gd name="T19" fmla="*/ 12 h 36"/>
                <a:gd name="T20" fmla="*/ 0 w 71"/>
                <a:gd name="T21" fmla="*/ 20 h 36"/>
                <a:gd name="T22" fmla="*/ 5 w 71"/>
                <a:gd name="T23" fmla="*/ 22 h 36"/>
                <a:gd name="T24" fmla="*/ 18 w 71"/>
                <a:gd name="T25" fmla="*/ 25 h 36"/>
                <a:gd name="T26" fmla="*/ 17 w 71"/>
                <a:gd name="T27" fmla="*/ 32 h 36"/>
                <a:gd name="T28" fmla="*/ 21 w 71"/>
                <a:gd name="T29" fmla="*/ 32 h 36"/>
                <a:gd name="T30" fmla="*/ 22 w 71"/>
                <a:gd name="T31" fmla="*/ 36 h 36"/>
                <a:gd name="T32" fmla="*/ 26 w 71"/>
                <a:gd name="T33" fmla="*/ 36 h 36"/>
                <a:gd name="T34" fmla="*/ 30 w 71"/>
                <a:gd name="T35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36">
                  <a:moveTo>
                    <a:pt x="30" y="33"/>
                  </a:moveTo>
                  <a:cubicBezTo>
                    <a:pt x="30" y="32"/>
                    <a:pt x="27" y="26"/>
                    <a:pt x="34" y="26"/>
                  </a:cubicBezTo>
                  <a:cubicBezTo>
                    <a:pt x="40" y="25"/>
                    <a:pt x="45" y="25"/>
                    <a:pt x="46" y="21"/>
                  </a:cubicBezTo>
                  <a:cubicBezTo>
                    <a:pt x="47" y="17"/>
                    <a:pt x="55" y="19"/>
                    <a:pt x="57" y="18"/>
                  </a:cubicBezTo>
                  <a:cubicBezTo>
                    <a:pt x="59" y="18"/>
                    <a:pt x="65" y="13"/>
                    <a:pt x="71" y="13"/>
                  </a:cubicBezTo>
                  <a:cubicBezTo>
                    <a:pt x="71" y="8"/>
                    <a:pt x="63" y="10"/>
                    <a:pt x="58" y="5"/>
                  </a:cubicBezTo>
                  <a:cubicBezTo>
                    <a:pt x="52" y="0"/>
                    <a:pt x="40" y="2"/>
                    <a:pt x="33" y="4"/>
                  </a:cubicBezTo>
                  <a:cubicBezTo>
                    <a:pt x="27" y="7"/>
                    <a:pt x="19" y="2"/>
                    <a:pt x="12" y="6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10" y="8"/>
                    <a:pt x="8" y="10"/>
                    <a:pt x="5" y="12"/>
                  </a:cubicBezTo>
                  <a:cubicBezTo>
                    <a:pt x="0" y="15"/>
                    <a:pt x="2" y="19"/>
                    <a:pt x="0" y="20"/>
                  </a:cubicBezTo>
                  <a:cubicBezTo>
                    <a:pt x="2" y="21"/>
                    <a:pt x="3" y="21"/>
                    <a:pt x="5" y="22"/>
                  </a:cubicBezTo>
                  <a:cubicBezTo>
                    <a:pt x="10" y="26"/>
                    <a:pt x="16" y="23"/>
                    <a:pt x="18" y="25"/>
                  </a:cubicBezTo>
                  <a:cubicBezTo>
                    <a:pt x="18" y="26"/>
                    <a:pt x="18" y="29"/>
                    <a:pt x="17" y="32"/>
                  </a:cubicBezTo>
                  <a:cubicBezTo>
                    <a:pt x="18" y="32"/>
                    <a:pt x="19" y="31"/>
                    <a:pt x="21" y="32"/>
                  </a:cubicBezTo>
                  <a:cubicBezTo>
                    <a:pt x="22" y="34"/>
                    <a:pt x="22" y="35"/>
                    <a:pt x="22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9" y="33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7" name="Freeform 101"/>
            <p:cNvSpPr>
              <a:spLocks/>
            </p:cNvSpPr>
            <p:nvPr userDrawn="1"/>
          </p:nvSpPr>
          <p:spPr bwMode="auto">
            <a:xfrm>
              <a:off x="3915080" y="3606516"/>
              <a:ext cx="760115" cy="477780"/>
            </a:xfrm>
            <a:custGeom>
              <a:avLst/>
              <a:gdLst>
                <a:gd name="T0" fmla="*/ 311 w 355"/>
                <a:gd name="T1" fmla="*/ 191 h 205"/>
                <a:gd name="T2" fmla="*/ 306 w 355"/>
                <a:gd name="T3" fmla="*/ 173 h 205"/>
                <a:gd name="T4" fmla="*/ 335 w 355"/>
                <a:gd name="T5" fmla="*/ 166 h 205"/>
                <a:gd name="T6" fmla="*/ 345 w 355"/>
                <a:gd name="T7" fmla="*/ 155 h 205"/>
                <a:gd name="T8" fmla="*/ 354 w 355"/>
                <a:gd name="T9" fmla="*/ 134 h 205"/>
                <a:gd name="T10" fmla="*/ 325 w 355"/>
                <a:gd name="T11" fmla="*/ 132 h 205"/>
                <a:gd name="T12" fmla="*/ 307 w 355"/>
                <a:gd name="T13" fmla="*/ 154 h 205"/>
                <a:gd name="T14" fmla="*/ 290 w 355"/>
                <a:gd name="T15" fmla="*/ 163 h 205"/>
                <a:gd name="T16" fmla="*/ 250 w 355"/>
                <a:gd name="T17" fmla="*/ 163 h 205"/>
                <a:gd name="T18" fmla="*/ 231 w 355"/>
                <a:gd name="T19" fmla="*/ 137 h 205"/>
                <a:gd name="T20" fmla="*/ 230 w 355"/>
                <a:gd name="T21" fmla="*/ 86 h 205"/>
                <a:gd name="T22" fmla="*/ 226 w 355"/>
                <a:gd name="T23" fmla="*/ 80 h 205"/>
                <a:gd name="T24" fmla="*/ 207 w 355"/>
                <a:gd name="T25" fmla="*/ 68 h 205"/>
                <a:gd name="T26" fmla="*/ 193 w 355"/>
                <a:gd name="T27" fmla="*/ 45 h 205"/>
                <a:gd name="T28" fmla="*/ 163 w 355"/>
                <a:gd name="T29" fmla="*/ 44 h 205"/>
                <a:gd name="T30" fmla="*/ 145 w 355"/>
                <a:gd name="T31" fmla="*/ 31 h 205"/>
                <a:gd name="T32" fmla="*/ 125 w 355"/>
                <a:gd name="T33" fmla="*/ 11 h 205"/>
                <a:gd name="T34" fmla="*/ 103 w 355"/>
                <a:gd name="T35" fmla="*/ 16 h 205"/>
                <a:gd name="T36" fmla="*/ 39 w 355"/>
                <a:gd name="T37" fmla="*/ 6 h 205"/>
                <a:gd name="T38" fmla="*/ 0 w 355"/>
                <a:gd name="T39" fmla="*/ 3 h 205"/>
                <a:gd name="T40" fmla="*/ 16 w 355"/>
                <a:gd name="T41" fmla="*/ 33 h 205"/>
                <a:gd name="T42" fmla="*/ 36 w 355"/>
                <a:gd name="T43" fmla="*/ 59 h 205"/>
                <a:gd name="T44" fmla="*/ 41 w 355"/>
                <a:gd name="T45" fmla="*/ 69 h 205"/>
                <a:gd name="T46" fmla="*/ 57 w 355"/>
                <a:gd name="T47" fmla="*/ 90 h 205"/>
                <a:gd name="T48" fmla="*/ 83 w 355"/>
                <a:gd name="T49" fmla="*/ 115 h 205"/>
                <a:gd name="T50" fmla="*/ 86 w 355"/>
                <a:gd name="T51" fmla="*/ 103 h 205"/>
                <a:gd name="T52" fmla="*/ 73 w 355"/>
                <a:gd name="T53" fmla="*/ 89 h 205"/>
                <a:gd name="T54" fmla="*/ 53 w 355"/>
                <a:gd name="T55" fmla="*/ 58 h 205"/>
                <a:gd name="T56" fmla="*/ 45 w 355"/>
                <a:gd name="T57" fmla="*/ 40 h 205"/>
                <a:gd name="T58" fmla="*/ 29 w 355"/>
                <a:gd name="T59" fmla="*/ 28 h 205"/>
                <a:gd name="T60" fmla="*/ 29 w 355"/>
                <a:gd name="T61" fmla="*/ 11 h 205"/>
                <a:gd name="T62" fmla="*/ 40 w 355"/>
                <a:gd name="T63" fmla="*/ 15 h 205"/>
                <a:gd name="T64" fmla="*/ 50 w 355"/>
                <a:gd name="T65" fmla="*/ 30 h 205"/>
                <a:gd name="T66" fmla="*/ 57 w 355"/>
                <a:gd name="T67" fmla="*/ 46 h 205"/>
                <a:gd name="T68" fmla="*/ 75 w 355"/>
                <a:gd name="T69" fmla="*/ 58 h 205"/>
                <a:gd name="T70" fmla="*/ 89 w 355"/>
                <a:gd name="T71" fmla="*/ 71 h 205"/>
                <a:gd name="T72" fmla="*/ 98 w 355"/>
                <a:gd name="T73" fmla="*/ 86 h 205"/>
                <a:gd name="T74" fmla="*/ 133 w 355"/>
                <a:gd name="T75" fmla="*/ 120 h 205"/>
                <a:gd name="T76" fmla="*/ 138 w 355"/>
                <a:gd name="T77" fmla="*/ 140 h 205"/>
                <a:gd name="T78" fmla="*/ 144 w 355"/>
                <a:gd name="T79" fmla="*/ 157 h 205"/>
                <a:gd name="T80" fmla="*/ 179 w 355"/>
                <a:gd name="T81" fmla="*/ 173 h 205"/>
                <a:gd name="T82" fmla="*/ 228 w 355"/>
                <a:gd name="T83" fmla="*/ 194 h 205"/>
                <a:gd name="T84" fmla="*/ 273 w 355"/>
                <a:gd name="T85" fmla="*/ 196 h 205"/>
                <a:gd name="T86" fmla="*/ 295 w 355"/>
                <a:gd name="T87" fmla="*/ 19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5" h="205">
                  <a:moveTo>
                    <a:pt x="295" y="193"/>
                  </a:moveTo>
                  <a:cubicBezTo>
                    <a:pt x="296" y="193"/>
                    <a:pt x="309" y="194"/>
                    <a:pt x="311" y="191"/>
                  </a:cubicBezTo>
                  <a:cubicBezTo>
                    <a:pt x="312" y="188"/>
                    <a:pt x="301" y="182"/>
                    <a:pt x="302" y="181"/>
                  </a:cubicBezTo>
                  <a:cubicBezTo>
                    <a:pt x="303" y="180"/>
                    <a:pt x="304" y="173"/>
                    <a:pt x="306" y="173"/>
                  </a:cubicBezTo>
                  <a:cubicBezTo>
                    <a:pt x="308" y="173"/>
                    <a:pt x="326" y="173"/>
                    <a:pt x="327" y="173"/>
                  </a:cubicBezTo>
                  <a:cubicBezTo>
                    <a:pt x="328" y="172"/>
                    <a:pt x="332" y="166"/>
                    <a:pt x="335" y="166"/>
                  </a:cubicBezTo>
                  <a:cubicBezTo>
                    <a:pt x="336" y="166"/>
                    <a:pt x="338" y="168"/>
                    <a:pt x="340" y="169"/>
                  </a:cubicBezTo>
                  <a:cubicBezTo>
                    <a:pt x="343" y="166"/>
                    <a:pt x="345" y="160"/>
                    <a:pt x="345" y="155"/>
                  </a:cubicBezTo>
                  <a:cubicBezTo>
                    <a:pt x="346" y="148"/>
                    <a:pt x="344" y="146"/>
                    <a:pt x="347" y="142"/>
                  </a:cubicBezTo>
                  <a:cubicBezTo>
                    <a:pt x="351" y="139"/>
                    <a:pt x="355" y="139"/>
                    <a:pt x="354" y="134"/>
                  </a:cubicBezTo>
                  <a:cubicBezTo>
                    <a:pt x="353" y="129"/>
                    <a:pt x="348" y="134"/>
                    <a:pt x="344" y="131"/>
                  </a:cubicBezTo>
                  <a:cubicBezTo>
                    <a:pt x="340" y="129"/>
                    <a:pt x="336" y="130"/>
                    <a:pt x="325" y="132"/>
                  </a:cubicBezTo>
                  <a:cubicBezTo>
                    <a:pt x="315" y="133"/>
                    <a:pt x="310" y="137"/>
                    <a:pt x="310" y="144"/>
                  </a:cubicBezTo>
                  <a:cubicBezTo>
                    <a:pt x="311" y="151"/>
                    <a:pt x="307" y="148"/>
                    <a:pt x="307" y="154"/>
                  </a:cubicBezTo>
                  <a:cubicBezTo>
                    <a:pt x="307" y="160"/>
                    <a:pt x="299" y="160"/>
                    <a:pt x="299" y="164"/>
                  </a:cubicBezTo>
                  <a:cubicBezTo>
                    <a:pt x="300" y="168"/>
                    <a:pt x="292" y="164"/>
                    <a:pt x="290" y="163"/>
                  </a:cubicBezTo>
                  <a:cubicBezTo>
                    <a:pt x="288" y="162"/>
                    <a:pt x="266" y="168"/>
                    <a:pt x="263" y="168"/>
                  </a:cubicBezTo>
                  <a:cubicBezTo>
                    <a:pt x="260" y="169"/>
                    <a:pt x="254" y="162"/>
                    <a:pt x="250" y="163"/>
                  </a:cubicBezTo>
                  <a:cubicBezTo>
                    <a:pt x="245" y="163"/>
                    <a:pt x="244" y="157"/>
                    <a:pt x="243" y="152"/>
                  </a:cubicBezTo>
                  <a:cubicBezTo>
                    <a:pt x="243" y="146"/>
                    <a:pt x="234" y="142"/>
                    <a:pt x="231" y="137"/>
                  </a:cubicBezTo>
                  <a:cubicBezTo>
                    <a:pt x="227" y="133"/>
                    <a:pt x="227" y="123"/>
                    <a:pt x="226" y="116"/>
                  </a:cubicBezTo>
                  <a:cubicBezTo>
                    <a:pt x="226" y="110"/>
                    <a:pt x="225" y="99"/>
                    <a:pt x="230" y="86"/>
                  </a:cubicBezTo>
                  <a:cubicBezTo>
                    <a:pt x="231" y="84"/>
                    <a:pt x="231" y="83"/>
                    <a:pt x="231" y="82"/>
                  </a:cubicBezTo>
                  <a:cubicBezTo>
                    <a:pt x="229" y="81"/>
                    <a:pt x="228" y="80"/>
                    <a:pt x="226" y="80"/>
                  </a:cubicBezTo>
                  <a:cubicBezTo>
                    <a:pt x="222" y="80"/>
                    <a:pt x="212" y="75"/>
                    <a:pt x="210" y="75"/>
                  </a:cubicBezTo>
                  <a:cubicBezTo>
                    <a:pt x="208" y="75"/>
                    <a:pt x="208" y="70"/>
                    <a:pt x="207" y="68"/>
                  </a:cubicBezTo>
                  <a:cubicBezTo>
                    <a:pt x="205" y="66"/>
                    <a:pt x="206" y="61"/>
                    <a:pt x="204" y="60"/>
                  </a:cubicBezTo>
                  <a:cubicBezTo>
                    <a:pt x="202" y="58"/>
                    <a:pt x="195" y="52"/>
                    <a:pt x="193" y="45"/>
                  </a:cubicBezTo>
                  <a:cubicBezTo>
                    <a:pt x="191" y="38"/>
                    <a:pt x="177" y="34"/>
                    <a:pt x="172" y="34"/>
                  </a:cubicBezTo>
                  <a:cubicBezTo>
                    <a:pt x="167" y="34"/>
                    <a:pt x="164" y="44"/>
                    <a:pt x="163" y="44"/>
                  </a:cubicBezTo>
                  <a:cubicBezTo>
                    <a:pt x="162" y="45"/>
                    <a:pt x="152" y="39"/>
                    <a:pt x="150" y="38"/>
                  </a:cubicBezTo>
                  <a:cubicBezTo>
                    <a:pt x="147" y="36"/>
                    <a:pt x="145" y="34"/>
                    <a:pt x="145" y="31"/>
                  </a:cubicBezTo>
                  <a:cubicBezTo>
                    <a:pt x="145" y="28"/>
                    <a:pt x="140" y="23"/>
                    <a:pt x="138" y="22"/>
                  </a:cubicBezTo>
                  <a:cubicBezTo>
                    <a:pt x="136" y="22"/>
                    <a:pt x="125" y="11"/>
                    <a:pt x="125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44" y="7"/>
                    <a:pt x="39" y="6"/>
                  </a:cubicBezTo>
                  <a:cubicBezTo>
                    <a:pt x="35" y="5"/>
                    <a:pt x="26" y="0"/>
                    <a:pt x="26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6"/>
                    <a:pt x="3" y="9"/>
                    <a:pt x="6" y="12"/>
                  </a:cubicBezTo>
                  <a:cubicBezTo>
                    <a:pt x="11" y="18"/>
                    <a:pt x="15" y="30"/>
                    <a:pt x="16" y="33"/>
                  </a:cubicBezTo>
                  <a:cubicBezTo>
                    <a:pt x="16" y="37"/>
                    <a:pt x="24" y="40"/>
                    <a:pt x="30" y="44"/>
                  </a:cubicBezTo>
                  <a:cubicBezTo>
                    <a:pt x="36" y="48"/>
                    <a:pt x="36" y="56"/>
                    <a:pt x="36" y="59"/>
                  </a:cubicBezTo>
                  <a:cubicBezTo>
                    <a:pt x="35" y="61"/>
                    <a:pt x="27" y="57"/>
                    <a:pt x="26" y="59"/>
                  </a:cubicBezTo>
                  <a:cubicBezTo>
                    <a:pt x="26" y="61"/>
                    <a:pt x="37" y="70"/>
                    <a:pt x="41" y="69"/>
                  </a:cubicBezTo>
                  <a:cubicBezTo>
                    <a:pt x="45" y="69"/>
                    <a:pt x="47" y="71"/>
                    <a:pt x="54" y="77"/>
                  </a:cubicBezTo>
                  <a:cubicBezTo>
                    <a:pt x="60" y="82"/>
                    <a:pt x="59" y="88"/>
                    <a:pt x="57" y="90"/>
                  </a:cubicBezTo>
                  <a:cubicBezTo>
                    <a:pt x="54" y="92"/>
                    <a:pt x="62" y="96"/>
                    <a:pt x="70" y="101"/>
                  </a:cubicBezTo>
                  <a:cubicBezTo>
                    <a:pt x="79" y="106"/>
                    <a:pt x="82" y="112"/>
                    <a:pt x="83" y="115"/>
                  </a:cubicBezTo>
                  <a:cubicBezTo>
                    <a:pt x="84" y="117"/>
                    <a:pt x="87" y="115"/>
                    <a:pt x="88" y="111"/>
                  </a:cubicBezTo>
                  <a:cubicBezTo>
                    <a:pt x="90" y="108"/>
                    <a:pt x="86" y="107"/>
                    <a:pt x="86" y="103"/>
                  </a:cubicBezTo>
                  <a:cubicBezTo>
                    <a:pt x="86" y="99"/>
                    <a:pt x="79" y="100"/>
                    <a:pt x="76" y="99"/>
                  </a:cubicBezTo>
                  <a:cubicBezTo>
                    <a:pt x="73" y="99"/>
                    <a:pt x="76" y="92"/>
                    <a:pt x="73" y="89"/>
                  </a:cubicBezTo>
                  <a:cubicBezTo>
                    <a:pt x="70" y="87"/>
                    <a:pt x="67" y="79"/>
                    <a:pt x="66" y="74"/>
                  </a:cubicBezTo>
                  <a:cubicBezTo>
                    <a:pt x="64" y="69"/>
                    <a:pt x="56" y="64"/>
                    <a:pt x="53" y="58"/>
                  </a:cubicBezTo>
                  <a:cubicBezTo>
                    <a:pt x="49" y="52"/>
                    <a:pt x="46" y="47"/>
                    <a:pt x="43" y="46"/>
                  </a:cubicBezTo>
                  <a:cubicBezTo>
                    <a:pt x="41" y="45"/>
                    <a:pt x="47" y="42"/>
                    <a:pt x="45" y="40"/>
                  </a:cubicBezTo>
                  <a:cubicBezTo>
                    <a:pt x="43" y="38"/>
                    <a:pt x="40" y="38"/>
                    <a:pt x="36" y="37"/>
                  </a:cubicBezTo>
                  <a:cubicBezTo>
                    <a:pt x="32" y="35"/>
                    <a:pt x="29" y="32"/>
                    <a:pt x="29" y="28"/>
                  </a:cubicBezTo>
                  <a:cubicBezTo>
                    <a:pt x="29" y="24"/>
                    <a:pt x="27" y="15"/>
                    <a:pt x="25" y="12"/>
                  </a:cubicBezTo>
                  <a:cubicBezTo>
                    <a:pt x="24" y="9"/>
                    <a:pt x="28" y="10"/>
                    <a:pt x="29" y="11"/>
                  </a:cubicBezTo>
                  <a:cubicBezTo>
                    <a:pt x="31" y="13"/>
                    <a:pt x="32" y="14"/>
                    <a:pt x="34" y="13"/>
                  </a:cubicBezTo>
                  <a:cubicBezTo>
                    <a:pt x="35" y="12"/>
                    <a:pt x="39" y="13"/>
                    <a:pt x="40" y="15"/>
                  </a:cubicBezTo>
                  <a:cubicBezTo>
                    <a:pt x="41" y="18"/>
                    <a:pt x="46" y="16"/>
                    <a:pt x="48" y="17"/>
                  </a:cubicBezTo>
                  <a:cubicBezTo>
                    <a:pt x="50" y="18"/>
                    <a:pt x="43" y="19"/>
                    <a:pt x="50" y="30"/>
                  </a:cubicBezTo>
                  <a:cubicBezTo>
                    <a:pt x="56" y="42"/>
                    <a:pt x="52" y="35"/>
                    <a:pt x="52" y="43"/>
                  </a:cubicBezTo>
                  <a:cubicBezTo>
                    <a:pt x="52" y="50"/>
                    <a:pt x="56" y="47"/>
                    <a:pt x="57" y="46"/>
                  </a:cubicBezTo>
                  <a:cubicBezTo>
                    <a:pt x="58" y="44"/>
                    <a:pt x="62" y="48"/>
                    <a:pt x="65" y="52"/>
                  </a:cubicBezTo>
                  <a:cubicBezTo>
                    <a:pt x="69" y="56"/>
                    <a:pt x="75" y="56"/>
                    <a:pt x="75" y="58"/>
                  </a:cubicBezTo>
                  <a:cubicBezTo>
                    <a:pt x="75" y="60"/>
                    <a:pt x="77" y="65"/>
                    <a:pt x="81" y="65"/>
                  </a:cubicBezTo>
                  <a:cubicBezTo>
                    <a:pt x="85" y="66"/>
                    <a:pt x="86" y="71"/>
                    <a:pt x="89" y="71"/>
                  </a:cubicBezTo>
                  <a:cubicBezTo>
                    <a:pt x="92" y="71"/>
                    <a:pt x="92" y="74"/>
                    <a:pt x="91" y="77"/>
                  </a:cubicBezTo>
                  <a:cubicBezTo>
                    <a:pt x="89" y="81"/>
                    <a:pt x="91" y="83"/>
                    <a:pt x="98" y="86"/>
                  </a:cubicBezTo>
                  <a:cubicBezTo>
                    <a:pt x="105" y="88"/>
                    <a:pt x="102" y="89"/>
                    <a:pt x="108" y="94"/>
                  </a:cubicBezTo>
                  <a:cubicBezTo>
                    <a:pt x="113" y="99"/>
                    <a:pt x="129" y="115"/>
                    <a:pt x="133" y="120"/>
                  </a:cubicBezTo>
                  <a:cubicBezTo>
                    <a:pt x="136" y="124"/>
                    <a:pt x="137" y="128"/>
                    <a:pt x="138" y="132"/>
                  </a:cubicBezTo>
                  <a:cubicBezTo>
                    <a:pt x="140" y="135"/>
                    <a:pt x="136" y="137"/>
                    <a:pt x="138" y="140"/>
                  </a:cubicBezTo>
                  <a:cubicBezTo>
                    <a:pt x="140" y="142"/>
                    <a:pt x="134" y="141"/>
                    <a:pt x="134" y="143"/>
                  </a:cubicBezTo>
                  <a:cubicBezTo>
                    <a:pt x="134" y="146"/>
                    <a:pt x="138" y="156"/>
                    <a:pt x="144" y="157"/>
                  </a:cubicBezTo>
                  <a:cubicBezTo>
                    <a:pt x="149" y="157"/>
                    <a:pt x="156" y="164"/>
                    <a:pt x="160" y="167"/>
                  </a:cubicBezTo>
                  <a:cubicBezTo>
                    <a:pt x="165" y="171"/>
                    <a:pt x="172" y="170"/>
                    <a:pt x="179" y="173"/>
                  </a:cubicBezTo>
                  <a:cubicBezTo>
                    <a:pt x="186" y="175"/>
                    <a:pt x="192" y="181"/>
                    <a:pt x="202" y="183"/>
                  </a:cubicBezTo>
                  <a:cubicBezTo>
                    <a:pt x="212" y="186"/>
                    <a:pt x="222" y="190"/>
                    <a:pt x="228" y="194"/>
                  </a:cubicBezTo>
                  <a:cubicBezTo>
                    <a:pt x="235" y="198"/>
                    <a:pt x="243" y="196"/>
                    <a:pt x="252" y="193"/>
                  </a:cubicBezTo>
                  <a:cubicBezTo>
                    <a:pt x="261" y="189"/>
                    <a:pt x="268" y="194"/>
                    <a:pt x="273" y="196"/>
                  </a:cubicBezTo>
                  <a:cubicBezTo>
                    <a:pt x="276" y="197"/>
                    <a:pt x="281" y="201"/>
                    <a:pt x="286" y="205"/>
                  </a:cubicBezTo>
                  <a:cubicBezTo>
                    <a:pt x="290" y="199"/>
                    <a:pt x="295" y="193"/>
                    <a:pt x="295" y="19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8" name="Freeform 102"/>
            <p:cNvSpPr>
              <a:spLocks/>
            </p:cNvSpPr>
            <p:nvPr userDrawn="1"/>
          </p:nvSpPr>
          <p:spPr bwMode="auto">
            <a:xfrm>
              <a:off x="4527535" y="4009529"/>
              <a:ext cx="105712" cy="105768"/>
            </a:xfrm>
            <a:custGeom>
              <a:avLst/>
              <a:gdLst>
                <a:gd name="T0" fmla="*/ 43 w 49"/>
                <a:gd name="T1" fmla="*/ 30 h 45"/>
                <a:gd name="T2" fmla="*/ 49 w 49"/>
                <a:gd name="T3" fmla="*/ 24 h 45"/>
                <a:gd name="T4" fmla="*/ 45 w 49"/>
                <a:gd name="T5" fmla="*/ 21 h 45"/>
                <a:gd name="T6" fmla="*/ 39 w 49"/>
                <a:gd name="T7" fmla="*/ 22 h 45"/>
                <a:gd name="T8" fmla="*/ 39 w 49"/>
                <a:gd name="T9" fmla="*/ 0 h 45"/>
                <a:gd name="T10" fmla="*/ 20 w 49"/>
                <a:gd name="T11" fmla="*/ 0 h 45"/>
                <a:gd name="T12" fmla="*/ 16 w 49"/>
                <a:gd name="T13" fmla="*/ 8 h 45"/>
                <a:gd name="T14" fmla="*/ 25 w 49"/>
                <a:gd name="T15" fmla="*/ 18 h 45"/>
                <a:gd name="T16" fmla="*/ 9 w 49"/>
                <a:gd name="T17" fmla="*/ 20 h 45"/>
                <a:gd name="T18" fmla="*/ 0 w 49"/>
                <a:gd name="T19" fmla="*/ 32 h 45"/>
                <a:gd name="T20" fmla="*/ 12 w 49"/>
                <a:gd name="T21" fmla="*/ 42 h 45"/>
                <a:gd name="T22" fmla="*/ 29 w 49"/>
                <a:gd name="T23" fmla="*/ 44 h 45"/>
                <a:gd name="T24" fmla="*/ 29 w 49"/>
                <a:gd name="T25" fmla="*/ 45 h 45"/>
                <a:gd name="T26" fmla="*/ 37 w 49"/>
                <a:gd name="T27" fmla="*/ 38 h 45"/>
                <a:gd name="T28" fmla="*/ 43 w 49"/>
                <a:gd name="T29" fmla="*/ 3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45">
                  <a:moveTo>
                    <a:pt x="43" y="30"/>
                  </a:moveTo>
                  <a:cubicBezTo>
                    <a:pt x="46" y="28"/>
                    <a:pt x="48" y="26"/>
                    <a:pt x="49" y="24"/>
                  </a:cubicBezTo>
                  <a:cubicBezTo>
                    <a:pt x="45" y="26"/>
                    <a:pt x="44" y="24"/>
                    <a:pt x="45" y="21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5" y="0"/>
                    <a:pt x="22" y="0"/>
                    <a:pt x="20" y="0"/>
                  </a:cubicBezTo>
                  <a:cubicBezTo>
                    <a:pt x="18" y="0"/>
                    <a:pt x="17" y="7"/>
                    <a:pt x="16" y="8"/>
                  </a:cubicBezTo>
                  <a:cubicBezTo>
                    <a:pt x="15" y="9"/>
                    <a:pt x="26" y="15"/>
                    <a:pt x="25" y="18"/>
                  </a:cubicBezTo>
                  <a:cubicBezTo>
                    <a:pt x="23" y="21"/>
                    <a:pt x="10" y="20"/>
                    <a:pt x="9" y="20"/>
                  </a:cubicBezTo>
                  <a:cubicBezTo>
                    <a:pt x="9" y="20"/>
                    <a:pt x="4" y="26"/>
                    <a:pt x="0" y="32"/>
                  </a:cubicBezTo>
                  <a:cubicBezTo>
                    <a:pt x="5" y="36"/>
                    <a:pt x="10" y="40"/>
                    <a:pt x="12" y="42"/>
                  </a:cubicBezTo>
                  <a:cubicBezTo>
                    <a:pt x="17" y="45"/>
                    <a:pt x="25" y="42"/>
                    <a:pt x="29" y="44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3" y="42"/>
                    <a:pt x="36" y="39"/>
                    <a:pt x="37" y="38"/>
                  </a:cubicBezTo>
                  <a:cubicBezTo>
                    <a:pt x="40" y="38"/>
                    <a:pt x="38" y="34"/>
                    <a:pt x="43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9" name="Freeform 103"/>
            <p:cNvSpPr>
              <a:spLocks/>
            </p:cNvSpPr>
            <p:nvPr userDrawn="1"/>
          </p:nvSpPr>
          <p:spPr bwMode="auto">
            <a:xfrm>
              <a:off x="4611433" y="3993117"/>
              <a:ext cx="31882" cy="67473"/>
            </a:xfrm>
            <a:custGeom>
              <a:avLst/>
              <a:gdLst>
                <a:gd name="T0" fmla="*/ 2 w 15"/>
                <a:gd name="T1" fmla="*/ 7 h 29"/>
                <a:gd name="T2" fmla="*/ 0 w 15"/>
                <a:gd name="T3" fmla="*/ 7 h 29"/>
                <a:gd name="T4" fmla="*/ 0 w 15"/>
                <a:gd name="T5" fmla="*/ 29 h 29"/>
                <a:gd name="T6" fmla="*/ 6 w 15"/>
                <a:gd name="T7" fmla="*/ 28 h 29"/>
                <a:gd name="T8" fmla="*/ 9 w 15"/>
                <a:gd name="T9" fmla="*/ 23 h 29"/>
                <a:gd name="T10" fmla="*/ 12 w 15"/>
                <a:gd name="T11" fmla="*/ 5 h 29"/>
                <a:gd name="T12" fmla="*/ 15 w 15"/>
                <a:gd name="T13" fmla="*/ 3 h 29"/>
                <a:gd name="T14" fmla="*/ 10 w 15"/>
                <a:gd name="T15" fmla="*/ 0 h 29"/>
                <a:gd name="T16" fmla="*/ 2 w 15"/>
                <a:gd name="T17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9">
                  <a:moveTo>
                    <a:pt x="2" y="7"/>
                  </a:moveTo>
                  <a:cubicBezTo>
                    <a:pt x="2" y="7"/>
                    <a:pt x="1" y="7"/>
                    <a:pt x="0" y="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6"/>
                    <a:pt x="7" y="24"/>
                    <a:pt x="9" y="23"/>
                  </a:cubicBezTo>
                  <a:cubicBezTo>
                    <a:pt x="14" y="19"/>
                    <a:pt x="7" y="6"/>
                    <a:pt x="12" y="5"/>
                  </a:cubicBezTo>
                  <a:cubicBezTo>
                    <a:pt x="13" y="4"/>
                    <a:pt x="14" y="4"/>
                    <a:pt x="15" y="3"/>
                  </a:cubicBezTo>
                  <a:cubicBezTo>
                    <a:pt x="13" y="2"/>
                    <a:pt x="11" y="0"/>
                    <a:pt x="10" y="0"/>
                  </a:cubicBezTo>
                  <a:cubicBezTo>
                    <a:pt x="7" y="0"/>
                    <a:pt x="3" y="6"/>
                    <a:pt x="2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0" name="Freeform 104"/>
            <p:cNvSpPr>
              <a:spLocks/>
            </p:cNvSpPr>
            <p:nvPr userDrawn="1"/>
          </p:nvSpPr>
          <p:spPr bwMode="auto">
            <a:xfrm>
              <a:off x="4977228" y="3945704"/>
              <a:ext cx="75509" cy="62002"/>
            </a:xfrm>
            <a:custGeom>
              <a:avLst/>
              <a:gdLst>
                <a:gd name="T0" fmla="*/ 16 w 35"/>
                <a:gd name="T1" fmla="*/ 3 h 27"/>
                <a:gd name="T2" fmla="*/ 24 w 35"/>
                <a:gd name="T3" fmla="*/ 18 h 27"/>
                <a:gd name="T4" fmla="*/ 1 w 35"/>
                <a:gd name="T5" fmla="*/ 22 h 27"/>
                <a:gd name="T6" fmla="*/ 16 w 35"/>
                <a:gd name="T7" fmla="*/ 25 h 27"/>
                <a:gd name="T8" fmla="*/ 32 w 35"/>
                <a:gd name="T9" fmla="*/ 27 h 27"/>
                <a:gd name="T10" fmla="*/ 35 w 35"/>
                <a:gd name="T11" fmla="*/ 6 h 27"/>
                <a:gd name="T12" fmla="*/ 16 w 35"/>
                <a:gd name="T13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7">
                  <a:moveTo>
                    <a:pt x="16" y="3"/>
                  </a:moveTo>
                  <a:cubicBezTo>
                    <a:pt x="11" y="6"/>
                    <a:pt x="24" y="13"/>
                    <a:pt x="24" y="18"/>
                  </a:cubicBezTo>
                  <a:cubicBezTo>
                    <a:pt x="24" y="22"/>
                    <a:pt x="3" y="17"/>
                    <a:pt x="1" y="22"/>
                  </a:cubicBezTo>
                  <a:cubicBezTo>
                    <a:pt x="0" y="24"/>
                    <a:pt x="8" y="27"/>
                    <a:pt x="16" y="25"/>
                  </a:cubicBezTo>
                  <a:cubicBezTo>
                    <a:pt x="23" y="23"/>
                    <a:pt x="28" y="25"/>
                    <a:pt x="32" y="27"/>
                  </a:cubicBezTo>
                  <a:cubicBezTo>
                    <a:pt x="33" y="20"/>
                    <a:pt x="34" y="12"/>
                    <a:pt x="35" y="6"/>
                  </a:cubicBezTo>
                  <a:cubicBezTo>
                    <a:pt x="28" y="4"/>
                    <a:pt x="20" y="0"/>
                    <a:pt x="16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1" name="Freeform 105"/>
            <p:cNvSpPr>
              <a:spLocks/>
            </p:cNvSpPr>
            <p:nvPr userDrawn="1"/>
          </p:nvSpPr>
          <p:spPr bwMode="auto">
            <a:xfrm>
              <a:off x="5046023" y="3954821"/>
              <a:ext cx="85576" cy="58355"/>
            </a:xfrm>
            <a:custGeom>
              <a:avLst/>
              <a:gdLst>
                <a:gd name="T0" fmla="*/ 16 w 40"/>
                <a:gd name="T1" fmla="*/ 19 h 25"/>
                <a:gd name="T2" fmla="*/ 40 w 40"/>
                <a:gd name="T3" fmla="*/ 14 h 25"/>
                <a:gd name="T4" fmla="*/ 9 w 40"/>
                <a:gd name="T5" fmla="*/ 2 h 25"/>
                <a:gd name="T6" fmla="*/ 3 w 40"/>
                <a:gd name="T7" fmla="*/ 2 h 25"/>
                <a:gd name="T8" fmla="*/ 0 w 40"/>
                <a:gd name="T9" fmla="*/ 23 h 25"/>
                <a:gd name="T10" fmla="*/ 1 w 40"/>
                <a:gd name="T11" fmla="*/ 23 h 25"/>
                <a:gd name="T12" fmla="*/ 16 w 40"/>
                <a:gd name="T13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5">
                  <a:moveTo>
                    <a:pt x="16" y="19"/>
                  </a:moveTo>
                  <a:cubicBezTo>
                    <a:pt x="25" y="16"/>
                    <a:pt x="40" y="21"/>
                    <a:pt x="40" y="14"/>
                  </a:cubicBezTo>
                  <a:cubicBezTo>
                    <a:pt x="40" y="8"/>
                    <a:pt x="15" y="0"/>
                    <a:pt x="9" y="2"/>
                  </a:cubicBezTo>
                  <a:cubicBezTo>
                    <a:pt x="7" y="3"/>
                    <a:pt x="5" y="3"/>
                    <a:pt x="3" y="2"/>
                  </a:cubicBezTo>
                  <a:cubicBezTo>
                    <a:pt x="2" y="8"/>
                    <a:pt x="1" y="16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5" y="25"/>
                    <a:pt x="6" y="21"/>
                    <a:pt x="16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2" name="Freeform 106"/>
            <p:cNvSpPr>
              <a:spLocks/>
            </p:cNvSpPr>
            <p:nvPr userDrawn="1"/>
          </p:nvSpPr>
          <p:spPr bwMode="auto">
            <a:xfrm>
              <a:off x="4656737" y="4082472"/>
              <a:ext cx="104033" cy="111240"/>
            </a:xfrm>
            <a:custGeom>
              <a:avLst/>
              <a:gdLst>
                <a:gd name="T0" fmla="*/ 26 w 49"/>
                <a:gd name="T1" fmla="*/ 45 h 48"/>
                <a:gd name="T2" fmla="*/ 38 w 49"/>
                <a:gd name="T3" fmla="*/ 47 h 48"/>
                <a:gd name="T4" fmla="*/ 44 w 49"/>
                <a:gd name="T5" fmla="*/ 47 h 48"/>
                <a:gd name="T6" fmla="*/ 42 w 49"/>
                <a:gd name="T7" fmla="*/ 45 h 48"/>
                <a:gd name="T8" fmla="*/ 45 w 49"/>
                <a:gd name="T9" fmla="*/ 31 h 48"/>
                <a:gd name="T10" fmla="*/ 47 w 49"/>
                <a:gd name="T11" fmla="*/ 13 h 48"/>
                <a:gd name="T12" fmla="*/ 49 w 49"/>
                <a:gd name="T13" fmla="*/ 1 h 48"/>
                <a:gd name="T14" fmla="*/ 49 w 49"/>
                <a:gd name="T15" fmla="*/ 0 h 48"/>
                <a:gd name="T16" fmla="*/ 35 w 49"/>
                <a:gd name="T17" fmla="*/ 5 h 48"/>
                <a:gd name="T18" fmla="*/ 24 w 49"/>
                <a:gd name="T19" fmla="*/ 8 h 48"/>
                <a:gd name="T20" fmla="*/ 12 w 49"/>
                <a:gd name="T21" fmla="*/ 13 h 48"/>
                <a:gd name="T22" fmla="*/ 8 w 49"/>
                <a:gd name="T23" fmla="*/ 20 h 48"/>
                <a:gd name="T24" fmla="*/ 4 w 49"/>
                <a:gd name="T25" fmla="*/ 23 h 48"/>
                <a:gd name="T26" fmla="*/ 0 w 49"/>
                <a:gd name="T27" fmla="*/ 23 h 48"/>
                <a:gd name="T28" fmla="*/ 2 w 49"/>
                <a:gd name="T29" fmla="*/ 28 h 48"/>
                <a:gd name="T30" fmla="*/ 16 w 49"/>
                <a:gd name="T31" fmla="*/ 40 h 48"/>
                <a:gd name="T32" fmla="*/ 20 w 49"/>
                <a:gd name="T33" fmla="*/ 45 h 48"/>
                <a:gd name="T34" fmla="*/ 26 w 49"/>
                <a:gd name="T35" fmla="*/ 4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48">
                  <a:moveTo>
                    <a:pt x="26" y="45"/>
                  </a:moveTo>
                  <a:cubicBezTo>
                    <a:pt x="29" y="46"/>
                    <a:pt x="35" y="45"/>
                    <a:pt x="38" y="47"/>
                  </a:cubicBezTo>
                  <a:cubicBezTo>
                    <a:pt x="39" y="48"/>
                    <a:pt x="41" y="48"/>
                    <a:pt x="44" y="47"/>
                  </a:cubicBezTo>
                  <a:cubicBezTo>
                    <a:pt x="43" y="46"/>
                    <a:pt x="42" y="46"/>
                    <a:pt x="42" y="45"/>
                  </a:cubicBezTo>
                  <a:cubicBezTo>
                    <a:pt x="40" y="42"/>
                    <a:pt x="43" y="36"/>
                    <a:pt x="45" y="31"/>
                  </a:cubicBezTo>
                  <a:cubicBezTo>
                    <a:pt x="47" y="27"/>
                    <a:pt x="44" y="16"/>
                    <a:pt x="47" y="13"/>
                  </a:cubicBezTo>
                  <a:cubicBezTo>
                    <a:pt x="49" y="10"/>
                    <a:pt x="48" y="8"/>
                    <a:pt x="49" y="1"/>
                  </a:cubicBezTo>
                  <a:cubicBezTo>
                    <a:pt x="49" y="1"/>
                    <a:pt x="49" y="1"/>
                    <a:pt x="49" y="0"/>
                  </a:cubicBezTo>
                  <a:cubicBezTo>
                    <a:pt x="43" y="0"/>
                    <a:pt x="37" y="5"/>
                    <a:pt x="35" y="5"/>
                  </a:cubicBezTo>
                  <a:cubicBezTo>
                    <a:pt x="33" y="6"/>
                    <a:pt x="25" y="4"/>
                    <a:pt x="24" y="8"/>
                  </a:cubicBezTo>
                  <a:cubicBezTo>
                    <a:pt x="23" y="12"/>
                    <a:pt x="18" y="12"/>
                    <a:pt x="12" y="13"/>
                  </a:cubicBezTo>
                  <a:cubicBezTo>
                    <a:pt x="5" y="13"/>
                    <a:pt x="8" y="19"/>
                    <a:pt x="8" y="20"/>
                  </a:cubicBezTo>
                  <a:cubicBezTo>
                    <a:pt x="7" y="20"/>
                    <a:pt x="4" y="23"/>
                    <a:pt x="4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0" y="26"/>
                    <a:pt x="2" y="28"/>
                  </a:cubicBezTo>
                  <a:cubicBezTo>
                    <a:pt x="6" y="30"/>
                    <a:pt x="12" y="38"/>
                    <a:pt x="16" y="40"/>
                  </a:cubicBezTo>
                  <a:cubicBezTo>
                    <a:pt x="18" y="41"/>
                    <a:pt x="19" y="43"/>
                    <a:pt x="20" y="45"/>
                  </a:cubicBezTo>
                  <a:cubicBezTo>
                    <a:pt x="23" y="44"/>
                    <a:pt x="25" y="44"/>
                    <a:pt x="26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3" name="Freeform 107"/>
            <p:cNvSpPr>
              <a:spLocks/>
            </p:cNvSpPr>
            <p:nvPr userDrawn="1"/>
          </p:nvSpPr>
          <p:spPr bwMode="auto">
            <a:xfrm>
              <a:off x="4992329" y="4334128"/>
              <a:ext cx="996707" cy="1028504"/>
            </a:xfrm>
            <a:custGeom>
              <a:avLst/>
              <a:gdLst>
                <a:gd name="T0" fmla="*/ 262 w 465"/>
                <a:gd name="T1" fmla="*/ 409 h 441"/>
                <a:gd name="T2" fmla="*/ 269 w 465"/>
                <a:gd name="T3" fmla="*/ 411 h 441"/>
                <a:gd name="T4" fmla="*/ 299 w 465"/>
                <a:gd name="T5" fmla="*/ 363 h 441"/>
                <a:gd name="T6" fmla="*/ 317 w 465"/>
                <a:gd name="T7" fmla="*/ 328 h 441"/>
                <a:gd name="T8" fmla="*/ 348 w 465"/>
                <a:gd name="T9" fmla="*/ 312 h 441"/>
                <a:gd name="T10" fmla="*/ 384 w 465"/>
                <a:gd name="T11" fmla="*/ 303 h 441"/>
                <a:gd name="T12" fmla="*/ 399 w 465"/>
                <a:gd name="T13" fmla="*/ 277 h 441"/>
                <a:gd name="T14" fmla="*/ 411 w 465"/>
                <a:gd name="T15" fmla="*/ 253 h 441"/>
                <a:gd name="T16" fmla="*/ 415 w 465"/>
                <a:gd name="T17" fmla="*/ 202 h 441"/>
                <a:gd name="T18" fmla="*/ 423 w 465"/>
                <a:gd name="T19" fmla="*/ 197 h 441"/>
                <a:gd name="T20" fmla="*/ 460 w 465"/>
                <a:gd name="T21" fmla="*/ 151 h 441"/>
                <a:gd name="T22" fmla="*/ 420 w 465"/>
                <a:gd name="T23" fmla="*/ 100 h 441"/>
                <a:gd name="T24" fmla="*/ 347 w 465"/>
                <a:gd name="T25" fmla="*/ 92 h 441"/>
                <a:gd name="T26" fmla="*/ 305 w 465"/>
                <a:gd name="T27" fmla="*/ 71 h 441"/>
                <a:gd name="T28" fmla="*/ 301 w 465"/>
                <a:gd name="T29" fmla="*/ 64 h 441"/>
                <a:gd name="T30" fmla="*/ 273 w 465"/>
                <a:gd name="T31" fmla="*/ 58 h 441"/>
                <a:gd name="T32" fmla="*/ 267 w 465"/>
                <a:gd name="T33" fmla="*/ 12 h 441"/>
                <a:gd name="T34" fmla="*/ 229 w 465"/>
                <a:gd name="T35" fmla="*/ 31 h 441"/>
                <a:gd name="T36" fmla="*/ 197 w 465"/>
                <a:gd name="T37" fmla="*/ 37 h 441"/>
                <a:gd name="T38" fmla="*/ 171 w 465"/>
                <a:gd name="T39" fmla="*/ 38 h 441"/>
                <a:gd name="T40" fmla="*/ 163 w 465"/>
                <a:gd name="T41" fmla="*/ 1 h 441"/>
                <a:gd name="T42" fmla="*/ 133 w 465"/>
                <a:gd name="T43" fmla="*/ 17 h 441"/>
                <a:gd name="T44" fmla="*/ 111 w 465"/>
                <a:gd name="T45" fmla="*/ 14 h 441"/>
                <a:gd name="T46" fmla="*/ 124 w 465"/>
                <a:gd name="T47" fmla="*/ 30 h 441"/>
                <a:gd name="T48" fmla="*/ 109 w 465"/>
                <a:gd name="T49" fmla="*/ 44 h 441"/>
                <a:gd name="T50" fmla="*/ 87 w 465"/>
                <a:gd name="T51" fmla="*/ 47 h 441"/>
                <a:gd name="T52" fmla="*/ 49 w 465"/>
                <a:gd name="T53" fmla="*/ 40 h 441"/>
                <a:gd name="T54" fmla="*/ 47 w 465"/>
                <a:gd name="T55" fmla="*/ 56 h 441"/>
                <a:gd name="T56" fmla="*/ 47 w 465"/>
                <a:gd name="T57" fmla="*/ 103 h 441"/>
                <a:gd name="T58" fmla="*/ 13 w 465"/>
                <a:gd name="T59" fmla="*/ 115 h 441"/>
                <a:gd name="T60" fmla="*/ 2 w 465"/>
                <a:gd name="T61" fmla="*/ 138 h 441"/>
                <a:gd name="T62" fmla="*/ 16 w 465"/>
                <a:gd name="T63" fmla="*/ 161 h 441"/>
                <a:gd name="T64" fmla="*/ 40 w 465"/>
                <a:gd name="T65" fmla="*/ 164 h 441"/>
                <a:gd name="T66" fmla="*/ 68 w 465"/>
                <a:gd name="T67" fmla="*/ 176 h 441"/>
                <a:gd name="T68" fmla="*/ 102 w 465"/>
                <a:gd name="T69" fmla="*/ 167 h 441"/>
                <a:gd name="T70" fmla="*/ 128 w 465"/>
                <a:gd name="T71" fmla="*/ 197 h 441"/>
                <a:gd name="T72" fmla="*/ 156 w 465"/>
                <a:gd name="T73" fmla="*/ 207 h 441"/>
                <a:gd name="T74" fmla="*/ 163 w 465"/>
                <a:gd name="T75" fmla="*/ 232 h 441"/>
                <a:gd name="T76" fmla="*/ 192 w 465"/>
                <a:gd name="T77" fmla="*/ 253 h 441"/>
                <a:gd name="T78" fmla="*/ 188 w 465"/>
                <a:gd name="T79" fmla="*/ 281 h 441"/>
                <a:gd name="T80" fmla="*/ 206 w 465"/>
                <a:gd name="T81" fmla="*/ 304 h 441"/>
                <a:gd name="T82" fmla="*/ 230 w 465"/>
                <a:gd name="T83" fmla="*/ 323 h 441"/>
                <a:gd name="T84" fmla="*/ 238 w 465"/>
                <a:gd name="T85" fmla="*/ 359 h 441"/>
                <a:gd name="T86" fmla="*/ 194 w 465"/>
                <a:gd name="T87" fmla="*/ 397 h 441"/>
                <a:gd name="T88" fmla="*/ 212 w 465"/>
                <a:gd name="T89" fmla="*/ 408 h 441"/>
                <a:gd name="T90" fmla="*/ 240 w 465"/>
                <a:gd name="T91" fmla="*/ 424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5" h="441">
                  <a:moveTo>
                    <a:pt x="247" y="436"/>
                  </a:moveTo>
                  <a:cubicBezTo>
                    <a:pt x="254" y="431"/>
                    <a:pt x="252" y="428"/>
                    <a:pt x="255" y="422"/>
                  </a:cubicBezTo>
                  <a:cubicBezTo>
                    <a:pt x="259" y="416"/>
                    <a:pt x="256" y="414"/>
                    <a:pt x="262" y="409"/>
                  </a:cubicBezTo>
                  <a:cubicBezTo>
                    <a:pt x="267" y="404"/>
                    <a:pt x="261" y="401"/>
                    <a:pt x="268" y="397"/>
                  </a:cubicBezTo>
                  <a:cubicBezTo>
                    <a:pt x="275" y="394"/>
                    <a:pt x="274" y="400"/>
                    <a:pt x="268" y="407"/>
                  </a:cubicBezTo>
                  <a:cubicBezTo>
                    <a:pt x="262" y="414"/>
                    <a:pt x="261" y="416"/>
                    <a:pt x="269" y="411"/>
                  </a:cubicBezTo>
                  <a:cubicBezTo>
                    <a:pt x="277" y="406"/>
                    <a:pt x="279" y="398"/>
                    <a:pt x="284" y="390"/>
                  </a:cubicBezTo>
                  <a:cubicBezTo>
                    <a:pt x="288" y="381"/>
                    <a:pt x="292" y="379"/>
                    <a:pt x="295" y="378"/>
                  </a:cubicBezTo>
                  <a:cubicBezTo>
                    <a:pt x="299" y="378"/>
                    <a:pt x="299" y="369"/>
                    <a:pt x="299" y="363"/>
                  </a:cubicBezTo>
                  <a:cubicBezTo>
                    <a:pt x="298" y="357"/>
                    <a:pt x="296" y="351"/>
                    <a:pt x="299" y="347"/>
                  </a:cubicBezTo>
                  <a:cubicBezTo>
                    <a:pt x="302" y="343"/>
                    <a:pt x="299" y="339"/>
                    <a:pt x="303" y="339"/>
                  </a:cubicBezTo>
                  <a:cubicBezTo>
                    <a:pt x="306" y="339"/>
                    <a:pt x="312" y="334"/>
                    <a:pt x="317" y="328"/>
                  </a:cubicBezTo>
                  <a:cubicBezTo>
                    <a:pt x="323" y="323"/>
                    <a:pt x="327" y="323"/>
                    <a:pt x="333" y="322"/>
                  </a:cubicBezTo>
                  <a:cubicBezTo>
                    <a:pt x="339" y="322"/>
                    <a:pt x="335" y="320"/>
                    <a:pt x="339" y="319"/>
                  </a:cubicBezTo>
                  <a:cubicBezTo>
                    <a:pt x="343" y="318"/>
                    <a:pt x="346" y="315"/>
                    <a:pt x="348" y="312"/>
                  </a:cubicBezTo>
                  <a:cubicBezTo>
                    <a:pt x="351" y="310"/>
                    <a:pt x="361" y="313"/>
                    <a:pt x="368" y="313"/>
                  </a:cubicBezTo>
                  <a:cubicBezTo>
                    <a:pt x="374" y="313"/>
                    <a:pt x="378" y="313"/>
                    <a:pt x="378" y="310"/>
                  </a:cubicBezTo>
                  <a:cubicBezTo>
                    <a:pt x="378" y="306"/>
                    <a:pt x="381" y="303"/>
                    <a:pt x="384" y="303"/>
                  </a:cubicBezTo>
                  <a:cubicBezTo>
                    <a:pt x="388" y="303"/>
                    <a:pt x="390" y="302"/>
                    <a:pt x="390" y="297"/>
                  </a:cubicBezTo>
                  <a:cubicBezTo>
                    <a:pt x="390" y="293"/>
                    <a:pt x="391" y="290"/>
                    <a:pt x="394" y="287"/>
                  </a:cubicBezTo>
                  <a:cubicBezTo>
                    <a:pt x="397" y="285"/>
                    <a:pt x="398" y="281"/>
                    <a:pt x="399" y="277"/>
                  </a:cubicBezTo>
                  <a:cubicBezTo>
                    <a:pt x="400" y="274"/>
                    <a:pt x="403" y="276"/>
                    <a:pt x="403" y="272"/>
                  </a:cubicBezTo>
                  <a:cubicBezTo>
                    <a:pt x="403" y="267"/>
                    <a:pt x="405" y="262"/>
                    <a:pt x="405" y="258"/>
                  </a:cubicBezTo>
                  <a:cubicBezTo>
                    <a:pt x="405" y="255"/>
                    <a:pt x="409" y="255"/>
                    <a:pt x="411" y="253"/>
                  </a:cubicBezTo>
                  <a:cubicBezTo>
                    <a:pt x="413" y="250"/>
                    <a:pt x="409" y="247"/>
                    <a:pt x="412" y="239"/>
                  </a:cubicBezTo>
                  <a:cubicBezTo>
                    <a:pt x="415" y="232"/>
                    <a:pt x="412" y="225"/>
                    <a:pt x="412" y="218"/>
                  </a:cubicBezTo>
                  <a:cubicBezTo>
                    <a:pt x="412" y="212"/>
                    <a:pt x="412" y="205"/>
                    <a:pt x="415" y="202"/>
                  </a:cubicBezTo>
                  <a:cubicBezTo>
                    <a:pt x="417" y="200"/>
                    <a:pt x="416" y="199"/>
                    <a:pt x="414" y="198"/>
                  </a:cubicBezTo>
                  <a:cubicBezTo>
                    <a:pt x="412" y="197"/>
                    <a:pt x="414" y="194"/>
                    <a:pt x="416" y="195"/>
                  </a:cubicBezTo>
                  <a:cubicBezTo>
                    <a:pt x="418" y="195"/>
                    <a:pt x="420" y="199"/>
                    <a:pt x="423" y="197"/>
                  </a:cubicBezTo>
                  <a:cubicBezTo>
                    <a:pt x="427" y="195"/>
                    <a:pt x="430" y="187"/>
                    <a:pt x="433" y="180"/>
                  </a:cubicBezTo>
                  <a:cubicBezTo>
                    <a:pt x="436" y="174"/>
                    <a:pt x="440" y="174"/>
                    <a:pt x="444" y="172"/>
                  </a:cubicBezTo>
                  <a:cubicBezTo>
                    <a:pt x="447" y="171"/>
                    <a:pt x="455" y="163"/>
                    <a:pt x="460" y="151"/>
                  </a:cubicBezTo>
                  <a:cubicBezTo>
                    <a:pt x="465" y="139"/>
                    <a:pt x="460" y="128"/>
                    <a:pt x="458" y="120"/>
                  </a:cubicBezTo>
                  <a:cubicBezTo>
                    <a:pt x="456" y="112"/>
                    <a:pt x="453" y="113"/>
                    <a:pt x="448" y="113"/>
                  </a:cubicBezTo>
                  <a:cubicBezTo>
                    <a:pt x="443" y="114"/>
                    <a:pt x="433" y="113"/>
                    <a:pt x="420" y="100"/>
                  </a:cubicBezTo>
                  <a:cubicBezTo>
                    <a:pt x="407" y="87"/>
                    <a:pt x="394" y="88"/>
                    <a:pt x="386" y="90"/>
                  </a:cubicBezTo>
                  <a:cubicBezTo>
                    <a:pt x="377" y="92"/>
                    <a:pt x="368" y="86"/>
                    <a:pt x="363" y="85"/>
                  </a:cubicBezTo>
                  <a:cubicBezTo>
                    <a:pt x="357" y="84"/>
                    <a:pt x="352" y="90"/>
                    <a:pt x="347" y="92"/>
                  </a:cubicBezTo>
                  <a:cubicBezTo>
                    <a:pt x="343" y="93"/>
                    <a:pt x="349" y="86"/>
                    <a:pt x="350" y="81"/>
                  </a:cubicBezTo>
                  <a:cubicBezTo>
                    <a:pt x="350" y="77"/>
                    <a:pt x="334" y="70"/>
                    <a:pt x="322" y="66"/>
                  </a:cubicBezTo>
                  <a:cubicBezTo>
                    <a:pt x="310" y="62"/>
                    <a:pt x="305" y="64"/>
                    <a:pt x="305" y="71"/>
                  </a:cubicBezTo>
                  <a:cubicBezTo>
                    <a:pt x="305" y="78"/>
                    <a:pt x="301" y="69"/>
                    <a:pt x="297" y="76"/>
                  </a:cubicBezTo>
                  <a:cubicBezTo>
                    <a:pt x="293" y="84"/>
                    <a:pt x="287" y="79"/>
                    <a:pt x="291" y="76"/>
                  </a:cubicBezTo>
                  <a:cubicBezTo>
                    <a:pt x="295" y="74"/>
                    <a:pt x="300" y="68"/>
                    <a:pt x="301" y="64"/>
                  </a:cubicBezTo>
                  <a:cubicBezTo>
                    <a:pt x="303" y="59"/>
                    <a:pt x="284" y="56"/>
                    <a:pt x="278" y="58"/>
                  </a:cubicBezTo>
                  <a:cubicBezTo>
                    <a:pt x="271" y="61"/>
                    <a:pt x="275" y="69"/>
                    <a:pt x="270" y="66"/>
                  </a:cubicBezTo>
                  <a:cubicBezTo>
                    <a:pt x="265" y="64"/>
                    <a:pt x="269" y="57"/>
                    <a:pt x="273" y="58"/>
                  </a:cubicBezTo>
                  <a:cubicBezTo>
                    <a:pt x="277" y="58"/>
                    <a:pt x="282" y="50"/>
                    <a:pt x="285" y="44"/>
                  </a:cubicBezTo>
                  <a:cubicBezTo>
                    <a:pt x="288" y="38"/>
                    <a:pt x="280" y="37"/>
                    <a:pt x="275" y="33"/>
                  </a:cubicBezTo>
                  <a:cubicBezTo>
                    <a:pt x="271" y="28"/>
                    <a:pt x="272" y="14"/>
                    <a:pt x="267" y="12"/>
                  </a:cubicBezTo>
                  <a:cubicBezTo>
                    <a:pt x="262" y="17"/>
                    <a:pt x="255" y="24"/>
                    <a:pt x="253" y="29"/>
                  </a:cubicBezTo>
                  <a:cubicBezTo>
                    <a:pt x="251" y="36"/>
                    <a:pt x="248" y="32"/>
                    <a:pt x="241" y="34"/>
                  </a:cubicBezTo>
                  <a:cubicBezTo>
                    <a:pt x="234" y="36"/>
                    <a:pt x="231" y="33"/>
                    <a:pt x="229" y="31"/>
                  </a:cubicBezTo>
                  <a:cubicBezTo>
                    <a:pt x="228" y="28"/>
                    <a:pt x="221" y="31"/>
                    <a:pt x="216" y="30"/>
                  </a:cubicBezTo>
                  <a:cubicBezTo>
                    <a:pt x="212" y="30"/>
                    <a:pt x="215" y="36"/>
                    <a:pt x="211" y="37"/>
                  </a:cubicBezTo>
                  <a:cubicBezTo>
                    <a:pt x="208" y="39"/>
                    <a:pt x="200" y="34"/>
                    <a:pt x="197" y="37"/>
                  </a:cubicBezTo>
                  <a:cubicBezTo>
                    <a:pt x="195" y="40"/>
                    <a:pt x="193" y="37"/>
                    <a:pt x="192" y="40"/>
                  </a:cubicBezTo>
                  <a:cubicBezTo>
                    <a:pt x="190" y="42"/>
                    <a:pt x="185" y="41"/>
                    <a:pt x="184" y="42"/>
                  </a:cubicBezTo>
                  <a:cubicBezTo>
                    <a:pt x="182" y="44"/>
                    <a:pt x="178" y="45"/>
                    <a:pt x="171" y="38"/>
                  </a:cubicBezTo>
                  <a:cubicBezTo>
                    <a:pt x="165" y="32"/>
                    <a:pt x="166" y="21"/>
                    <a:pt x="169" y="19"/>
                  </a:cubicBezTo>
                  <a:cubicBezTo>
                    <a:pt x="172" y="17"/>
                    <a:pt x="172" y="12"/>
                    <a:pt x="168" y="10"/>
                  </a:cubicBezTo>
                  <a:cubicBezTo>
                    <a:pt x="164" y="8"/>
                    <a:pt x="168" y="2"/>
                    <a:pt x="163" y="1"/>
                  </a:cubicBezTo>
                  <a:cubicBezTo>
                    <a:pt x="158" y="0"/>
                    <a:pt x="159" y="6"/>
                    <a:pt x="155" y="7"/>
                  </a:cubicBezTo>
                  <a:cubicBezTo>
                    <a:pt x="152" y="8"/>
                    <a:pt x="145" y="13"/>
                    <a:pt x="141" y="12"/>
                  </a:cubicBezTo>
                  <a:cubicBezTo>
                    <a:pt x="138" y="12"/>
                    <a:pt x="133" y="13"/>
                    <a:pt x="133" y="17"/>
                  </a:cubicBezTo>
                  <a:cubicBezTo>
                    <a:pt x="133" y="20"/>
                    <a:pt x="129" y="19"/>
                    <a:pt x="129" y="16"/>
                  </a:cubicBezTo>
                  <a:cubicBezTo>
                    <a:pt x="128" y="13"/>
                    <a:pt x="120" y="15"/>
                    <a:pt x="118" y="13"/>
                  </a:cubicBezTo>
                  <a:cubicBezTo>
                    <a:pt x="116" y="11"/>
                    <a:pt x="106" y="12"/>
                    <a:pt x="111" y="14"/>
                  </a:cubicBezTo>
                  <a:cubicBezTo>
                    <a:pt x="115" y="17"/>
                    <a:pt x="115" y="19"/>
                    <a:pt x="115" y="22"/>
                  </a:cubicBezTo>
                  <a:cubicBezTo>
                    <a:pt x="115" y="26"/>
                    <a:pt x="118" y="25"/>
                    <a:pt x="118" y="29"/>
                  </a:cubicBezTo>
                  <a:cubicBezTo>
                    <a:pt x="118" y="33"/>
                    <a:pt x="122" y="30"/>
                    <a:pt x="124" y="30"/>
                  </a:cubicBezTo>
                  <a:cubicBezTo>
                    <a:pt x="127" y="30"/>
                    <a:pt x="127" y="34"/>
                    <a:pt x="123" y="35"/>
                  </a:cubicBezTo>
                  <a:cubicBezTo>
                    <a:pt x="119" y="36"/>
                    <a:pt x="117" y="38"/>
                    <a:pt x="116" y="41"/>
                  </a:cubicBezTo>
                  <a:cubicBezTo>
                    <a:pt x="115" y="44"/>
                    <a:pt x="112" y="42"/>
                    <a:pt x="109" y="44"/>
                  </a:cubicBezTo>
                  <a:cubicBezTo>
                    <a:pt x="105" y="47"/>
                    <a:pt x="103" y="50"/>
                    <a:pt x="101" y="48"/>
                  </a:cubicBezTo>
                  <a:cubicBezTo>
                    <a:pt x="98" y="47"/>
                    <a:pt x="97" y="48"/>
                    <a:pt x="94" y="49"/>
                  </a:cubicBezTo>
                  <a:cubicBezTo>
                    <a:pt x="92" y="51"/>
                    <a:pt x="91" y="49"/>
                    <a:pt x="87" y="47"/>
                  </a:cubicBezTo>
                  <a:cubicBezTo>
                    <a:pt x="85" y="45"/>
                    <a:pt x="83" y="40"/>
                    <a:pt x="78" y="36"/>
                  </a:cubicBezTo>
                  <a:cubicBezTo>
                    <a:pt x="76" y="37"/>
                    <a:pt x="70" y="39"/>
                    <a:pt x="67" y="39"/>
                  </a:cubicBezTo>
                  <a:cubicBezTo>
                    <a:pt x="63" y="39"/>
                    <a:pt x="50" y="38"/>
                    <a:pt x="49" y="40"/>
                  </a:cubicBezTo>
                  <a:cubicBezTo>
                    <a:pt x="49" y="42"/>
                    <a:pt x="50" y="46"/>
                    <a:pt x="52" y="46"/>
                  </a:cubicBezTo>
                  <a:cubicBezTo>
                    <a:pt x="54" y="46"/>
                    <a:pt x="59" y="48"/>
                    <a:pt x="55" y="50"/>
                  </a:cubicBezTo>
                  <a:cubicBezTo>
                    <a:pt x="50" y="53"/>
                    <a:pt x="47" y="49"/>
                    <a:pt x="47" y="56"/>
                  </a:cubicBezTo>
                  <a:cubicBezTo>
                    <a:pt x="47" y="63"/>
                    <a:pt x="56" y="68"/>
                    <a:pt x="54" y="74"/>
                  </a:cubicBezTo>
                  <a:cubicBezTo>
                    <a:pt x="53" y="77"/>
                    <a:pt x="52" y="85"/>
                    <a:pt x="52" y="89"/>
                  </a:cubicBezTo>
                  <a:cubicBezTo>
                    <a:pt x="52" y="92"/>
                    <a:pt x="50" y="103"/>
                    <a:pt x="47" y="103"/>
                  </a:cubicBezTo>
                  <a:cubicBezTo>
                    <a:pt x="44" y="104"/>
                    <a:pt x="41" y="101"/>
                    <a:pt x="37" y="104"/>
                  </a:cubicBezTo>
                  <a:cubicBezTo>
                    <a:pt x="33" y="107"/>
                    <a:pt x="28" y="105"/>
                    <a:pt x="23" y="109"/>
                  </a:cubicBezTo>
                  <a:cubicBezTo>
                    <a:pt x="18" y="112"/>
                    <a:pt x="13" y="111"/>
                    <a:pt x="13" y="115"/>
                  </a:cubicBezTo>
                  <a:cubicBezTo>
                    <a:pt x="12" y="119"/>
                    <a:pt x="8" y="121"/>
                    <a:pt x="9" y="125"/>
                  </a:cubicBezTo>
                  <a:cubicBezTo>
                    <a:pt x="10" y="129"/>
                    <a:pt x="7" y="128"/>
                    <a:pt x="4" y="131"/>
                  </a:cubicBezTo>
                  <a:cubicBezTo>
                    <a:pt x="1" y="134"/>
                    <a:pt x="4" y="136"/>
                    <a:pt x="2" y="138"/>
                  </a:cubicBezTo>
                  <a:cubicBezTo>
                    <a:pt x="0" y="140"/>
                    <a:pt x="3" y="144"/>
                    <a:pt x="5" y="147"/>
                  </a:cubicBezTo>
                  <a:cubicBezTo>
                    <a:pt x="8" y="151"/>
                    <a:pt x="10" y="153"/>
                    <a:pt x="10" y="157"/>
                  </a:cubicBezTo>
                  <a:cubicBezTo>
                    <a:pt x="10" y="160"/>
                    <a:pt x="12" y="161"/>
                    <a:pt x="16" y="161"/>
                  </a:cubicBezTo>
                  <a:cubicBezTo>
                    <a:pt x="19" y="160"/>
                    <a:pt x="17" y="167"/>
                    <a:pt x="22" y="167"/>
                  </a:cubicBezTo>
                  <a:cubicBezTo>
                    <a:pt x="28" y="167"/>
                    <a:pt x="33" y="168"/>
                    <a:pt x="35" y="165"/>
                  </a:cubicBezTo>
                  <a:cubicBezTo>
                    <a:pt x="36" y="162"/>
                    <a:pt x="40" y="160"/>
                    <a:pt x="40" y="164"/>
                  </a:cubicBezTo>
                  <a:cubicBezTo>
                    <a:pt x="40" y="168"/>
                    <a:pt x="39" y="180"/>
                    <a:pt x="42" y="178"/>
                  </a:cubicBezTo>
                  <a:cubicBezTo>
                    <a:pt x="46" y="177"/>
                    <a:pt x="54" y="177"/>
                    <a:pt x="58" y="179"/>
                  </a:cubicBezTo>
                  <a:cubicBezTo>
                    <a:pt x="61" y="180"/>
                    <a:pt x="65" y="179"/>
                    <a:pt x="68" y="176"/>
                  </a:cubicBezTo>
                  <a:cubicBezTo>
                    <a:pt x="70" y="174"/>
                    <a:pt x="73" y="174"/>
                    <a:pt x="78" y="172"/>
                  </a:cubicBezTo>
                  <a:cubicBezTo>
                    <a:pt x="82" y="169"/>
                    <a:pt x="87" y="166"/>
                    <a:pt x="91" y="166"/>
                  </a:cubicBezTo>
                  <a:cubicBezTo>
                    <a:pt x="96" y="166"/>
                    <a:pt x="104" y="163"/>
                    <a:pt x="102" y="167"/>
                  </a:cubicBezTo>
                  <a:cubicBezTo>
                    <a:pt x="101" y="170"/>
                    <a:pt x="101" y="182"/>
                    <a:pt x="106" y="188"/>
                  </a:cubicBezTo>
                  <a:cubicBezTo>
                    <a:pt x="112" y="194"/>
                    <a:pt x="115" y="196"/>
                    <a:pt x="120" y="195"/>
                  </a:cubicBezTo>
                  <a:cubicBezTo>
                    <a:pt x="125" y="195"/>
                    <a:pt x="125" y="197"/>
                    <a:pt x="128" y="197"/>
                  </a:cubicBezTo>
                  <a:cubicBezTo>
                    <a:pt x="132" y="197"/>
                    <a:pt x="130" y="201"/>
                    <a:pt x="133" y="201"/>
                  </a:cubicBezTo>
                  <a:cubicBezTo>
                    <a:pt x="137" y="201"/>
                    <a:pt x="143" y="201"/>
                    <a:pt x="143" y="205"/>
                  </a:cubicBezTo>
                  <a:cubicBezTo>
                    <a:pt x="143" y="208"/>
                    <a:pt x="153" y="206"/>
                    <a:pt x="156" y="207"/>
                  </a:cubicBezTo>
                  <a:cubicBezTo>
                    <a:pt x="158" y="209"/>
                    <a:pt x="161" y="211"/>
                    <a:pt x="160" y="215"/>
                  </a:cubicBezTo>
                  <a:cubicBezTo>
                    <a:pt x="159" y="219"/>
                    <a:pt x="165" y="221"/>
                    <a:pt x="162" y="223"/>
                  </a:cubicBezTo>
                  <a:cubicBezTo>
                    <a:pt x="158" y="225"/>
                    <a:pt x="163" y="228"/>
                    <a:pt x="163" y="232"/>
                  </a:cubicBezTo>
                  <a:cubicBezTo>
                    <a:pt x="163" y="236"/>
                    <a:pt x="168" y="238"/>
                    <a:pt x="176" y="237"/>
                  </a:cubicBezTo>
                  <a:cubicBezTo>
                    <a:pt x="183" y="237"/>
                    <a:pt x="186" y="238"/>
                    <a:pt x="186" y="243"/>
                  </a:cubicBezTo>
                  <a:cubicBezTo>
                    <a:pt x="186" y="248"/>
                    <a:pt x="191" y="249"/>
                    <a:pt x="192" y="253"/>
                  </a:cubicBezTo>
                  <a:cubicBezTo>
                    <a:pt x="194" y="258"/>
                    <a:pt x="190" y="264"/>
                    <a:pt x="191" y="268"/>
                  </a:cubicBezTo>
                  <a:cubicBezTo>
                    <a:pt x="192" y="270"/>
                    <a:pt x="190" y="274"/>
                    <a:pt x="188" y="275"/>
                  </a:cubicBezTo>
                  <a:cubicBezTo>
                    <a:pt x="190" y="278"/>
                    <a:pt x="190" y="279"/>
                    <a:pt x="188" y="281"/>
                  </a:cubicBezTo>
                  <a:cubicBezTo>
                    <a:pt x="185" y="282"/>
                    <a:pt x="192" y="287"/>
                    <a:pt x="190" y="294"/>
                  </a:cubicBezTo>
                  <a:cubicBezTo>
                    <a:pt x="188" y="301"/>
                    <a:pt x="188" y="302"/>
                    <a:pt x="196" y="303"/>
                  </a:cubicBezTo>
                  <a:cubicBezTo>
                    <a:pt x="204" y="303"/>
                    <a:pt x="203" y="305"/>
                    <a:pt x="206" y="304"/>
                  </a:cubicBezTo>
                  <a:cubicBezTo>
                    <a:pt x="209" y="302"/>
                    <a:pt x="213" y="309"/>
                    <a:pt x="214" y="313"/>
                  </a:cubicBezTo>
                  <a:cubicBezTo>
                    <a:pt x="215" y="316"/>
                    <a:pt x="218" y="325"/>
                    <a:pt x="220" y="325"/>
                  </a:cubicBezTo>
                  <a:cubicBezTo>
                    <a:pt x="221" y="325"/>
                    <a:pt x="225" y="321"/>
                    <a:pt x="230" y="323"/>
                  </a:cubicBezTo>
                  <a:cubicBezTo>
                    <a:pt x="234" y="325"/>
                    <a:pt x="229" y="337"/>
                    <a:pt x="229" y="342"/>
                  </a:cubicBezTo>
                  <a:cubicBezTo>
                    <a:pt x="231" y="342"/>
                    <a:pt x="235" y="342"/>
                    <a:pt x="236" y="343"/>
                  </a:cubicBezTo>
                  <a:cubicBezTo>
                    <a:pt x="238" y="344"/>
                    <a:pt x="239" y="357"/>
                    <a:pt x="238" y="359"/>
                  </a:cubicBezTo>
                  <a:cubicBezTo>
                    <a:pt x="237" y="362"/>
                    <a:pt x="229" y="364"/>
                    <a:pt x="224" y="366"/>
                  </a:cubicBezTo>
                  <a:cubicBezTo>
                    <a:pt x="220" y="369"/>
                    <a:pt x="209" y="379"/>
                    <a:pt x="204" y="386"/>
                  </a:cubicBezTo>
                  <a:cubicBezTo>
                    <a:pt x="201" y="391"/>
                    <a:pt x="197" y="394"/>
                    <a:pt x="194" y="397"/>
                  </a:cubicBezTo>
                  <a:cubicBezTo>
                    <a:pt x="195" y="398"/>
                    <a:pt x="196" y="398"/>
                    <a:pt x="197" y="397"/>
                  </a:cubicBezTo>
                  <a:cubicBezTo>
                    <a:pt x="200" y="396"/>
                    <a:pt x="203" y="396"/>
                    <a:pt x="207" y="401"/>
                  </a:cubicBezTo>
                  <a:cubicBezTo>
                    <a:pt x="211" y="405"/>
                    <a:pt x="211" y="408"/>
                    <a:pt x="212" y="408"/>
                  </a:cubicBezTo>
                  <a:cubicBezTo>
                    <a:pt x="214" y="408"/>
                    <a:pt x="216" y="402"/>
                    <a:pt x="219" y="406"/>
                  </a:cubicBezTo>
                  <a:cubicBezTo>
                    <a:pt x="222" y="411"/>
                    <a:pt x="230" y="414"/>
                    <a:pt x="232" y="416"/>
                  </a:cubicBezTo>
                  <a:cubicBezTo>
                    <a:pt x="234" y="418"/>
                    <a:pt x="240" y="419"/>
                    <a:pt x="240" y="424"/>
                  </a:cubicBezTo>
                  <a:cubicBezTo>
                    <a:pt x="240" y="428"/>
                    <a:pt x="238" y="435"/>
                    <a:pt x="241" y="441"/>
                  </a:cubicBezTo>
                  <a:cubicBezTo>
                    <a:pt x="243" y="439"/>
                    <a:pt x="244" y="437"/>
                    <a:pt x="247" y="4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4" name="Freeform 108"/>
            <p:cNvSpPr>
              <a:spLocks/>
            </p:cNvSpPr>
            <p:nvPr userDrawn="1"/>
          </p:nvSpPr>
          <p:spPr bwMode="auto">
            <a:xfrm>
              <a:off x="5384971" y="5256864"/>
              <a:ext cx="124169" cy="138593"/>
            </a:xfrm>
            <a:custGeom>
              <a:avLst/>
              <a:gdLst>
                <a:gd name="T0" fmla="*/ 57 w 58"/>
                <a:gd name="T1" fmla="*/ 28 h 59"/>
                <a:gd name="T2" fmla="*/ 49 w 58"/>
                <a:gd name="T3" fmla="*/ 20 h 59"/>
                <a:gd name="T4" fmla="*/ 36 w 58"/>
                <a:gd name="T5" fmla="*/ 10 h 59"/>
                <a:gd name="T6" fmla="*/ 29 w 58"/>
                <a:gd name="T7" fmla="*/ 12 h 59"/>
                <a:gd name="T8" fmla="*/ 24 w 58"/>
                <a:gd name="T9" fmla="*/ 5 h 59"/>
                <a:gd name="T10" fmla="*/ 14 w 58"/>
                <a:gd name="T11" fmla="*/ 1 h 59"/>
                <a:gd name="T12" fmla="*/ 11 w 58"/>
                <a:gd name="T13" fmla="*/ 1 h 59"/>
                <a:gd name="T14" fmla="*/ 7 w 58"/>
                <a:gd name="T15" fmla="*/ 8 h 59"/>
                <a:gd name="T16" fmla="*/ 3 w 58"/>
                <a:gd name="T17" fmla="*/ 26 h 59"/>
                <a:gd name="T18" fmla="*/ 0 w 58"/>
                <a:gd name="T19" fmla="*/ 40 h 59"/>
                <a:gd name="T20" fmla="*/ 3 w 58"/>
                <a:gd name="T21" fmla="*/ 47 h 59"/>
                <a:gd name="T22" fmla="*/ 3 w 58"/>
                <a:gd name="T23" fmla="*/ 51 h 59"/>
                <a:gd name="T24" fmla="*/ 7 w 58"/>
                <a:gd name="T25" fmla="*/ 53 h 59"/>
                <a:gd name="T26" fmla="*/ 22 w 58"/>
                <a:gd name="T27" fmla="*/ 57 h 59"/>
                <a:gd name="T28" fmla="*/ 31 w 58"/>
                <a:gd name="T29" fmla="*/ 57 h 59"/>
                <a:gd name="T30" fmla="*/ 49 w 58"/>
                <a:gd name="T31" fmla="*/ 55 h 59"/>
                <a:gd name="T32" fmla="*/ 58 w 58"/>
                <a:gd name="T33" fmla="*/ 45 h 59"/>
                <a:gd name="T34" fmla="*/ 57 w 58"/>
                <a:gd name="T35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9">
                  <a:moveTo>
                    <a:pt x="57" y="28"/>
                  </a:moveTo>
                  <a:cubicBezTo>
                    <a:pt x="57" y="23"/>
                    <a:pt x="51" y="22"/>
                    <a:pt x="49" y="20"/>
                  </a:cubicBezTo>
                  <a:cubicBezTo>
                    <a:pt x="47" y="18"/>
                    <a:pt x="39" y="15"/>
                    <a:pt x="36" y="10"/>
                  </a:cubicBezTo>
                  <a:cubicBezTo>
                    <a:pt x="33" y="6"/>
                    <a:pt x="31" y="12"/>
                    <a:pt x="29" y="12"/>
                  </a:cubicBezTo>
                  <a:cubicBezTo>
                    <a:pt x="28" y="12"/>
                    <a:pt x="28" y="9"/>
                    <a:pt x="24" y="5"/>
                  </a:cubicBezTo>
                  <a:cubicBezTo>
                    <a:pt x="20" y="0"/>
                    <a:pt x="17" y="0"/>
                    <a:pt x="14" y="1"/>
                  </a:cubicBezTo>
                  <a:cubicBezTo>
                    <a:pt x="13" y="2"/>
                    <a:pt x="12" y="2"/>
                    <a:pt x="11" y="1"/>
                  </a:cubicBezTo>
                  <a:cubicBezTo>
                    <a:pt x="9" y="4"/>
                    <a:pt x="7" y="6"/>
                    <a:pt x="7" y="8"/>
                  </a:cubicBezTo>
                  <a:cubicBezTo>
                    <a:pt x="7" y="12"/>
                    <a:pt x="3" y="17"/>
                    <a:pt x="3" y="26"/>
                  </a:cubicBezTo>
                  <a:cubicBezTo>
                    <a:pt x="3" y="35"/>
                    <a:pt x="0" y="33"/>
                    <a:pt x="0" y="40"/>
                  </a:cubicBezTo>
                  <a:cubicBezTo>
                    <a:pt x="0" y="47"/>
                    <a:pt x="2" y="46"/>
                    <a:pt x="3" y="47"/>
                  </a:cubicBezTo>
                  <a:cubicBezTo>
                    <a:pt x="4" y="47"/>
                    <a:pt x="3" y="49"/>
                    <a:pt x="3" y="51"/>
                  </a:cubicBezTo>
                  <a:cubicBezTo>
                    <a:pt x="4" y="52"/>
                    <a:pt x="5" y="54"/>
                    <a:pt x="7" y="53"/>
                  </a:cubicBezTo>
                  <a:cubicBezTo>
                    <a:pt x="12" y="53"/>
                    <a:pt x="17" y="54"/>
                    <a:pt x="22" y="57"/>
                  </a:cubicBezTo>
                  <a:cubicBezTo>
                    <a:pt x="28" y="59"/>
                    <a:pt x="26" y="56"/>
                    <a:pt x="31" y="57"/>
                  </a:cubicBezTo>
                  <a:cubicBezTo>
                    <a:pt x="37" y="58"/>
                    <a:pt x="43" y="58"/>
                    <a:pt x="49" y="55"/>
                  </a:cubicBezTo>
                  <a:cubicBezTo>
                    <a:pt x="53" y="52"/>
                    <a:pt x="55" y="48"/>
                    <a:pt x="58" y="45"/>
                  </a:cubicBezTo>
                  <a:cubicBezTo>
                    <a:pt x="55" y="39"/>
                    <a:pt x="57" y="32"/>
                    <a:pt x="57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5" name="Freeform 109"/>
            <p:cNvSpPr>
              <a:spLocks noEditPoints="1"/>
            </p:cNvSpPr>
            <p:nvPr userDrawn="1"/>
          </p:nvSpPr>
          <p:spPr bwMode="auto">
            <a:xfrm>
              <a:off x="4999041" y="5028916"/>
              <a:ext cx="505066" cy="1006621"/>
            </a:xfrm>
            <a:custGeom>
              <a:avLst/>
              <a:gdLst>
                <a:gd name="T0" fmla="*/ 67 w 236"/>
                <a:gd name="T1" fmla="*/ 409 h 432"/>
                <a:gd name="T2" fmla="*/ 62 w 236"/>
                <a:gd name="T3" fmla="*/ 399 h 432"/>
                <a:gd name="T4" fmla="*/ 58 w 236"/>
                <a:gd name="T5" fmla="*/ 429 h 432"/>
                <a:gd name="T6" fmla="*/ 83 w 236"/>
                <a:gd name="T7" fmla="*/ 430 h 432"/>
                <a:gd name="T8" fmla="*/ 90 w 236"/>
                <a:gd name="T9" fmla="*/ 423 h 432"/>
                <a:gd name="T10" fmla="*/ 226 w 236"/>
                <a:gd name="T11" fmla="*/ 44 h 432"/>
                <a:gd name="T12" fmla="*/ 220 w 236"/>
                <a:gd name="T13" fmla="*/ 61 h 432"/>
                <a:gd name="T14" fmla="*/ 200 w 236"/>
                <a:gd name="T15" fmla="*/ 67 h 432"/>
                <a:gd name="T16" fmla="*/ 178 w 236"/>
                <a:gd name="T17" fmla="*/ 64 h 432"/>
                <a:gd name="T18" fmla="*/ 191 w 236"/>
                <a:gd name="T19" fmla="*/ 42 h 432"/>
                <a:gd name="T20" fmla="*/ 157 w 236"/>
                <a:gd name="T21" fmla="*/ 26 h 432"/>
                <a:gd name="T22" fmla="*/ 128 w 236"/>
                <a:gd name="T23" fmla="*/ 3 h 432"/>
                <a:gd name="T24" fmla="*/ 109 w 236"/>
                <a:gd name="T25" fmla="*/ 10 h 432"/>
                <a:gd name="T26" fmla="*/ 85 w 236"/>
                <a:gd name="T27" fmla="*/ 5 h 432"/>
                <a:gd name="T28" fmla="*/ 74 w 236"/>
                <a:gd name="T29" fmla="*/ 24 h 432"/>
                <a:gd name="T30" fmla="*/ 60 w 236"/>
                <a:gd name="T31" fmla="*/ 42 h 432"/>
                <a:gd name="T32" fmla="*/ 62 w 236"/>
                <a:gd name="T33" fmla="*/ 60 h 432"/>
                <a:gd name="T34" fmla="*/ 51 w 236"/>
                <a:gd name="T35" fmla="*/ 75 h 432"/>
                <a:gd name="T36" fmla="*/ 43 w 236"/>
                <a:gd name="T37" fmla="*/ 90 h 432"/>
                <a:gd name="T38" fmla="*/ 38 w 236"/>
                <a:gd name="T39" fmla="*/ 110 h 432"/>
                <a:gd name="T40" fmla="*/ 42 w 236"/>
                <a:gd name="T41" fmla="*/ 132 h 432"/>
                <a:gd name="T42" fmla="*/ 42 w 236"/>
                <a:gd name="T43" fmla="*/ 151 h 432"/>
                <a:gd name="T44" fmla="*/ 38 w 236"/>
                <a:gd name="T45" fmla="*/ 172 h 432"/>
                <a:gd name="T46" fmla="*/ 30 w 236"/>
                <a:gd name="T47" fmla="*/ 197 h 432"/>
                <a:gd name="T48" fmla="*/ 26 w 236"/>
                <a:gd name="T49" fmla="*/ 207 h 432"/>
                <a:gd name="T50" fmla="*/ 22 w 236"/>
                <a:gd name="T51" fmla="*/ 222 h 432"/>
                <a:gd name="T52" fmla="*/ 21 w 236"/>
                <a:gd name="T53" fmla="*/ 237 h 432"/>
                <a:gd name="T54" fmla="*/ 19 w 236"/>
                <a:gd name="T55" fmla="*/ 260 h 432"/>
                <a:gd name="T56" fmla="*/ 22 w 236"/>
                <a:gd name="T57" fmla="*/ 273 h 432"/>
                <a:gd name="T58" fmla="*/ 27 w 236"/>
                <a:gd name="T59" fmla="*/ 283 h 432"/>
                <a:gd name="T60" fmla="*/ 24 w 236"/>
                <a:gd name="T61" fmla="*/ 293 h 432"/>
                <a:gd name="T62" fmla="*/ 22 w 236"/>
                <a:gd name="T63" fmla="*/ 310 h 432"/>
                <a:gd name="T64" fmla="*/ 14 w 236"/>
                <a:gd name="T65" fmla="*/ 324 h 432"/>
                <a:gd name="T66" fmla="*/ 9 w 236"/>
                <a:gd name="T67" fmla="*/ 340 h 432"/>
                <a:gd name="T68" fmla="*/ 3 w 236"/>
                <a:gd name="T69" fmla="*/ 357 h 432"/>
                <a:gd name="T70" fmla="*/ 16 w 236"/>
                <a:gd name="T71" fmla="*/ 368 h 432"/>
                <a:gd name="T72" fmla="*/ 22 w 236"/>
                <a:gd name="T73" fmla="*/ 385 h 432"/>
                <a:gd name="T74" fmla="*/ 49 w 236"/>
                <a:gd name="T75" fmla="*/ 388 h 432"/>
                <a:gd name="T76" fmla="*/ 54 w 236"/>
                <a:gd name="T77" fmla="*/ 379 h 432"/>
                <a:gd name="T78" fmla="*/ 55 w 236"/>
                <a:gd name="T79" fmla="*/ 361 h 432"/>
                <a:gd name="T80" fmla="*/ 69 w 236"/>
                <a:gd name="T81" fmla="*/ 349 h 432"/>
                <a:gd name="T82" fmla="*/ 91 w 236"/>
                <a:gd name="T83" fmla="*/ 326 h 432"/>
                <a:gd name="T84" fmla="*/ 81 w 236"/>
                <a:gd name="T85" fmla="*/ 313 h 432"/>
                <a:gd name="T86" fmla="*/ 92 w 236"/>
                <a:gd name="T87" fmla="*/ 286 h 432"/>
                <a:gd name="T88" fmla="*/ 98 w 236"/>
                <a:gd name="T89" fmla="*/ 273 h 432"/>
                <a:gd name="T90" fmla="*/ 106 w 236"/>
                <a:gd name="T91" fmla="*/ 258 h 432"/>
                <a:gd name="T92" fmla="*/ 113 w 236"/>
                <a:gd name="T93" fmla="*/ 258 h 432"/>
                <a:gd name="T94" fmla="*/ 109 w 236"/>
                <a:gd name="T95" fmla="*/ 251 h 432"/>
                <a:gd name="T96" fmla="*/ 101 w 236"/>
                <a:gd name="T97" fmla="*/ 240 h 432"/>
                <a:gd name="T98" fmla="*/ 119 w 236"/>
                <a:gd name="T99" fmla="*/ 235 h 432"/>
                <a:gd name="T100" fmla="*/ 134 w 236"/>
                <a:gd name="T101" fmla="*/ 218 h 432"/>
                <a:gd name="T102" fmla="*/ 137 w 236"/>
                <a:gd name="T103" fmla="*/ 206 h 432"/>
                <a:gd name="T104" fmla="*/ 190 w 236"/>
                <a:gd name="T105" fmla="*/ 194 h 432"/>
                <a:gd name="T106" fmla="*/ 195 w 236"/>
                <a:gd name="T107" fmla="*/ 173 h 432"/>
                <a:gd name="T108" fmla="*/ 187 w 236"/>
                <a:gd name="T109" fmla="*/ 157 h 432"/>
                <a:gd name="T110" fmla="*/ 183 w 236"/>
                <a:gd name="T111" fmla="*/ 149 h 432"/>
                <a:gd name="T112" fmla="*/ 180 w 236"/>
                <a:gd name="T113" fmla="*/ 138 h 432"/>
                <a:gd name="T114" fmla="*/ 187 w 236"/>
                <a:gd name="T115" fmla="*/ 106 h 432"/>
                <a:gd name="T116" fmla="*/ 221 w 236"/>
                <a:gd name="T117" fmla="*/ 68 h 432"/>
                <a:gd name="T118" fmla="*/ 233 w 236"/>
                <a:gd name="T119" fmla="*/ 45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6" h="432">
                  <a:moveTo>
                    <a:pt x="90" y="423"/>
                  </a:moveTo>
                  <a:cubicBezTo>
                    <a:pt x="84" y="423"/>
                    <a:pt x="71" y="412"/>
                    <a:pt x="67" y="409"/>
                  </a:cubicBezTo>
                  <a:cubicBezTo>
                    <a:pt x="63" y="406"/>
                    <a:pt x="66" y="403"/>
                    <a:pt x="61" y="404"/>
                  </a:cubicBezTo>
                  <a:cubicBezTo>
                    <a:pt x="57" y="405"/>
                    <a:pt x="60" y="401"/>
                    <a:pt x="62" y="399"/>
                  </a:cubicBezTo>
                  <a:cubicBezTo>
                    <a:pt x="65" y="398"/>
                    <a:pt x="61" y="394"/>
                    <a:pt x="58" y="393"/>
                  </a:cubicBezTo>
                  <a:cubicBezTo>
                    <a:pt x="58" y="400"/>
                    <a:pt x="56" y="429"/>
                    <a:pt x="58" y="429"/>
                  </a:cubicBezTo>
                  <a:cubicBezTo>
                    <a:pt x="60" y="429"/>
                    <a:pt x="74" y="428"/>
                    <a:pt x="78" y="430"/>
                  </a:cubicBezTo>
                  <a:cubicBezTo>
                    <a:pt x="80" y="430"/>
                    <a:pt x="82" y="432"/>
                    <a:pt x="83" y="430"/>
                  </a:cubicBezTo>
                  <a:cubicBezTo>
                    <a:pt x="86" y="427"/>
                    <a:pt x="94" y="429"/>
                    <a:pt x="98" y="426"/>
                  </a:cubicBezTo>
                  <a:cubicBezTo>
                    <a:pt x="102" y="424"/>
                    <a:pt x="96" y="423"/>
                    <a:pt x="90" y="423"/>
                  </a:cubicBezTo>
                  <a:close/>
                  <a:moveTo>
                    <a:pt x="233" y="45"/>
                  </a:moveTo>
                  <a:cubicBezTo>
                    <a:pt x="232" y="44"/>
                    <a:pt x="228" y="44"/>
                    <a:pt x="226" y="44"/>
                  </a:cubicBezTo>
                  <a:cubicBezTo>
                    <a:pt x="226" y="45"/>
                    <a:pt x="226" y="45"/>
                    <a:pt x="226" y="45"/>
                  </a:cubicBezTo>
                  <a:cubicBezTo>
                    <a:pt x="226" y="50"/>
                    <a:pt x="223" y="61"/>
                    <a:pt x="220" y="61"/>
                  </a:cubicBezTo>
                  <a:cubicBezTo>
                    <a:pt x="216" y="61"/>
                    <a:pt x="213" y="66"/>
                    <a:pt x="211" y="65"/>
                  </a:cubicBezTo>
                  <a:cubicBezTo>
                    <a:pt x="208" y="65"/>
                    <a:pt x="204" y="69"/>
                    <a:pt x="200" y="67"/>
                  </a:cubicBezTo>
                  <a:cubicBezTo>
                    <a:pt x="197" y="65"/>
                    <a:pt x="192" y="68"/>
                    <a:pt x="189" y="66"/>
                  </a:cubicBezTo>
                  <a:cubicBezTo>
                    <a:pt x="186" y="65"/>
                    <a:pt x="178" y="66"/>
                    <a:pt x="178" y="64"/>
                  </a:cubicBezTo>
                  <a:cubicBezTo>
                    <a:pt x="178" y="62"/>
                    <a:pt x="182" y="63"/>
                    <a:pt x="182" y="57"/>
                  </a:cubicBezTo>
                  <a:cubicBezTo>
                    <a:pt x="182" y="51"/>
                    <a:pt x="193" y="45"/>
                    <a:pt x="191" y="42"/>
                  </a:cubicBezTo>
                  <a:cubicBezTo>
                    <a:pt x="190" y="40"/>
                    <a:pt x="172" y="35"/>
                    <a:pt x="170" y="32"/>
                  </a:cubicBezTo>
                  <a:cubicBezTo>
                    <a:pt x="167" y="29"/>
                    <a:pt x="164" y="27"/>
                    <a:pt x="157" y="26"/>
                  </a:cubicBezTo>
                  <a:cubicBezTo>
                    <a:pt x="150" y="25"/>
                    <a:pt x="150" y="22"/>
                    <a:pt x="144" y="19"/>
                  </a:cubicBezTo>
                  <a:cubicBezTo>
                    <a:pt x="138" y="16"/>
                    <a:pt x="130" y="8"/>
                    <a:pt x="128" y="3"/>
                  </a:cubicBezTo>
                  <a:cubicBezTo>
                    <a:pt x="123" y="3"/>
                    <a:pt x="117" y="2"/>
                    <a:pt x="116" y="3"/>
                  </a:cubicBezTo>
                  <a:cubicBezTo>
                    <a:pt x="114" y="5"/>
                    <a:pt x="112" y="14"/>
                    <a:pt x="109" y="10"/>
                  </a:cubicBezTo>
                  <a:cubicBezTo>
                    <a:pt x="107" y="5"/>
                    <a:pt x="101" y="5"/>
                    <a:pt x="96" y="5"/>
                  </a:cubicBezTo>
                  <a:cubicBezTo>
                    <a:pt x="91" y="4"/>
                    <a:pt x="91" y="0"/>
                    <a:pt x="85" y="5"/>
                  </a:cubicBezTo>
                  <a:cubicBezTo>
                    <a:pt x="83" y="7"/>
                    <a:pt x="80" y="10"/>
                    <a:pt x="77" y="12"/>
                  </a:cubicBezTo>
                  <a:cubicBezTo>
                    <a:pt x="76" y="17"/>
                    <a:pt x="75" y="22"/>
                    <a:pt x="74" y="24"/>
                  </a:cubicBezTo>
                  <a:cubicBezTo>
                    <a:pt x="73" y="26"/>
                    <a:pt x="61" y="31"/>
                    <a:pt x="61" y="34"/>
                  </a:cubicBezTo>
                  <a:cubicBezTo>
                    <a:pt x="61" y="36"/>
                    <a:pt x="63" y="40"/>
                    <a:pt x="60" y="42"/>
                  </a:cubicBezTo>
                  <a:cubicBezTo>
                    <a:pt x="58" y="43"/>
                    <a:pt x="65" y="51"/>
                    <a:pt x="61" y="53"/>
                  </a:cubicBezTo>
                  <a:cubicBezTo>
                    <a:pt x="58" y="55"/>
                    <a:pt x="64" y="59"/>
                    <a:pt x="62" y="60"/>
                  </a:cubicBezTo>
                  <a:cubicBezTo>
                    <a:pt x="59" y="62"/>
                    <a:pt x="55" y="63"/>
                    <a:pt x="55" y="66"/>
                  </a:cubicBezTo>
                  <a:cubicBezTo>
                    <a:pt x="55" y="68"/>
                    <a:pt x="54" y="73"/>
                    <a:pt x="51" y="75"/>
                  </a:cubicBezTo>
                  <a:cubicBezTo>
                    <a:pt x="48" y="76"/>
                    <a:pt x="46" y="81"/>
                    <a:pt x="46" y="85"/>
                  </a:cubicBezTo>
                  <a:cubicBezTo>
                    <a:pt x="46" y="88"/>
                    <a:pt x="41" y="86"/>
                    <a:pt x="43" y="90"/>
                  </a:cubicBezTo>
                  <a:cubicBezTo>
                    <a:pt x="45" y="95"/>
                    <a:pt x="47" y="100"/>
                    <a:pt x="43" y="101"/>
                  </a:cubicBezTo>
                  <a:cubicBezTo>
                    <a:pt x="39" y="102"/>
                    <a:pt x="40" y="110"/>
                    <a:pt x="38" y="110"/>
                  </a:cubicBezTo>
                  <a:cubicBezTo>
                    <a:pt x="36" y="110"/>
                    <a:pt x="35" y="118"/>
                    <a:pt x="38" y="121"/>
                  </a:cubicBezTo>
                  <a:cubicBezTo>
                    <a:pt x="41" y="125"/>
                    <a:pt x="42" y="129"/>
                    <a:pt x="42" y="132"/>
                  </a:cubicBezTo>
                  <a:cubicBezTo>
                    <a:pt x="42" y="136"/>
                    <a:pt x="46" y="138"/>
                    <a:pt x="45" y="142"/>
                  </a:cubicBezTo>
                  <a:cubicBezTo>
                    <a:pt x="43" y="146"/>
                    <a:pt x="44" y="149"/>
                    <a:pt x="42" y="151"/>
                  </a:cubicBezTo>
                  <a:cubicBezTo>
                    <a:pt x="39" y="152"/>
                    <a:pt x="41" y="157"/>
                    <a:pt x="38" y="158"/>
                  </a:cubicBezTo>
                  <a:cubicBezTo>
                    <a:pt x="35" y="160"/>
                    <a:pt x="40" y="170"/>
                    <a:pt x="38" y="172"/>
                  </a:cubicBezTo>
                  <a:cubicBezTo>
                    <a:pt x="36" y="174"/>
                    <a:pt x="29" y="176"/>
                    <a:pt x="29" y="183"/>
                  </a:cubicBezTo>
                  <a:cubicBezTo>
                    <a:pt x="29" y="190"/>
                    <a:pt x="30" y="194"/>
                    <a:pt x="30" y="197"/>
                  </a:cubicBezTo>
                  <a:cubicBezTo>
                    <a:pt x="29" y="200"/>
                    <a:pt x="33" y="199"/>
                    <a:pt x="32" y="203"/>
                  </a:cubicBezTo>
                  <a:cubicBezTo>
                    <a:pt x="32" y="207"/>
                    <a:pt x="26" y="205"/>
                    <a:pt x="26" y="207"/>
                  </a:cubicBezTo>
                  <a:cubicBezTo>
                    <a:pt x="25" y="210"/>
                    <a:pt x="27" y="215"/>
                    <a:pt x="25" y="216"/>
                  </a:cubicBezTo>
                  <a:cubicBezTo>
                    <a:pt x="23" y="216"/>
                    <a:pt x="22" y="218"/>
                    <a:pt x="22" y="222"/>
                  </a:cubicBezTo>
                  <a:cubicBezTo>
                    <a:pt x="22" y="227"/>
                    <a:pt x="19" y="228"/>
                    <a:pt x="19" y="230"/>
                  </a:cubicBezTo>
                  <a:cubicBezTo>
                    <a:pt x="18" y="232"/>
                    <a:pt x="21" y="235"/>
                    <a:pt x="21" y="237"/>
                  </a:cubicBezTo>
                  <a:cubicBezTo>
                    <a:pt x="21" y="240"/>
                    <a:pt x="23" y="249"/>
                    <a:pt x="21" y="249"/>
                  </a:cubicBezTo>
                  <a:cubicBezTo>
                    <a:pt x="18" y="249"/>
                    <a:pt x="17" y="259"/>
                    <a:pt x="19" y="260"/>
                  </a:cubicBezTo>
                  <a:cubicBezTo>
                    <a:pt x="21" y="262"/>
                    <a:pt x="21" y="264"/>
                    <a:pt x="20" y="266"/>
                  </a:cubicBezTo>
                  <a:cubicBezTo>
                    <a:pt x="19" y="268"/>
                    <a:pt x="25" y="270"/>
                    <a:pt x="22" y="273"/>
                  </a:cubicBezTo>
                  <a:cubicBezTo>
                    <a:pt x="18" y="276"/>
                    <a:pt x="21" y="280"/>
                    <a:pt x="25" y="279"/>
                  </a:cubicBezTo>
                  <a:cubicBezTo>
                    <a:pt x="29" y="278"/>
                    <a:pt x="31" y="283"/>
                    <a:pt x="27" y="283"/>
                  </a:cubicBezTo>
                  <a:cubicBezTo>
                    <a:pt x="23" y="283"/>
                    <a:pt x="19" y="283"/>
                    <a:pt x="22" y="286"/>
                  </a:cubicBezTo>
                  <a:cubicBezTo>
                    <a:pt x="25" y="288"/>
                    <a:pt x="29" y="291"/>
                    <a:pt x="24" y="293"/>
                  </a:cubicBezTo>
                  <a:cubicBezTo>
                    <a:pt x="19" y="294"/>
                    <a:pt x="23" y="297"/>
                    <a:pt x="22" y="301"/>
                  </a:cubicBezTo>
                  <a:cubicBezTo>
                    <a:pt x="21" y="305"/>
                    <a:pt x="25" y="309"/>
                    <a:pt x="22" y="310"/>
                  </a:cubicBezTo>
                  <a:cubicBezTo>
                    <a:pt x="18" y="311"/>
                    <a:pt x="23" y="316"/>
                    <a:pt x="18" y="317"/>
                  </a:cubicBezTo>
                  <a:cubicBezTo>
                    <a:pt x="14" y="318"/>
                    <a:pt x="17" y="322"/>
                    <a:pt x="14" y="324"/>
                  </a:cubicBezTo>
                  <a:cubicBezTo>
                    <a:pt x="10" y="327"/>
                    <a:pt x="18" y="330"/>
                    <a:pt x="14" y="333"/>
                  </a:cubicBezTo>
                  <a:cubicBezTo>
                    <a:pt x="10" y="335"/>
                    <a:pt x="13" y="340"/>
                    <a:pt x="9" y="340"/>
                  </a:cubicBezTo>
                  <a:cubicBezTo>
                    <a:pt x="5" y="340"/>
                    <a:pt x="3" y="345"/>
                    <a:pt x="3" y="347"/>
                  </a:cubicBezTo>
                  <a:cubicBezTo>
                    <a:pt x="2" y="350"/>
                    <a:pt x="0" y="354"/>
                    <a:pt x="3" y="357"/>
                  </a:cubicBezTo>
                  <a:cubicBezTo>
                    <a:pt x="6" y="361"/>
                    <a:pt x="2" y="363"/>
                    <a:pt x="5" y="365"/>
                  </a:cubicBezTo>
                  <a:cubicBezTo>
                    <a:pt x="8" y="366"/>
                    <a:pt x="17" y="364"/>
                    <a:pt x="16" y="368"/>
                  </a:cubicBezTo>
                  <a:cubicBezTo>
                    <a:pt x="15" y="372"/>
                    <a:pt x="15" y="380"/>
                    <a:pt x="17" y="380"/>
                  </a:cubicBezTo>
                  <a:cubicBezTo>
                    <a:pt x="18" y="380"/>
                    <a:pt x="19" y="385"/>
                    <a:pt x="22" y="385"/>
                  </a:cubicBezTo>
                  <a:cubicBezTo>
                    <a:pt x="25" y="384"/>
                    <a:pt x="38" y="383"/>
                    <a:pt x="43" y="384"/>
                  </a:cubicBezTo>
                  <a:cubicBezTo>
                    <a:pt x="46" y="385"/>
                    <a:pt x="48" y="386"/>
                    <a:pt x="49" y="388"/>
                  </a:cubicBezTo>
                  <a:cubicBezTo>
                    <a:pt x="52" y="386"/>
                    <a:pt x="59" y="390"/>
                    <a:pt x="60" y="389"/>
                  </a:cubicBezTo>
                  <a:cubicBezTo>
                    <a:pt x="62" y="387"/>
                    <a:pt x="54" y="381"/>
                    <a:pt x="54" y="379"/>
                  </a:cubicBezTo>
                  <a:cubicBezTo>
                    <a:pt x="54" y="377"/>
                    <a:pt x="53" y="373"/>
                    <a:pt x="53" y="371"/>
                  </a:cubicBezTo>
                  <a:cubicBezTo>
                    <a:pt x="53" y="368"/>
                    <a:pt x="51" y="363"/>
                    <a:pt x="55" y="361"/>
                  </a:cubicBezTo>
                  <a:cubicBezTo>
                    <a:pt x="59" y="358"/>
                    <a:pt x="59" y="356"/>
                    <a:pt x="61" y="356"/>
                  </a:cubicBezTo>
                  <a:cubicBezTo>
                    <a:pt x="64" y="357"/>
                    <a:pt x="68" y="355"/>
                    <a:pt x="69" y="349"/>
                  </a:cubicBezTo>
                  <a:cubicBezTo>
                    <a:pt x="69" y="343"/>
                    <a:pt x="72" y="341"/>
                    <a:pt x="77" y="337"/>
                  </a:cubicBezTo>
                  <a:cubicBezTo>
                    <a:pt x="82" y="332"/>
                    <a:pt x="92" y="328"/>
                    <a:pt x="91" y="326"/>
                  </a:cubicBezTo>
                  <a:cubicBezTo>
                    <a:pt x="89" y="324"/>
                    <a:pt x="93" y="318"/>
                    <a:pt x="93" y="316"/>
                  </a:cubicBezTo>
                  <a:cubicBezTo>
                    <a:pt x="93" y="313"/>
                    <a:pt x="84" y="314"/>
                    <a:pt x="81" y="313"/>
                  </a:cubicBezTo>
                  <a:cubicBezTo>
                    <a:pt x="78" y="312"/>
                    <a:pt x="68" y="305"/>
                    <a:pt x="73" y="296"/>
                  </a:cubicBezTo>
                  <a:cubicBezTo>
                    <a:pt x="78" y="287"/>
                    <a:pt x="89" y="286"/>
                    <a:pt x="92" y="286"/>
                  </a:cubicBezTo>
                  <a:cubicBezTo>
                    <a:pt x="95" y="286"/>
                    <a:pt x="92" y="282"/>
                    <a:pt x="95" y="280"/>
                  </a:cubicBezTo>
                  <a:cubicBezTo>
                    <a:pt x="97" y="279"/>
                    <a:pt x="98" y="277"/>
                    <a:pt x="98" y="273"/>
                  </a:cubicBezTo>
                  <a:cubicBezTo>
                    <a:pt x="98" y="269"/>
                    <a:pt x="98" y="262"/>
                    <a:pt x="103" y="262"/>
                  </a:cubicBezTo>
                  <a:cubicBezTo>
                    <a:pt x="107" y="262"/>
                    <a:pt x="109" y="259"/>
                    <a:pt x="106" y="258"/>
                  </a:cubicBezTo>
                  <a:cubicBezTo>
                    <a:pt x="103" y="258"/>
                    <a:pt x="102" y="255"/>
                    <a:pt x="106" y="254"/>
                  </a:cubicBezTo>
                  <a:cubicBezTo>
                    <a:pt x="111" y="254"/>
                    <a:pt x="109" y="258"/>
                    <a:pt x="113" y="258"/>
                  </a:cubicBezTo>
                  <a:cubicBezTo>
                    <a:pt x="116" y="258"/>
                    <a:pt x="122" y="252"/>
                    <a:pt x="117" y="249"/>
                  </a:cubicBezTo>
                  <a:cubicBezTo>
                    <a:pt x="113" y="246"/>
                    <a:pt x="112" y="251"/>
                    <a:pt x="109" y="251"/>
                  </a:cubicBezTo>
                  <a:cubicBezTo>
                    <a:pt x="107" y="252"/>
                    <a:pt x="105" y="248"/>
                    <a:pt x="103" y="248"/>
                  </a:cubicBezTo>
                  <a:cubicBezTo>
                    <a:pt x="101" y="248"/>
                    <a:pt x="102" y="242"/>
                    <a:pt x="101" y="240"/>
                  </a:cubicBezTo>
                  <a:cubicBezTo>
                    <a:pt x="100" y="238"/>
                    <a:pt x="99" y="233"/>
                    <a:pt x="101" y="230"/>
                  </a:cubicBezTo>
                  <a:cubicBezTo>
                    <a:pt x="103" y="227"/>
                    <a:pt x="111" y="234"/>
                    <a:pt x="119" y="235"/>
                  </a:cubicBezTo>
                  <a:cubicBezTo>
                    <a:pt x="127" y="235"/>
                    <a:pt x="133" y="231"/>
                    <a:pt x="133" y="228"/>
                  </a:cubicBezTo>
                  <a:cubicBezTo>
                    <a:pt x="133" y="226"/>
                    <a:pt x="129" y="221"/>
                    <a:pt x="134" y="218"/>
                  </a:cubicBezTo>
                  <a:cubicBezTo>
                    <a:pt x="138" y="215"/>
                    <a:pt x="134" y="214"/>
                    <a:pt x="133" y="210"/>
                  </a:cubicBezTo>
                  <a:cubicBezTo>
                    <a:pt x="132" y="207"/>
                    <a:pt x="135" y="204"/>
                    <a:pt x="137" y="206"/>
                  </a:cubicBezTo>
                  <a:cubicBezTo>
                    <a:pt x="139" y="208"/>
                    <a:pt x="155" y="207"/>
                    <a:pt x="167" y="204"/>
                  </a:cubicBezTo>
                  <a:cubicBezTo>
                    <a:pt x="180" y="202"/>
                    <a:pt x="189" y="198"/>
                    <a:pt x="190" y="194"/>
                  </a:cubicBezTo>
                  <a:cubicBezTo>
                    <a:pt x="190" y="191"/>
                    <a:pt x="198" y="183"/>
                    <a:pt x="200" y="180"/>
                  </a:cubicBezTo>
                  <a:cubicBezTo>
                    <a:pt x="202" y="177"/>
                    <a:pt x="200" y="174"/>
                    <a:pt x="195" y="173"/>
                  </a:cubicBezTo>
                  <a:cubicBezTo>
                    <a:pt x="190" y="172"/>
                    <a:pt x="190" y="167"/>
                    <a:pt x="193" y="164"/>
                  </a:cubicBezTo>
                  <a:cubicBezTo>
                    <a:pt x="196" y="161"/>
                    <a:pt x="192" y="158"/>
                    <a:pt x="187" y="157"/>
                  </a:cubicBezTo>
                  <a:cubicBezTo>
                    <a:pt x="182" y="157"/>
                    <a:pt x="174" y="154"/>
                    <a:pt x="178" y="150"/>
                  </a:cubicBezTo>
                  <a:cubicBezTo>
                    <a:pt x="181" y="148"/>
                    <a:pt x="182" y="148"/>
                    <a:pt x="183" y="149"/>
                  </a:cubicBezTo>
                  <a:cubicBezTo>
                    <a:pt x="183" y="147"/>
                    <a:pt x="184" y="145"/>
                    <a:pt x="183" y="145"/>
                  </a:cubicBezTo>
                  <a:cubicBezTo>
                    <a:pt x="182" y="144"/>
                    <a:pt x="180" y="145"/>
                    <a:pt x="180" y="138"/>
                  </a:cubicBezTo>
                  <a:cubicBezTo>
                    <a:pt x="180" y="131"/>
                    <a:pt x="183" y="133"/>
                    <a:pt x="183" y="124"/>
                  </a:cubicBezTo>
                  <a:cubicBezTo>
                    <a:pt x="183" y="115"/>
                    <a:pt x="187" y="110"/>
                    <a:pt x="187" y="106"/>
                  </a:cubicBezTo>
                  <a:cubicBezTo>
                    <a:pt x="187" y="101"/>
                    <a:pt x="196" y="96"/>
                    <a:pt x="201" y="88"/>
                  </a:cubicBezTo>
                  <a:cubicBezTo>
                    <a:pt x="206" y="81"/>
                    <a:pt x="217" y="71"/>
                    <a:pt x="221" y="68"/>
                  </a:cubicBezTo>
                  <a:cubicBezTo>
                    <a:pt x="226" y="66"/>
                    <a:pt x="234" y="64"/>
                    <a:pt x="235" y="61"/>
                  </a:cubicBezTo>
                  <a:cubicBezTo>
                    <a:pt x="236" y="59"/>
                    <a:pt x="235" y="46"/>
                    <a:pt x="23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6" name="Freeform 110"/>
            <p:cNvSpPr>
              <a:spLocks/>
            </p:cNvSpPr>
            <p:nvPr userDrawn="1"/>
          </p:nvSpPr>
          <p:spPr bwMode="auto">
            <a:xfrm>
              <a:off x="4945346" y="4914029"/>
              <a:ext cx="219813" cy="1139744"/>
            </a:xfrm>
            <a:custGeom>
              <a:avLst/>
              <a:gdLst>
                <a:gd name="T0" fmla="*/ 41 w 103"/>
                <a:gd name="T1" fmla="*/ 417 h 489"/>
                <a:gd name="T2" fmla="*/ 28 w 103"/>
                <a:gd name="T3" fmla="*/ 396 h 489"/>
                <a:gd name="T4" fmla="*/ 39 w 103"/>
                <a:gd name="T5" fmla="*/ 373 h 489"/>
                <a:gd name="T6" fmla="*/ 47 w 103"/>
                <a:gd name="T7" fmla="*/ 350 h 489"/>
                <a:gd name="T8" fmla="*/ 52 w 103"/>
                <a:gd name="T9" fmla="*/ 332 h 489"/>
                <a:gd name="T10" fmla="*/ 45 w 103"/>
                <a:gd name="T11" fmla="*/ 315 h 489"/>
                <a:gd name="T12" fmla="*/ 46 w 103"/>
                <a:gd name="T13" fmla="*/ 286 h 489"/>
                <a:gd name="T14" fmla="*/ 50 w 103"/>
                <a:gd name="T15" fmla="*/ 265 h 489"/>
                <a:gd name="T16" fmla="*/ 55 w 103"/>
                <a:gd name="T17" fmla="*/ 246 h 489"/>
                <a:gd name="T18" fmla="*/ 63 w 103"/>
                <a:gd name="T19" fmla="*/ 207 h 489"/>
                <a:gd name="T20" fmla="*/ 67 w 103"/>
                <a:gd name="T21" fmla="*/ 181 h 489"/>
                <a:gd name="T22" fmla="*/ 68 w 103"/>
                <a:gd name="T23" fmla="*/ 150 h 489"/>
                <a:gd name="T24" fmla="*/ 76 w 103"/>
                <a:gd name="T25" fmla="*/ 124 h 489"/>
                <a:gd name="T26" fmla="*/ 86 w 103"/>
                <a:gd name="T27" fmla="*/ 102 h 489"/>
                <a:gd name="T28" fmla="*/ 99 w 103"/>
                <a:gd name="T29" fmla="*/ 73 h 489"/>
                <a:gd name="T30" fmla="*/ 92 w 103"/>
                <a:gd name="T31" fmla="*/ 51 h 489"/>
                <a:gd name="T32" fmla="*/ 86 w 103"/>
                <a:gd name="T33" fmla="*/ 24 h 489"/>
                <a:gd name="T34" fmla="*/ 73 w 103"/>
                <a:gd name="T35" fmla="*/ 2 h 489"/>
                <a:gd name="T36" fmla="*/ 66 w 103"/>
                <a:gd name="T37" fmla="*/ 22 h 489"/>
                <a:gd name="T38" fmla="*/ 64 w 103"/>
                <a:gd name="T39" fmla="*/ 72 h 489"/>
                <a:gd name="T40" fmla="*/ 54 w 103"/>
                <a:gd name="T41" fmla="*/ 123 h 489"/>
                <a:gd name="T42" fmla="*/ 49 w 103"/>
                <a:gd name="T43" fmla="*/ 157 h 489"/>
                <a:gd name="T44" fmla="*/ 42 w 103"/>
                <a:gd name="T45" fmla="*/ 201 h 489"/>
                <a:gd name="T46" fmla="*/ 26 w 103"/>
                <a:gd name="T47" fmla="*/ 241 h 489"/>
                <a:gd name="T48" fmla="*/ 24 w 103"/>
                <a:gd name="T49" fmla="*/ 275 h 489"/>
                <a:gd name="T50" fmla="*/ 17 w 103"/>
                <a:gd name="T51" fmla="*/ 305 h 489"/>
                <a:gd name="T52" fmla="*/ 32 w 103"/>
                <a:gd name="T53" fmla="*/ 289 h 489"/>
                <a:gd name="T54" fmla="*/ 35 w 103"/>
                <a:gd name="T55" fmla="*/ 307 h 489"/>
                <a:gd name="T56" fmla="*/ 30 w 103"/>
                <a:gd name="T57" fmla="*/ 328 h 489"/>
                <a:gd name="T58" fmla="*/ 25 w 103"/>
                <a:gd name="T59" fmla="*/ 342 h 489"/>
                <a:gd name="T60" fmla="*/ 23 w 103"/>
                <a:gd name="T61" fmla="*/ 339 h 489"/>
                <a:gd name="T62" fmla="*/ 15 w 103"/>
                <a:gd name="T63" fmla="*/ 343 h 489"/>
                <a:gd name="T64" fmla="*/ 1 w 103"/>
                <a:gd name="T65" fmla="*/ 359 h 489"/>
                <a:gd name="T66" fmla="*/ 16 w 103"/>
                <a:gd name="T67" fmla="*/ 360 h 489"/>
                <a:gd name="T68" fmla="*/ 25 w 103"/>
                <a:gd name="T69" fmla="*/ 373 h 489"/>
                <a:gd name="T70" fmla="*/ 10 w 103"/>
                <a:gd name="T71" fmla="*/ 376 h 489"/>
                <a:gd name="T72" fmla="*/ 13 w 103"/>
                <a:gd name="T73" fmla="*/ 384 h 489"/>
                <a:gd name="T74" fmla="*/ 5 w 103"/>
                <a:gd name="T75" fmla="*/ 395 h 489"/>
                <a:gd name="T76" fmla="*/ 14 w 103"/>
                <a:gd name="T77" fmla="*/ 399 h 489"/>
                <a:gd name="T78" fmla="*/ 16 w 103"/>
                <a:gd name="T79" fmla="*/ 410 h 489"/>
                <a:gd name="T80" fmla="*/ 9 w 103"/>
                <a:gd name="T81" fmla="*/ 423 h 489"/>
                <a:gd name="T82" fmla="*/ 23 w 103"/>
                <a:gd name="T83" fmla="*/ 425 h 489"/>
                <a:gd name="T84" fmla="*/ 29 w 103"/>
                <a:gd name="T85" fmla="*/ 430 h 489"/>
                <a:gd name="T86" fmla="*/ 22 w 103"/>
                <a:gd name="T87" fmla="*/ 443 h 489"/>
                <a:gd name="T88" fmla="*/ 42 w 103"/>
                <a:gd name="T89" fmla="*/ 443 h 489"/>
                <a:gd name="T90" fmla="*/ 28 w 103"/>
                <a:gd name="T91" fmla="*/ 452 h 489"/>
                <a:gd name="T92" fmla="*/ 43 w 103"/>
                <a:gd name="T93" fmla="*/ 450 h 489"/>
                <a:gd name="T94" fmla="*/ 26 w 103"/>
                <a:gd name="T95" fmla="*/ 462 h 489"/>
                <a:gd name="T96" fmla="*/ 42 w 103"/>
                <a:gd name="T97" fmla="*/ 463 h 489"/>
                <a:gd name="T98" fmla="*/ 66 w 103"/>
                <a:gd name="T99" fmla="*/ 442 h 489"/>
                <a:gd name="T100" fmla="*/ 73 w 103"/>
                <a:gd name="T101" fmla="*/ 454 h 489"/>
                <a:gd name="T102" fmla="*/ 62 w 103"/>
                <a:gd name="T103" fmla="*/ 457 h 489"/>
                <a:gd name="T104" fmla="*/ 51 w 103"/>
                <a:gd name="T105" fmla="*/ 466 h 489"/>
                <a:gd name="T106" fmla="*/ 59 w 103"/>
                <a:gd name="T107" fmla="*/ 482 h 489"/>
                <a:gd name="T108" fmla="*/ 76 w 103"/>
                <a:gd name="T109" fmla="*/ 480 h 489"/>
                <a:gd name="T110" fmla="*/ 93 w 103"/>
                <a:gd name="T111" fmla="*/ 481 h 489"/>
                <a:gd name="T112" fmla="*/ 83 w 103"/>
                <a:gd name="T113" fmla="*/ 478 h 489"/>
                <a:gd name="T114" fmla="*/ 73 w 103"/>
                <a:gd name="T115" fmla="*/ 438 h 489"/>
                <a:gd name="T116" fmla="*/ 47 w 103"/>
                <a:gd name="T117" fmla="*/ 434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3" h="489">
                  <a:moveTo>
                    <a:pt x="47" y="434"/>
                  </a:moveTo>
                  <a:cubicBezTo>
                    <a:pt x="44" y="434"/>
                    <a:pt x="43" y="429"/>
                    <a:pt x="42" y="429"/>
                  </a:cubicBezTo>
                  <a:cubicBezTo>
                    <a:pt x="40" y="429"/>
                    <a:pt x="40" y="421"/>
                    <a:pt x="41" y="417"/>
                  </a:cubicBezTo>
                  <a:cubicBezTo>
                    <a:pt x="42" y="413"/>
                    <a:pt x="33" y="415"/>
                    <a:pt x="30" y="414"/>
                  </a:cubicBezTo>
                  <a:cubicBezTo>
                    <a:pt x="27" y="412"/>
                    <a:pt x="31" y="410"/>
                    <a:pt x="28" y="406"/>
                  </a:cubicBezTo>
                  <a:cubicBezTo>
                    <a:pt x="25" y="403"/>
                    <a:pt x="27" y="399"/>
                    <a:pt x="28" y="396"/>
                  </a:cubicBezTo>
                  <a:cubicBezTo>
                    <a:pt x="28" y="394"/>
                    <a:pt x="30" y="389"/>
                    <a:pt x="34" y="389"/>
                  </a:cubicBezTo>
                  <a:cubicBezTo>
                    <a:pt x="38" y="389"/>
                    <a:pt x="35" y="384"/>
                    <a:pt x="39" y="382"/>
                  </a:cubicBezTo>
                  <a:cubicBezTo>
                    <a:pt x="43" y="379"/>
                    <a:pt x="35" y="376"/>
                    <a:pt x="39" y="373"/>
                  </a:cubicBezTo>
                  <a:cubicBezTo>
                    <a:pt x="42" y="371"/>
                    <a:pt x="39" y="367"/>
                    <a:pt x="43" y="366"/>
                  </a:cubicBezTo>
                  <a:cubicBezTo>
                    <a:pt x="48" y="365"/>
                    <a:pt x="43" y="360"/>
                    <a:pt x="47" y="359"/>
                  </a:cubicBezTo>
                  <a:cubicBezTo>
                    <a:pt x="50" y="358"/>
                    <a:pt x="46" y="354"/>
                    <a:pt x="47" y="350"/>
                  </a:cubicBezTo>
                  <a:cubicBezTo>
                    <a:pt x="48" y="346"/>
                    <a:pt x="44" y="343"/>
                    <a:pt x="49" y="342"/>
                  </a:cubicBezTo>
                  <a:cubicBezTo>
                    <a:pt x="54" y="340"/>
                    <a:pt x="50" y="337"/>
                    <a:pt x="47" y="335"/>
                  </a:cubicBezTo>
                  <a:cubicBezTo>
                    <a:pt x="44" y="332"/>
                    <a:pt x="48" y="332"/>
                    <a:pt x="52" y="332"/>
                  </a:cubicBezTo>
                  <a:cubicBezTo>
                    <a:pt x="56" y="332"/>
                    <a:pt x="54" y="327"/>
                    <a:pt x="50" y="328"/>
                  </a:cubicBezTo>
                  <a:cubicBezTo>
                    <a:pt x="46" y="329"/>
                    <a:pt x="43" y="325"/>
                    <a:pt x="47" y="322"/>
                  </a:cubicBezTo>
                  <a:cubicBezTo>
                    <a:pt x="50" y="319"/>
                    <a:pt x="44" y="317"/>
                    <a:pt x="45" y="315"/>
                  </a:cubicBezTo>
                  <a:cubicBezTo>
                    <a:pt x="46" y="313"/>
                    <a:pt x="46" y="311"/>
                    <a:pt x="44" y="309"/>
                  </a:cubicBezTo>
                  <a:cubicBezTo>
                    <a:pt x="42" y="308"/>
                    <a:pt x="43" y="298"/>
                    <a:pt x="46" y="298"/>
                  </a:cubicBezTo>
                  <a:cubicBezTo>
                    <a:pt x="48" y="298"/>
                    <a:pt x="46" y="289"/>
                    <a:pt x="46" y="286"/>
                  </a:cubicBezTo>
                  <a:cubicBezTo>
                    <a:pt x="46" y="284"/>
                    <a:pt x="43" y="281"/>
                    <a:pt x="44" y="279"/>
                  </a:cubicBezTo>
                  <a:cubicBezTo>
                    <a:pt x="44" y="277"/>
                    <a:pt x="47" y="276"/>
                    <a:pt x="47" y="271"/>
                  </a:cubicBezTo>
                  <a:cubicBezTo>
                    <a:pt x="47" y="267"/>
                    <a:pt x="48" y="265"/>
                    <a:pt x="50" y="265"/>
                  </a:cubicBezTo>
                  <a:cubicBezTo>
                    <a:pt x="52" y="264"/>
                    <a:pt x="50" y="259"/>
                    <a:pt x="51" y="256"/>
                  </a:cubicBezTo>
                  <a:cubicBezTo>
                    <a:pt x="51" y="254"/>
                    <a:pt x="57" y="256"/>
                    <a:pt x="57" y="252"/>
                  </a:cubicBezTo>
                  <a:cubicBezTo>
                    <a:pt x="58" y="248"/>
                    <a:pt x="54" y="249"/>
                    <a:pt x="55" y="246"/>
                  </a:cubicBezTo>
                  <a:cubicBezTo>
                    <a:pt x="55" y="243"/>
                    <a:pt x="54" y="239"/>
                    <a:pt x="54" y="232"/>
                  </a:cubicBezTo>
                  <a:cubicBezTo>
                    <a:pt x="54" y="225"/>
                    <a:pt x="61" y="223"/>
                    <a:pt x="63" y="221"/>
                  </a:cubicBezTo>
                  <a:cubicBezTo>
                    <a:pt x="65" y="219"/>
                    <a:pt x="60" y="209"/>
                    <a:pt x="63" y="207"/>
                  </a:cubicBezTo>
                  <a:cubicBezTo>
                    <a:pt x="66" y="206"/>
                    <a:pt x="64" y="201"/>
                    <a:pt x="67" y="200"/>
                  </a:cubicBezTo>
                  <a:cubicBezTo>
                    <a:pt x="69" y="198"/>
                    <a:pt x="68" y="195"/>
                    <a:pt x="70" y="191"/>
                  </a:cubicBezTo>
                  <a:cubicBezTo>
                    <a:pt x="71" y="187"/>
                    <a:pt x="67" y="185"/>
                    <a:pt x="67" y="181"/>
                  </a:cubicBezTo>
                  <a:cubicBezTo>
                    <a:pt x="67" y="178"/>
                    <a:pt x="66" y="174"/>
                    <a:pt x="63" y="170"/>
                  </a:cubicBezTo>
                  <a:cubicBezTo>
                    <a:pt x="60" y="167"/>
                    <a:pt x="61" y="159"/>
                    <a:pt x="63" y="159"/>
                  </a:cubicBezTo>
                  <a:cubicBezTo>
                    <a:pt x="65" y="159"/>
                    <a:pt x="64" y="151"/>
                    <a:pt x="68" y="150"/>
                  </a:cubicBezTo>
                  <a:cubicBezTo>
                    <a:pt x="72" y="149"/>
                    <a:pt x="70" y="144"/>
                    <a:pt x="68" y="139"/>
                  </a:cubicBezTo>
                  <a:cubicBezTo>
                    <a:pt x="66" y="135"/>
                    <a:pt x="71" y="137"/>
                    <a:pt x="71" y="134"/>
                  </a:cubicBezTo>
                  <a:cubicBezTo>
                    <a:pt x="71" y="130"/>
                    <a:pt x="73" y="125"/>
                    <a:pt x="76" y="124"/>
                  </a:cubicBezTo>
                  <a:cubicBezTo>
                    <a:pt x="79" y="122"/>
                    <a:pt x="80" y="117"/>
                    <a:pt x="80" y="115"/>
                  </a:cubicBezTo>
                  <a:cubicBezTo>
                    <a:pt x="80" y="112"/>
                    <a:pt x="84" y="111"/>
                    <a:pt x="87" y="109"/>
                  </a:cubicBezTo>
                  <a:cubicBezTo>
                    <a:pt x="89" y="108"/>
                    <a:pt x="83" y="104"/>
                    <a:pt x="86" y="102"/>
                  </a:cubicBezTo>
                  <a:cubicBezTo>
                    <a:pt x="90" y="100"/>
                    <a:pt x="83" y="92"/>
                    <a:pt x="85" y="91"/>
                  </a:cubicBezTo>
                  <a:cubicBezTo>
                    <a:pt x="88" y="89"/>
                    <a:pt x="86" y="85"/>
                    <a:pt x="86" y="83"/>
                  </a:cubicBezTo>
                  <a:cubicBezTo>
                    <a:pt x="86" y="80"/>
                    <a:pt x="98" y="75"/>
                    <a:pt x="99" y="73"/>
                  </a:cubicBezTo>
                  <a:cubicBezTo>
                    <a:pt x="100" y="71"/>
                    <a:pt x="101" y="66"/>
                    <a:pt x="102" y="61"/>
                  </a:cubicBezTo>
                  <a:cubicBezTo>
                    <a:pt x="98" y="63"/>
                    <a:pt x="95" y="64"/>
                    <a:pt x="94" y="63"/>
                  </a:cubicBezTo>
                  <a:cubicBezTo>
                    <a:pt x="93" y="60"/>
                    <a:pt x="95" y="54"/>
                    <a:pt x="92" y="51"/>
                  </a:cubicBezTo>
                  <a:cubicBezTo>
                    <a:pt x="89" y="48"/>
                    <a:pt x="91" y="42"/>
                    <a:pt x="88" y="41"/>
                  </a:cubicBezTo>
                  <a:cubicBezTo>
                    <a:pt x="84" y="40"/>
                    <a:pt x="81" y="34"/>
                    <a:pt x="83" y="32"/>
                  </a:cubicBezTo>
                  <a:cubicBezTo>
                    <a:pt x="86" y="30"/>
                    <a:pt x="83" y="26"/>
                    <a:pt x="86" y="24"/>
                  </a:cubicBezTo>
                  <a:cubicBezTo>
                    <a:pt x="88" y="22"/>
                    <a:pt x="84" y="22"/>
                    <a:pt x="81" y="18"/>
                  </a:cubicBezTo>
                  <a:cubicBezTo>
                    <a:pt x="78" y="14"/>
                    <a:pt x="82" y="10"/>
                    <a:pt x="78" y="7"/>
                  </a:cubicBezTo>
                  <a:cubicBezTo>
                    <a:pt x="74" y="4"/>
                    <a:pt x="74" y="0"/>
                    <a:pt x="73" y="2"/>
                  </a:cubicBezTo>
                  <a:cubicBezTo>
                    <a:pt x="72" y="3"/>
                    <a:pt x="72" y="9"/>
                    <a:pt x="68" y="11"/>
                  </a:cubicBezTo>
                  <a:cubicBezTo>
                    <a:pt x="68" y="11"/>
                    <a:pt x="67" y="11"/>
                    <a:pt x="66" y="12"/>
                  </a:cubicBezTo>
                  <a:cubicBezTo>
                    <a:pt x="66" y="15"/>
                    <a:pt x="65" y="19"/>
                    <a:pt x="66" y="22"/>
                  </a:cubicBezTo>
                  <a:cubicBezTo>
                    <a:pt x="67" y="26"/>
                    <a:pt x="68" y="43"/>
                    <a:pt x="67" y="50"/>
                  </a:cubicBezTo>
                  <a:cubicBezTo>
                    <a:pt x="65" y="56"/>
                    <a:pt x="64" y="62"/>
                    <a:pt x="62" y="66"/>
                  </a:cubicBezTo>
                  <a:cubicBezTo>
                    <a:pt x="60" y="70"/>
                    <a:pt x="66" y="70"/>
                    <a:pt x="64" y="72"/>
                  </a:cubicBezTo>
                  <a:cubicBezTo>
                    <a:pt x="61" y="74"/>
                    <a:pt x="62" y="79"/>
                    <a:pt x="62" y="87"/>
                  </a:cubicBezTo>
                  <a:cubicBezTo>
                    <a:pt x="62" y="94"/>
                    <a:pt x="57" y="107"/>
                    <a:pt x="57" y="111"/>
                  </a:cubicBezTo>
                  <a:cubicBezTo>
                    <a:pt x="57" y="115"/>
                    <a:pt x="53" y="118"/>
                    <a:pt x="54" y="123"/>
                  </a:cubicBezTo>
                  <a:cubicBezTo>
                    <a:pt x="54" y="127"/>
                    <a:pt x="52" y="130"/>
                    <a:pt x="49" y="132"/>
                  </a:cubicBezTo>
                  <a:cubicBezTo>
                    <a:pt x="46" y="134"/>
                    <a:pt x="53" y="141"/>
                    <a:pt x="53" y="145"/>
                  </a:cubicBezTo>
                  <a:cubicBezTo>
                    <a:pt x="53" y="149"/>
                    <a:pt x="48" y="150"/>
                    <a:pt x="49" y="157"/>
                  </a:cubicBezTo>
                  <a:cubicBezTo>
                    <a:pt x="50" y="164"/>
                    <a:pt x="49" y="178"/>
                    <a:pt x="49" y="180"/>
                  </a:cubicBezTo>
                  <a:cubicBezTo>
                    <a:pt x="49" y="183"/>
                    <a:pt x="45" y="183"/>
                    <a:pt x="46" y="188"/>
                  </a:cubicBezTo>
                  <a:cubicBezTo>
                    <a:pt x="47" y="193"/>
                    <a:pt x="43" y="194"/>
                    <a:pt x="42" y="201"/>
                  </a:cubicBezTo>
                  <a:cubicBezTo>
                    <a:pt x="41" y="208"/>
                    <a:pt x="35" y="219"/>
                    <a:pt x="33" y="224"/>
                  </a:cubicBezTo>
                  <a:cubicBezTo>
                    <a:pt x="31" y="230"/>
                    <a:pt x="31" y="233"/>
                    <a:pt x="28" y="233"/>
                  </a:cubicBezTo>
                  <a:cubicBezTo>
                    <a:pt x="24" y="233"/>
                    <a:pt x="24" y="236"/>
                    <a:pt x="26" y="241"/>
                  </a:cubicBezTo>
                  <a:cubicBezTo>
                    <a:pt x="28" y="246"/>
                    <a:pt x="24" y="250"/>
                    <a:pt x="28" y="254"/>
                  </a:cubicBezTo>
                  <a:cubicBezTo>
                    <a:pt x="31" y="259"/>
                    <a:pt x="30" y="261"/>
                    <a:pt x="28" y="265"/>
                  </a:cubicBezTo>
                  <a:cubicBezTo>
                    <a:pt x="27" y="270"/>
                    <a:pt x="24" y="270"/>
                    <a:pt x="24" y="275"/>
                  </a:cubicBezTo>
                  <a:cubicBezTo>
                    <a:pt x="24" y="279"/>
                    <a:pt x="21" y="282"/>
                    <a:pt x="23" y="287"/>
                  </a:cubicBezTo>
                  <a:cubicBezTo>
                    <a:pt x="25" y="292"/>
                    <a:pt x="24" y="294"/>
                    <a:pt x="22" y="294"/>
                  </a:cubicBezTo>
                  <a:cubicBezTo>
                    <a:pt x="19" y="294"/>
                    <a:pt x="18" y="298"/>
                    <a:pt x="17" y="305"/>
                  </a:cubicBezTo>
                  <a:cubicBezTo>
                    <a:pt x="16" y="313"/>
                    <a:pt x="16" y="313"/>
                    <a:pt x="22" y="313"/>
                  </a:cubicBezTo>
                  <a:cubicBezTo>
                    <a:pt x="29" y="312"/>
                    <a:pt x="24" y="293"/>
                    <a:pt x="28" y="293"/>
                  </a:cubicBezTo>
                  <a:cubicBezTo>
                    <a:pt x="31" y="293"/>
                    <a:pt x="28" y="290"/>
                    <a:pt x="32" y="289"/>
                  </a:cubicBezTo>
                  <a:cubicBezTo>
                    <a:pt x="36" y="288"/>
                    <a:pt x="33" y="293"/>
                    <a:pt x="35" y="293"/>
                  </a:cubicBezTo>
                  <a:cubicBezTo>
                    <a:pt x="38" y="294"/>
                    <a:pt x="39" y="296"/>
                    <a:pt x="36" y="298"/>
                  </a:cubicBezTo>
                  <a:cubicBezTo>
                    <a:pt x="32" y="300"/>
                    <a:pt x="37" y="305"/>
                    <a:pt x="35" y="307"/>
                  </a:cubicBezTo>
                  <a:cubicBezTo>
                    <a:pt x="33" y="310"/>
                    <a:pt x="30" y="313"/>
                    <a:pt x="32" y="316"/>
                  </a:cubicBezTo>
                  <a:cubicBezTo>
                    <a:pt x="34" y="319"/>
                    <a:pt x="30" y="319"/>
                    <a:pt x="30" y="323"/>
                  </a:cubicBezTo>
                  <a:cubicBezTo>
                    <a:pt x="30" y="327"/>
                    <a:pt x="32" y="327"/>
                    <a:pt x="30" y="328"/>
                  </a:cubicBezTo>
                  <a:cubicBezTo>
                    <a:pt x="29" y="329"/>
                    <a:pt x="33" y="332"/>
                    <a:pt x="30" y="333"/>
                  </a:cubicBezTo>
                  <a:cubicBezTo>
                    <a:pt x="28" y="333"/>
                    <a:pt x="29" y="336"/>
                    <a:pt x="31" y="339"/>
                  </a:cubicBezTo>
                  <a:cubicBezTo>
                    <a:pt x="32" y="342"/>
                    <a:pt x="27" y="340"/>
                    <a:pt x="25" y="342"/>
                  </a:cubicBezTo>
                  <a:cubicBezTo>
                    <a:pt x="22" y="344"/>
                    <a:pt x="27" y="347"/>
                    <a:pt x="26" y="349"/>
                  </a:cubicBezTo>
                  <a:cubicBezTo>
                    <a:pt x="24" y="352"/>
                    <a:pt x="20" y="348"/>
                    <a:pt x="18" y="346"/>
                  </a:cubicBezTo>
                  <a:cubicBezTo>
                    <a:pt x="16" y="345"/>
                    <a:pt x="21" y="342"/>
                    <a:pt x="23" y="339"/>
                  </a:cubicBezTo>
                  <a:cubicBezTo>
                    <a:pt x="26" y="336"/>
                    <a:pt x="21" y="330"/>
                    <a:pt x="17" y="331"/>
                  </a:cubicBezTo>
                  <a:cubicBezTo>
                    <a:pt x="13" y="333"/>
                    <a:pt x="21" y="337"/>
                    <a:pt x="21" y="340"/>
                  </a:cubicBezTo>
                  <a:cubicBezTo>
                    <a:pt x="21" y="343"/>
                    <a:pt x="15" y="339"/>
                    <a:pt x="15" y="343"/>
                  </a:cubicBezTo>
                  <a:cubicBezTo>
                    <a:pt x="15" y="346"/>
                    <a:pt x="11" y="345"/>
                    <a:pt x="8" y="347"/>
                  </a:cubicBezTo>
                  <a:cubicBezTo>
                    <a:pt x="6" y="350"/>
                    <a:pt x="11" y="352"/>
                    <a:pt x="9" y="352"/>
                  </a:cubicBezTo>
                  <a:cubicBezTo>
                    <a:pt x="6" y="353"/>
                    <a:pt x="2" y="357"/>
                    <a:pt x="1" y="359"/>
                  </a:cubicBezTo>
                  <a:cubicBezTo>
                    <a:pt x="1" y="361"/>
                    <a:pt x="4" y="362"/>
                    <a:pt x="4" y="359"/>
                  </a:cubicBezTo>
                  <a:cubicBezTo>
                    <a:pt x="4" y="357"/>
                    <a:pt x="8" y="356"/>
                    <a:pt x="10" y="359"/>
                  </a:cubicBezTo>
                  <a:cubicBezTo>
                    <a:pt x="11" y="363"/>
                    <a:pt x="13" y="359"/>
                    <a:pt x="16" y="360"/>
                  </a:cubicBezTo>
                  <a:cubicBezTo>
                    <a:pt x="20" y="361"/>
                    <a:pt x="20" y="366"/>
                    <a:pt x="18" y="366"/>
                  </a:cubicBezTo>
                  <a:cubicBezTo>
                    <a:pt x="15" y="365"/>
                    <a:pt x="13" y="369"/>
                    <a:pt x="14" y="372"/>
                  </a:cubicBezTo>
                  <a:cubicBezTo>
                    <a:pt x="14" y="376"/>
                    <a:pt x="22" y="372"/>
                    <a:pt x="25" y="373"/>
                  </a:cubicBezTo>
                  <a:cubicBezTo>
                    <a:pt x="28" y="374"/>
                    <a:pt x="27" y="379"/>
                    <a:pt x="25" y="378"/>
                  </a:cubicBezTo>
                  <a:cubicBezTo>
                    <a:pt x="23" y="376"/>
                    <a:pt x="19" y="373"/>
                    <a:pt x="17" y="376"/>
                  </a:cubicBezTo>
                  <a:cubicBezTo>
                    <a:pt x="15" y="379"/>
                    <a:pt x="13" y="377"/>
                    <a:pt x="10" y="376"/>
                  </a:cubicBezTo>
                  <a:cubicBezTo>
                    <a:pt x="8" y="375"/>
                    <a:pt x="0" y="381"/>
                    <a:pt x="3" y="382"/>
                  </a:cubicBezTo>
                  <a:cubicBezTo>
                    <a:pt x="5" y="384"/>
                    <a:pt x="5" y="387"/>
                    <a:pt x="7" y="387"/>
                  </a:cubicBezTo>
                  <a:cubicBezTo>
                    <a:pt x="9" y="387"/>
                    <a:pt x="12" y="386"/>
                    <a:pt x="13" y="384"/>
                  </a:cubicBezTo>
                  <a:cubicBezTo>
                    <a:pt x="14" y="382"/>
                    <a:pt x="17" y="380"/>
                    <a:pt x="18" y="384"/>
                  </a:cubicBezTo>
                  <a:cubicBezTo>
                    <a:pt x="18" y="389"/>
                    <a:pt x="13" y="387"/>
                    <a:pt x="12" y="389"/>
                  </a:cubicBezTo>
                  <a:cubicBezTo>
                    <a:pt x="11" y="391"/>
                    <a:pt x="8" y="393"/>
                    <a:pt x="5" y="395"/>
                  </a:cubicBezTo>
                  <a:cubicBezTo>
                    <a:pt x="2" y="398"/>
                    <a:pt x="5" y="401"/>
                    <a:pt x="8" y="400"/>
                  </a:cubicBezTo>
                  <a:cubicBezTo>
                    <a:pt x="11" y="399"/>
                    <a:pt x="7" y="403"/>
                    <a:pt x="11" y="403"/>
                  </a:cubicBezTo>
                  <a:cubicBezTo>
                    <a:pt x="14" y="404"/>
                    <a:pt x="15" y="401"/>
                    <a:pt x="14" y="399"/>
                  </a:cubicBezTo>
                  <a:cubicBezTo>
                    <a:pt x="14" y="397"/>
                    <a:pt x="16" y="391"/>
                    <a:pt x="19" y="394"/>
                  </a:cubicBezTo>
                  <a:cubicBezTo>
                    <a:pt x="22" y="397"/>
                    <a:pt x="18" y="399"/>
                    <a:pt x="18" y="402"/>
                  </a:cubicBezTo>
                  <a:cubicBezTo>
                    <a:pt x="18" y="404"/>
                    <a:pt x="16" y="407"/>
                    <a:pt x="16" y="410"/>
                  </a:cubicBezTo>
                  <a:cubicBezTo>
                    <a:pt x="16" y="412"/>
                    <a:pt x="13" y="411"/>
                    <a:pt x="13" y="414"/>
                  </a:cubicBezTo>
                  <a:cubicBezTo>
                    <a:pt x="13" y="417"/>
                    <a:pt x="6" y="415"/>
                    <a:pt x="9" y="417"/>
                  </a:cubicBezTo>
                  <a:cubicBezTo>
                    <a:pt x="12" y="419"/>
                    <a:pt x="7" y="421"/>
                    <a:pt x="9" y="423"/>
                  </a:cubicBezTo>
                  <a:cubicBezTo>
                    <a:pt x="11" y="425"/>
                    <a:pt x="12" y="421"/>
                    <a:pt x="15" y="421"/>
                  </a:cubicBezTo>
                  <a:cubicBezTo>
                    <a:pt x="18" y="422"/>
                    <a:pt x="17" y="423"/>
                    <a:pt x="21" y="422"/>
                  </a:cubicBezTo>
                  <a:cubicBezTo>
                    <a:pt x="24" y="420"/>
                    <a:pt x="27" y="424"/>
                    <a:pt x="23" y="425"/>
                  </a:cubicBezTo>
                  <a:cubicBezTo>
                    <a:pt x="20" y="426"/>
                    <a:pt x="16" y="430"/>
                    <a:pt x="18" y="430"/>
                  </a:cubicBezTo>
                  <a:cubicBezTo>
                    <a:pt x="19" y="431"/>
                    <a:pt x="24" y="428"/>
                    <a:pt x="25" y="431"/>
                  </a:cubicBezTo>
                  <a:cubicBezTo>
                    <a:pt x="26" y="434"/>
                    <a:pt x="28" y="433"/>
                    <a:pt x="29" y="430"/>
                  </a:cubicBezTo>
                  <a:cubicBezTo>
                    <a:pt x="29" y="427"/>
                    <a:pt x="35" y="429"/>
                    <a:pt x="36" y="432"/>
                  </a:cubicBezTo>
                  <a:cubicBezTo>
                    <a:pt x="37" y="435"/>
                    <a:pt x="30" y="437"/>
                    <a:pt x="26" y="436"/>
                  </a:cubicBezTo>
                  <a:cubicBezTo>
                    <a:pt x="22" y="435"/>
                    <a:pt x="20" y="439"/>
                    <a:pt x="22" y="443"/>
                  </a:cubicBezTo>
                  <a:cubicBezTo>
                    <a:pt x="25" y="446"/>
                    <a:pt x="28" y="443"/>
                    <a:pt x="31" y="440"/>
                  </a:cubicBezTo>
                  <a:cubicBezTo>
                    <a:pt x="34" y="437"/>
                    <a:pt x="48" y="438"/>
                    <a:pt x="49" y="441"/>
                  </a:cubicBezTo>
                  <a:cubicBezTo>
                    <a:pt x="50" y="444"/>
                    <a:pt x="42" y="441"/>
                    <a:pt x="42" y="443"/>
                  </a:cubicBezTo>
                  <a:cubicBezTo>
                    <a:pt x="41" y="445"/>
                    <a:pt x="35" y="446"/>
                    <a:pt x="34" y="444"/>
                  </a:cubicBezTo>
                  <a:cubicBezTo>
                    <a:pt x="34" y="442"/>
                    <a:pt x="28" y="445"/>
                    <a:pt x="28" y="448"/>
                  </a:cubicBezTo>
                  <a:cubicBezTo>
                    <a:pt x="28" y="451"/>
                    <a:pt x="23" y="451"/>
                    <a:pt x="28" y="452"/>
                  </a:cubicBezTo>
                  <a:cubicBezTo>
                    <a:pt x="33" y="454"/>
                    <a:pt x="31" y="448"/>
                    <a:pt x="39" y="448"/>
                  </a:cubicBezTo>
                  <a:cubicBezTo>
                    <a:pt x="46" y="449"/>
                    <a:pt x="50" y="442"/>
                    <a:pt x="52" y="446"/>
                  </a:cubicBezTo>
                  <a:cubicBezTo>
                    <a:pt x="54" y="450"/>
                    <a:pt x="46" y="453"/>
                    <a:pt x="43" y="450"/>
                  </a:cubicBezTo>
                  <a:cubicBezTo>
                    <a:pt x="40" y="448"/>
                    <a:pt x="37" y="452"/>
                    <a:pt x="37" y="456"/>
                  </a:cubicBezTo>
                  <a:cubicBezTo>
                    <a:pt x="37" y="459"/>
                    <a:pt x="29" y="455"/>
                    <a:pt x="25" y="454"/>
                  </a:cubicBezTo>
                  <a:cubicBezTo>
                    <a:pt x="21" y="454"/>
                    <a:pt x="22" y="458"/>
                    <a:pt x="26" y="462"/>
                  </a:cubicBezTo>
                  <a:cubicBezTo>
                    <a:pt x="30" y="465"/>
                    <a:pt x="32" y="461"/>
                    <a:pt x="36" y="464"/>
                  </a:cubicBezTo>
                  <a:cubicBezTo>
                    <a:pt x="41" y="466"/>
                    <a:pt x="41" y="469"/>
                    <a:pt x="44" y="467"/>
                  </a:cubicBezTo>
                  <a:cubicBezTo>
                    <a:pt x="47" y="464"/>
                    <a:pt x="44" y="464"/>
                    <a:pt x="42" y="463"/>
                  </a:cubicBezTo>
                  <a:cubicBezTo>
                    <a:pt x="39" y="462"/>
                    <a:pt x="41" y="458"/>
                    <a:pt x="46" y="460"/>
                  </a:cubicBezTo>
                  <a:cubicBezTo>
                    <a:pt x="51" y="462"/>
                    <a:pt x="57" y="458"/>
                    <a:pt x="55" y="452"/>
                  </a:cubicBezTo>
                  <a:cubicBezTo>
                    <a:pt x="54" y="446"/>
                    <a:pt x="60" y="444"/>
                    <a:pt x="66" y="442"/>
                  </a:cubicBezTo>
                  <a:cubicBezTo>
                    <a:pt x="72" y="440"/>
                    <a:pt x="68" y="445"/>
                    <a:pt x="64" y="447"/>
                  </a:cubicBezTo>
                  <a:cubicBezTo>
                    <a:pt x="60" y="449"/>
                    <a:pt x="59" y="450"/>
                    <a:pt x="62" y="453"/>
                  </a:cubicBezTo>
                  <a:cubicBezTo>
                    <a:pt x="66" y="457"/>
                    <a:pt x="70" y="451"/>
                    <a:pt x="73" y="454"/>
                  </a:cubicBezTo>
                  <a:cubicBezTo>
                    <a:pt x="76" y="456"/>
                    <a:pt x="68" y="456"/>
                    <a:pt x="66" y="459"/>
                  </a:cubicBezTo>
                  <a:cubicBezTo>
                    <a:pt x="65" y="461"/>
                    <a:pt x="71" y="464"/>
                    <a:pt x="67" y="466"/>
                  </a:cubicBezTo>
                  <a:cubicBezTo>
                    <a:pt x="63" y="468"/>
                    <a:pt x="65" y="458"/>
                    <a:pt x="62" y="457"/>
                  </a:cubicBezTo>
                  <a:cubicBezTo>
                    <a:pt x="59" y="456"/>
                    <a:pt x="57" y="459"/>
                    <a:pt x="60" y="464"/>
                  </a:cubicBezTo>
                  <a:cubicBezTo>
                    <a:pt x="62" y="470"/>
                    <a:pt x="57" y="465"/>
                    <a:pt x="54" y="462"/>
                  </a:cubicBezTo>
                  <a:cubicBezTo>
                    <a:pt x="51" y="460"/>
                    <a:pt x="48" y="463"/>
                    <a:pt x="51" y="466"/>
                  </a:cubicBezTo>
                  <a:cubicBezTo>
                    <a:pt x="54" y="469"/>
                    <a:pt x="45" y="466"/>
                    <a:pt x="45" y="471"/>
                  </a:cubicBezTo>
                  <a:cubicBezTo>
                    <a:pt x="45" y="475"/>
                    <a:pt x="49" y="471"/>
                    <a:pt x="53" y="472"/>
                  </a:cubicBezTo>
                  <a:cubicBezTo>
                    <a:pt x="58" y="473"/>
                    <a:pt x="56" y="479"/>
                    <a:pt x="59" y="482"/>
                  </a:cubicBezTo>
                  <a:cubicBezTo>
                    <a:pt x="63" y="484"/>
                    <a:pt x="60" y="474"/>
                    <a:pt x="64" y="474"/>
                  </a:cubicBezTo>
                  <a:cubicBezTo>
                    <a:pt x="67" y="473"/>
                    <a:pt x="64" y="481"/>
                    <a:pt x="72" y="484"/>
                  </a:cubicBezTo>
                  <a:cubicBezTo>
                    <a:pt x="80" y="486"/>
                    <a:pt x="72" y="482"/>
                    <a:pt x="76" y="480"/>
                  </a:cubicBezTo>
                  <a:cubicBezTo>
                    <a:pt x="80" y="477"/>
                    <a:pt x="84" y="487"/>
                    <a:pt x="88" y="488"/>
                  </a:cubicBezTo>
                  <a:cubicBezTo>
                    <a:pt x="92" y="489"/>
                    <a:pt x="89" y="484"/>
                    <a:pt x="87" y="481"/>
                  </a:cubicBezTo>
                  <a:cubicBezTo>
                    <a:pt x="84" y="478"/>
                    <a:pt x="89" y="479"/>
                    <a:pt x="93" y="481"/>
                  </a:cubicBezTo>
                  <a:cubicBezTo>
                    <a:pt x="97" y="482"/>
                    <a:pt x="100" y="482"/>
                    <a:pt x="101" y="480"/>
                  </a:cubicBezTo>
                  <a:cubicBezTo>
                    <a:pt x="101" y="479"/>
                    <a:pt x="102" y="479"/>
                    <a:pt x="103" y="479"/>
                  </a:cubicBezTo>
                  <a:cubicBezTo>
                    <a:pt x="99" y="477"/>
                    <a:pt x="85" y="478"/>
                    <a:pt x="83" y="478"/>
                  </a:cubicBezTo>
                  <a:cubicBezTo>
                    <a:pt x="81" y="478"/>
                    <a:pt x="83" y="449"/>
                    <a:pt x="83" y="442"/>
                  </a:cubicBezTo>
                  <a:cubicBezTo>
                    <a:pt x="83" y="442"/>
                    <a:pt x="83" y="442"/>
                    <a:pt x="82" y="442"/>
                  </a:cubicBezTo>
                  <a:cubicBezTo>
                    <a:pt x="79" y="442"/>
                    <a:pt x="72" y="443"/>
                    <a:pt x="73" y="438"/>
                  </a:cubicBezTo>
                  <a:cubicBezTo>
                    <a:pt x="73" y="437"/>
                    <a:pt x="74" y="437"/>
                    <a:pt x="74" y="437"/>
                  </a:cubicBezTo>
                  <a:cubicBezTo>
                    <a:pt x="73" y="435"/>
                    <a:pt x="71" y="434"/>
                    <a:pt x="68" y="433"/>
                  </a:cubicBezTo>
                  <a:cubicBezTo>
                    <a:pt x="63" y="432"/>
                    <a:pt x="50" y="433"/>
                    <a:pt x="47" y="4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7" name="Freeform 111"/>
            <p:cNvSpPr>
              <a:spLocks/>
            </p:cNvSpPr>
            <p:nvPr userDrawn="1"/>
          </p:nvSpPr>
          <p:spPr bwMode="auto">
            <a:xfrm>
              <a:off x="5272548" y="4965089"/>
              <a:ext cx="221490" cy="224302"/>
            </a:xfrm>
            <a:custGeom>
              <a:avLst/>
              <a:gdLst>
                <a:gd name="T0" fmla="*/ 99 w 103"/>
                <a:gd name="T1" fmla="*/ 52 h 96"/>
                <a:gd name="T2" fmla="*/ 89 w 103"/>
                <a:gd name="T3" fmla="*/ 54 h 96"/>
                <a:gd name="T4" fmla="*/ 83 w 103"/>
                <a:gd name="T5" fmla="*/ 42 h 96"/>
                <a:gd name="T6" fmla="*/ 75 w 103"/>
                <a:gd name="T7" fmla="*/ 33 h 96"/>
                <a:gd name="T8" fmla="*/ 65 w 103"/>
                <a:gd name="T9" fmla="*/ 32 h 96"/>
                <a:gd name="T10" fmla="*/ 59 w 103"/>
                <a:gd name="T11" fmla="*/ 23 h 96"/>
                <a:gd name="T12" fmla="*/ 57 w 103"/>
                <a:gd name="T13" fmla="*/ 10 h 96"/>
                <a:gd name="T14" fmla="*/ 57 w 103"/>
                <a:gd name="T15" fmla="*/ 4 h 96"/>
                <a:gd name="T16" fmla="*/ 55 w 103"/>
                <a:gd name="T17" fmla="*/ 5 h 96"/>
                <a:gd name="T18" fmla="*/ 44 w 103"/>
                <a:gd name="T19" fmla="*/ 0 h 96"/>
                <a:gd name="T20" fmla="*/ 30 w 103"/>
                <a:gd name="T21" fmla="*/ 1 h 96"/>
                <a:gd name="T22" fmla="*/ 16 w 103"/>
                <a:gd name="T23" fmla="*/ 4 h 96"/>
                <a:gd name="T24" fmla="*/ 7 w 103"/>
                <a:gd name="T25" fmla="*/ 14 h 96"/>
                <a:gd name="T26" fmla="*/ 4 w 103"/>
                <a:gd name="T27" fmla="*/ 30 h 96"/>
                <a:gd name="T28" fmla="*/ 0 w 103"/>
                <a:gd name="T29" fmla="*/ 30 h 96"/>
                <a:gd name="T30" fmla="*/ 16 w 103"/>
                <a:gd name="T31" fmla="*/ 46 h 96"/>
                <a:gd name="T32" fmla="*/ 29 w 103"/>
                <a:gd name="T33" fmla="*/ 53 h 96"/>
                <a:gd name="T34" fmla="*/ 42 w 103"/>
                <a:gd name="T35" fmla="*/ 59 h 96"/>
                <a:gd name="T36" fmla="*/ 63 w 103"/>
                <a:gd name="T37" fmla="*/ 69 h 96"/>
                <a:gd name="T38" fmla="*/ 54 w 103"/>
                <a:gd name="T39" fmla="*/ 84 h 96"/>
                <a:gd name="T40" fmla="*/ 50 w 103"/>
                <a:gd name="T41" fmla="*/ 91 h 96"/>
                <a:gd name="T42" fmla="*/ 61 w 103"/>
                <a:gd name="T43" fmla="*/ 93 h 96"/>
                <a:gd name="T44" fmla="*/ 72 w 103"/>
                <a:gd name="T45" fmla="*/ 94 h 96"/>
                <a:gd name="T46" fmla="*/ 83 w 103"/>
                <a:gd name="T47" fmla="*/ 92 h 96"/>
                <a:gd name="T48" fmla="*/ 92 w 103"/>
                <a:gd name="T49" fmla="*/ 88 h 96"/>
                <a:gd name="T50" fmla="*/ 98 w 103"/>
                <a:gd name="T51" fmla="*/ 72 h 96"/>
                <a:gd name="T52" fmla="*/ 99 w 103"/>
                <a:gd name="T53" fmla="*/ 5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3" h="96">
                  <a:moveTo>
                    <a:pt x="99" y="52"/>
                  </a:moveTo>
                  <a:cubicBezTo>
                    <a:pt x="94" y="50"/>
                    <a:pt x="90" y="54"/>
                    <a:pt x="89" y="54"/>
                  </a:cubicBezTo>
                  <a:cubicBezTo>
                    <a:pt x="87" y="54"/>
                    <a:pt x="84" y="45"/>
                    <a:pt x="83" y="42"/>
                  </a:cubicBezTo>
                  <a:cubicBezTo>
                    <a:pt x="82" y="38"/>
                    <a:pt x="78" y="31"/>
                    <a:pt x="75" y="33"/>
                  </a:cubicBezTo>
                  <a:cubicBezTo>
                    <a:pt x="72" y="34"/>
                    <a:pt x="73" y="32"/>
                    <a:pt x="65" y="32"/>
                  </a:cubicBezTo>
                  <a:cubicBezTo>
                    <a:pt x="57" y="31"/>
                    <a:pt x="57" y="30"/>
                    <a:pt x="59" y="23"/>
                  </a:cubicBezTo>
                  <a:cubicBezTo>
                    <a:pt x="61" y="16"/>
                    <a:pt x="54" y="11"/>
                    <a:pt x="57" y="10"/>
                  </a:cubicBezTo>
                  <a:cubicBezTo>
                    <a:pt x="59" y="8"/>
                    <a:pt x="59" y="7"/>
                    <a:pt x="57" y="4"/>
                  </a:cubicBezTo>
                  <a:cubicBezTo>
                    <a:pt x="56" y="4"/>
                    <a:pt x="55" y="5"/>
                    <a:pt x="55" y="5"/>
                  </a:cubicBezTo>
                  <a:cubicBezTo>
                    <a:pt x="52" y="5"/>
                    <a:pt x="48" y="0"/>
                    <a:pt x="44" y="0"/>
                  </a:cubicBezTo>
                  <a:cubicBezTo>
                    <a:pt x="39" y="0"/>
                    <a:pt x="34" y="0"/>
                    <a:pt x="30" y="1"/>
                  </a:cubicBezTo>
                  <a:cubicBezTo>
                    <a:pt x="27" y="3"/>
                    <a:pt x="20" y="1"/>
                    <a:pt x="16" y="4"/>
                  </a:cubicBezTo>
                  <a:cubicBezTo>
                    <a:pt x="12" y="6"/>
                    <a:pt x="7" y="12"/>
                    <a:pt x="7" y="14"/>
                  </a:cubicBezTo>
                  <a:cubicBezTo>
                    <a:pt x="7" y="16"/>
                    <a:pt x="6" y="30"/>
                    <a:pt x="4" y="30"/>
                  </a:cubicBezTo>
                  <a:cubicBezTo>
                    <a:pt x="3" y="31"/>
                    <a:pt x="1" y="30"/>
                    <a:pt x="0" y="30"/>
                  </a:cubicBezTo>
                  <a:cubicBezTo>
                    <a:pt x="2" y="35"/>
                    <a:pt x="10" y="43"/>
                    <a:pt x="16" y="46"/>
                  </a:cubicBezTo>
                  <a:cubicBezTo>
                    <a:pt x="22" y="49"/>
                    <a:pt x="22" y="52"/>
                    <a:pt x="29" y="53"/>
                  </a:cubicBezTo>
                  <a:cubicBezTo>
                    <a:pt x="36" y="54"/>
                    <a:pt x="39" y="56"/>
                    <a:pt x="42" y="59"/>
                  </a:cubicBezTo>
                  <a:cubicBezTo>
                    <a:pt x="44" y="62"/>
                    <a:pt x="62" y="67"/>
                    <a:pt x="63" y="69"/>
                  </a:cubicBezTo>
                  <a:cubicBezTo>
                    <a:pt x="65" y="72"/>
                    <a:pt x="54" y="78"/>
                    <a:pt x="54" y="84"/>
                  </a:cubicBezTo>
                  <a:cubicBezTo>
                    <a:pt x="54" y="90"/>
                    <a:pt x="50" y="89"/>
                    <a:pt x="50" y="91"/>
                  </a:cubicBezTo>
                  <a:cubicBezTo>
                    <a:pt x="50" y="93"/>
                    <a:pt x="58" y="92"/>
                    <a:pt x="61" y="93"/>
                  </a:cubicBezTo>
                  <a:cubicBezTo>
                    <a:pt x="64" y="95"/>
                    <a:pt x="69" y="92"/>
                    <a:pt x="72" y="94"/>
                  </a:cubicBezTo>
                  <a:cubicBezTo>
                    <a:pt x="76" y="96"/>
                    <a:pt x="80" y="92"/>
                    <a:pt x="83" y="92"/>
                  </a:cubicBezTo>
                  <a:cubicBezTo>
                    <a:pt x="85" y="93"/>
                    <a:pt x="88" y="88"/>
                    <a:pt x="92" y="88"/>
                  </a:cubicBezTo>
                  <a:cubicBezTo>
                    <a:pt x="95" y="88"/>
                    <a:pt x="98" y="77"/>
                    <a:pt x="98" y="72"/>
                  </a:cubicBezTo>
                  <a:cubicBezTo>
                    <a:pt x="97" y="68"/>
                    <a:pt x="103" y="54"/>
                    <a:pt x="99" y="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8" name="Freeform 112"/>
            <p:cNvSpPr>
              <a:spLocks/>
            </p:cNvSpPr>
            <p:nvPr userDrawn="1"/>
          </p:nvSpPr>
          <p:spPr bwMode="auto">
            <a:xfrm>
              <a:off x="4691975" y="4184593"/>
              <a:ext cx="82220" cy="71121"/>
            </a:xfrm>
            <a:custGeom>
              <a:avLst/>
              <a:gdLst>
                <a:gd name="T0" fmla="*/ 36 w 38"/>
                <a:gd name="T1" fmla="*/ 24 h 30"/>
                <a:gd name="T2" fmla="*/ 38 w 38"/>
                <a:gd name="T3" fmla="*/ 17 h 30"/>
                <a:gd name="T4" fmla="*/ 27 w 38"/>
                <a:gd name="T5" fmla="*/ 3 h 30"/>
                <a:gd name="T6" fmla="*/ 21 w 38"/>
                <a:gd name="T7" fmla="*/ 3 h 30"/>
                <a:gd name="T8" fmla="*/ 9 w 38"/>
                <a:gd name="T9" fmla="*/ 1 h 30"/>
                <a:gd name="T10" fmla="*/ 3 w 38"/>
                <a:gd name="T11" fmla="*/ 1 h 30"/>
                <a:gd name="T12" fmla="*/ 2 w 38"/>
                <a:gd name="T13" fmla="*/ 5 h 30"/>
                <a:gd name="T14" fmla="*/ 5 w 38"/>
                <a:gd name="T15" fmla="*/ 14 h 30"/>
                <a:gd name="T16" fmla="*/ 12 w 38"/>
                <a:gd name="T17" fmla="*/ 13 h 30"/>
                <a:gd name="T18" fmla="*/ 17 w 38"/>
                <a:gd name="T19" fmla="*/ 17 h 30"/>
                <a:gd name="T20" fmla="*/ 25 w 38"/>
                <a:gd name="T21" fmla="*/ 24 h 30"/>
                <a:gd name="T22" fmla="*/ 32 w 38"/>
                <a:gd name="T23" fmla="*/ 29 h 30"/>
                <a:gd name="T24" fmla="*/ 35 w 38"/>
                <a:gd name="T25" fmla="*/ 30 h 30"/>
                <a:gd name="T26" fmla="*/ 36 w 38"/>
                <a:gd name="T27" fmla="*/ 2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30">
                  <a:moveTo>
                    <a:pt x="36" y="24"/>
                  </a:moveTo>
                  <a:cubicBezTo>
                    <a:pt x="36" y="22"/>
                    <a:pt x="36" y="19"/>
                    <a:pt x="38" y="17"/>
                  </a:cubicBezTo>
                  <a:cubicBezTo>
                    <a:pt x="34" y="12"/>
                    <a:pt x="29" y="7"/>
                    <a:pt x="27" y="3"/>
                  </a:cubicBezTo>
                  <a:cubicBezTo>
                    <a:pt x="24" y="4"/>
                    <a:pt x="22" y="4"/>
                    <a:pt x="21" y="3"/>
                  </a:cubicBezTo>
                  <a:cubicBezTo>
                    <a:pt x="18" y="1"/>
                    <a:pt x="12" y="2"/>
                    <a:pt x="9" y="1"/>
                  </a:cubicBezTo>
                  <a:cubicBezTo>
                    <a:pt x="8" y="0"/>
                    <a:pt x="6" y="0"/>
                    <a:pt x="3" y="1"/>
                  </a:cubicBezTo>
                  <a:cubicBezTo>
                    <a:pt x="4" y="2"/>
                    <a:pt x="3" y="4"/>
                    <a:pt x="2" y="5"/>
                  </a:cubicBezTo>
                  <a:cubicBezTo>
                    <a:pt x="0" y="6"/>
                    <a:pt x="0" y="12"/>
                    <a:pt x="5" y="14"/>
                  </a:cubicBezTo>
                  <a:cubicBezTo>
                    <a:pt x="11" y="16"/>
                    <a:pt x="9" y="13"/>
                    <a:pt x="12" y="13"/>
                  </a:cubicBezTo>
                  <a:cubicBezTo>
                    <a:pt x="15" y="13"/>
                    <a:pt x="15" y="17"/>
                    <a:pt x="17" y="17"/>
                  </a:cubicBezTo>
                  <a:cubicBezTo>
                    <a:pt x="20" y="17"/>
                    <a:pt x="26" y="20"/>
                    <a:pt x="25" y="24"/>
                  </a:cubicBezTo>
                  <a:cubicBezTo>
                    <a:pt x="25" y="28"/>
                    <a:pt x="27" y="29"/>
                    <a:pt x="32" y="29"/>
                  </a:cubicBezTo>
                  <a:cubicBezTo>
                    <a:pt x="33" y="29"/>
                    <a:pt x="34" y="29"/>
                    <a:pt x="35" y="30"/>
                  </a:cubicBezTo>
                  <a:cubicBezTo>
                    <a:pt x="36" y="27"/>
                    <a:pt x="37" y="25"/>
                    <a:pt x="36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9" name="Freeform 113"/>
            <p:cNvSpPr>
              <a:spLocks/>
            </p:cNvSpPr>
            <p:nvPr userDrawn="1"/>
          </p:nvSpPr>
          <p:spPr bwMode="auto">
            <a:xfrm>
              <a:off x="4767482" y="4217418"/>
              <a:ext cx="145983" cy="72944"/>
            </a:xfrm>
            <a:custGeom>
              <a:avLst/>
              <a:gdLst>
                <a:gd name="T0" fmla="*/ 61 w 68"/>
                <a:gd name="T1" fmla="*/ 10 h 31"/>
                <a:gd name="T2" fmla="*/ 44 w 68"/>
                <a:gd name="T3" fmla="*/ 2 h 31"/>
                <a:gd name="T4" fmla="*/ 28 w 68"/>
                <a:gd name="T5" fmla="*/ 8 h 31"/>
                <a:gd name="T6" fmla="*/ 9 w 68"/>
                <a:gd name="T7" fmla="*/ 8 h 31"/>
                <a:gd name="T8" fmla="*/ 3 w 68"/>
                <a:gd name="T9" fmla="*/ 3 h 31"/>
                <a:gd name="T10" fmla="*/ 1 w 68"/>
                <a:gd name="T11" fmla="*/ 10 h 31"/>
                <a:gd name="T12" fmla="*/ 0 w 68"/>
                <a:gd name="T13" fmla="*/ 16 h 31"/>
                <a:gd name="T14" fmla="*/ 15 w 68"/>
                <a:gd name="T15" fmla="*/ 22 h 31"/>
                <a:gd name="T16" fmla="*/ 23 w 68"/>
                <a:gd name="T17" fmla="*/ 27 h 31"/>
                <a:gd name="T18" fmla="*/ 33 w 68"/>
                <a:gd name="T19" fmla="*/ 25 h 31"/>
                <a:gd name="T20" fmla="*/ 29 w 68"/>
                <a:gd name="T21" fmla="*/ 19 h 31"/>
                <a:gd name="T22" fmla="*/ 35 w 68"/>
                <a:gd name="T23" fmla="*/ 14 h 31"/>
                <a:gd name="T24" fmla="*/ 48 w 68"/>
                <a:gd name="T25" fmla="*/ 10 h 31"/>
                <a:gd name="T26" fmla="*/ 52 w 68"/>
                <a:gd name="T27" fmla="*/ 17 h 31"/>
                <a:gd name="T28" fmla="*/ 59 w 68"/>
                <a:gd name="T29" fmla="*/ 29 h 31"/>
                <a:gd name="T30" fmla="*/ 66 w 68"/>
                <a:gd name="T31" fmla="*/ 21 h 31"/>
                <a:gd name="T32" fmla="*/ 68 w 68"/>
                <a:gd name="T33" fmla="*/ 18 h 31"/>
                <a:gd name="T34" fmla="*/ 61 w 68"/>
                <a:gd name="T35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31">
                  <a:moveTo>
                    <a:pt x="61" y="10"/>
                  </a:moveTo>
                  <a:cubicBezTo>
                    <a:pt x="57" y="4"/>
                    <a:pt x="49" y="4"/>
                    <a:pt x="44" y="2"/>
                  </a:cubicBezTo>
                  <a:cubicBezTo>
                    <a:pt x="40" y="0"/>
                    <a:pt x="34" y="3"/>
                    <a:pt x="28" y="8"/>
                  </a:cubicBezTo>
                  <a:cubicBezTo>
                    <a:pt x="22" y="13"/>
                    <a:pt x="14" y="10"/>
                    <a:pt x="9" y="8"/>
                  </a:cubicBezTo>
                  <a:cubicBezTo>
                    <a:pt x="8" y="7"/>
                    <a:pt x="6" y="5"/>
                    <a:pt x="3" y="3"/>
                  </a:cubicBezTo>
                  <a:cubicBezTo>
                    <a:pt x="1" y="5"/>
                    <a:pt x="1" y="8"/>
                    <a:pt x="1" y="10"/>
                  </a:cubicBezTo>
                  <a:cubicBezTo>
                    <a:pt x="2" y="11"/>
                    <a:pt x="1" y="13"/>
                    <a:pt x="0" y="16"/>
                  </a:cubicBezTo>
                  <a:cubicBezTo>
                    <a:pt x="5" y="16"/>
                    <a:pt x="12" y="18"/>
                    <a:pt x="15" y="22"/>
                  </a:cubicBezTo>
                  <a:cubicBezTo>
                    <a:pt x="19" y="26"/>
                    <a:pt x="21" y="23"/>
                    <a:pt x="23" y="27"/>
                  </a:cubicBezTo>
                  <a:cubicBezTo>
                    <a:pt x="26" y="31"/>
                    <a:pt x="31" y="27"/>
                    <a:pt x="33" y="25"/>
                  </a:cubicBezTo>
                  <a:cubicBezTo>
                    <a:pt x="34" y="23"/>
                    <a:pt x="30" y="22"/>
                    <a:pt x="29" y="19"/>
                  </a:cubicBezTo>
                  <a:cubicBezTo>
                    <a:pt x="29" y="16"/>
                    <a:pt x="34" y="17"/>
                    <a:pt x="35" y="14"/>
                  </a:cubicBezTo>
                  <a:cubicBezTo>
                    <a:pt x="36" y="10"/>
                    <a:pt x="45" y="8"/>
                    <a:pt x="48" y="10"/>
                  </a:cubicBezTo>
                  <a:cubicBezTo>
                    <a:pt x="52" y="11"/>
                    <a:pt x="55" y="14"/>
                    <a:pt x="52" y="17"/>
                  </a:cubicBezTo>
                  <a:cubicBezTo>
                    <a:pt x="49" y="20"/>
                    <a:pt x="54" y="25"/>
                    <a:pt x="59" y="29"/>
                  </a:cubicBezTo>
                  <a:cubicBezTo>
                    <a:pt x="62" y="26"/>
                    <a:pt x="65" y="22"/>
                    <a:pt x="66" y="21"/>
                  </a:cubicBezTo>
                  <a:cubicBezTo>
                    <a:pt x="67" y="21"/>
                    <a:pt x="68" y="20"/>
                    <a:pt x="68" y="18"/>
                  </a:cubicBezTo>
                  <a:cubicBezTo>
                    <a:pt x="66" y="17"/>
                    <a:pt x="64" y="14"/>
                    <a:pt x="61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0" name="Freeform 114"/>
            <p:cNvSpPr>
              <a:spLocks/>
            </p:cNvSpPr>
            <p:nvPr userDrawn="1"/>
          </p:nvSpPr>
          <p:spPr bwMode="auto">
            <a:xfrm>
              <a:off x="4866482" y="4144474"/>
              <a:ext cx="298677" cy="430367"/>
            </a:xfrm>
            <a:custGeom>
              <a:avLst/>
              <a:gdLst>
                <a:gd name="T0" fmla="*/ 22 w 140"/>
                <a:gd name="T1" fmla="*/ 135 h 184"/>
                <a:gd name="T2" fmla="*/ 31 w 140"/>
                <a:gd name="T3" fmla="*/ 135 h 184"/>
                <a:gd name="T4" fmla="*/ 39 w 140"/>
                <a:gd name="T5" fmla="*/ 141 h 184"/>
                <a:gd name="T6" fmla="*/ 40 w 140"/>
                <a:gd name="T7" fmla="*/ 141 h 184"/>
                <a:gd name="T8" fmla="*/ 50 w 140"/>
                <a:gd name="T9" fmla="*/ 141 h 184"/>
                <a:gd name="T10" fmla="*/ 57 w 140"/>
                <a:gd name="T11" fmla="*/ 150 h 184"/>
                <a:gd name="T12" fmla="*/ 64 w 140"/>
                <a:gd name="T13" fmla="*/ 157 h 184"/>
                <a:gd name="T14" fmla="*/ 68 w 140"/>
                <a:gd name="T15" fmla="*/ 163 h 184"/>
                <a:gd name="T16" fmla="*/ 82 w 140"/>
                <a:gd name="T17" fmla="*/ 165 h 184"/>
                <a:gd name="T18" fmla="*/ 89 w 140"/>
                <a:gd name="T19" fmla="*/ 164 h 184"/>
                <a:gd name="T20" fmla="*/ 96 w 140"/>
                <a:gd name="T21" fmla="*/ 164 h 184"/>
                <a:gd name="T22" fmla="*/ 105 w 140"/>
                <a:gd name="T23" fmla="*/ 170 h 184"/>
                <a:gd name="T24" fmla="*/ 99 w 140"/>
                <a:gd name="T25" fmla="*/ 179 h 184"/>
                <a:gd name="T26" fmla="*/ 106 w 140"/>
                <a:gd name="T27" fmla="*/ 184 h 184"/>
                <a:gd name="T28" fmla="*/ 106 w 140"/>
                <a:gd name="T29" fmla="*/ 184 h 184"/>
                <a:gd name="T30" fmla="*/ 111 w 140"/>
                <a:gd name="T31" fmla="*/ 170 h 184"/>
                <a:gd name="T32" fmla="*/ 113 w 140"/>
                <a:gd name="T33" fmla="*/ 155 h 184"/>
                <a:gd name="T34" fmla="*/ 106 w 140"/>
                <a:gd name="T35" fmla="*/ 137 h 184"/>
                <a:gd name="T36" fmla="*/ 114 w 140"/>
                <a:gd name="T37" fmla="*/ 131 h 184"/>
                <a:gd name="T38" fmla="*/ 111 w 140"/>
                <a:gd name="T39" fmla="*/ 127 h 184"/>
                <a:gd name="T40" fmla="*/ 108 w 140"/>
                <a:gd name="T41" fmla="*/ 121 h 184"/>
                <a:gd name="T42" fmla="*/ 126 w 140"/>
                <a:gd name="T43" fmla="*/ 120 h 184"/>
                <a:gd name="T44" fmla="*/ 139 w 140"/>
                <a:gd name="T45" fmla="*/ 116 h 184"/>
                <a:gd name="T46" fmla="*/ 137 w 140"/>
                <a:gd name="T47" fmla="*/ 110 h 184"/>
                <a:gd name="T48" fmla="*/ 137 w 140"/>
                <a:gd name="T49" fmla="*/ 102 h 184"/>
                <a:gd name="T50" fmla="*/ 133 w 140"/>
                <a:gd name="T51" fmla="*/ 94 h 184"/>
                <a:gd name="T52" fmla="*/ 136 w 140"/>
                <a:gd name="T53" fmla="*/ 74 h 184"/>
                <a:gd name="T54" fmla="*/ 122 w 140"/>
                <a:gd name="T55" fmla="*/ 71 h 184"/>
                <a:gd name="T56" fmla="*/ 106 w 140"/>
                <a:gd name="T57" fmla="*/ 64 h 184"/>
                <a:gd name="T58" fmla="*/ 86 w 140"/>
                <a:gd name="T59" fmla="*/ 63 h 184"/>
                <a:gd name="T60" fmla="*/ 78 w 140"/>
                <a:gd name="T61" fmla="*/ 48 h 184"/>
                <a:gd name="T62" fmla="*/ 73 w 140"/>
                <a:gd name="T63" fmla="*/ 41 h 184"/>
                <a:gd name="T64" fmla="*/ 67 w 140"/>
                <a:gd name="T65" fmla="*/ 39 h 184"/>
                <a:gd name="T66" fmla="*/ 69 w 140"/>
                <a:gd name="T67" fmla="*/ 34 h 184"/>
                <a:gd name="T68" fmla="*/ 71 w 140"/>
                <a:gd name="T69" fmla="*/ 26 h 184"/>
                <a:gd name="T70" fmla="*/ 81 w 140"/>
                <a:gd name="T71" fmla="*/ 14 h 184"/>
                <a:gd name="T72" fmla="*/ 85 w 140"/>
                <a:gd name="T73" fmla="*/ 12 h 184"/>
                <a:gd name="T74" fmla="*/ 88 w 140"/>
                <a:gd name="T75" fmla="*/ 9 h 184"/>
                <a:gd name="T76" fmla="*/ 90 w 140"/>
                <a:gd name="T77" fmla="*/ 3 h 184"/>
                <a:gd name="T78" fmla="*/ 77 w 140"/>
                <a:gd name="T79" fmla="*/ 8 h 184"/>
                <a:gd name="T80" fmla="*/ 67 w 140"/>
                <a:gd name="T81" fmla="*/ 14 h 184"/>
                <a:gd name="T82" fmla="*/ 57 w 140"/>
                <a:gd name="T83" fmla="*/ 17 h 184"/>
                <a:gd name="T84" fmla="*/ 51 w 140"/>
                <a:gd name="T85" fmla="*/ 16 h 184"/>
                <a:gd name="T86" fmla="*/ 40 w 140"/>
                <a:gd name="T87" fmla="*/ 26 h 184"/>
                <a:gd name="T88" fmla="*/ 36 w 140"/>
                <a:gd name="T89" fmla="*/ 36 h 184"/>
                <a:gd name="T90" fmla="*/ 25 w 140"/>
                <a:gd name="T91" fmla="*/ 49 h 184"/>
                <a:gd name="T92" fmla="*/ 22 w 140"/>
                <a:gd name="T93" fmla="*/ 49 h 184"/>
                <a:gd name="T94" fmla="*/ 20 w 140"/>
                <a:gd name="T95" fmla="*/ 52 h 184"/>
                <a:gd name="T96" fmla="*/ 13 w 140"/>
                <a:gd name="T97" fmla="*/ 60 h 184"/>
                <a:gd name="T98" fmla="*/ 16 w 140"/>
                <a:gd name="T99" fmla="*/ 63 h 184"/>
                <a:gd name="T100" fmla="*/ 19 w 140"/>
                <a:gd name="T101" fmla="*/ 71 h 184"/>
                <a:gd name="T102" fmla="*/ 19 w 140"/>
                <a:gd name="T103" fmla="*/ 77 h 184"/>
                <a:gd name="T104" fmla="*/ 21 w 140"/>
                <a:gd name="T105" fmla="*/ 94 h 184"/>
                <a:gd name="T106" fmla="*/ 18 w 140"/>
                <a:gd name="T107" fmla="*/ 103 h 184"/>
                <a:gd name="T108" fmla="*/ 8 w 140"/>
                <a:gd name="T109" fmla="*/ 111 h 184"/>
                <a:gd name="T110" fmla="*/ 3 w 140"/>
                <a:gd name="T111" fmla="*/ 118 h 184"/>
                <a:gd name="T112" fmla="*/ 0 w 140"/>
                <a:gd name="T113" fmla="*/ 122 h 184"/>
                <a:gd name="T114" fmla="*/ 15 w 140"/>
                <a:gd name="T115" fmla="*/ 130 h 184"/>
                <a:gd name="T116" fmla="*/ 22 w 140"/>
                <a:gd name="T117" fmla="*/ 13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0" h="184">
                  <a:moveTo>
                    <a:pt x="22" y="135"/>
                  </a:moveTo>
                  <a:cubicBezTo>
                    <a:pt x="25" y="136"/>
                    <a:pt x="30" y="136"/>
                    <a:pt x="31" y="135"/>
                  </a:cubicBezTo>
                  <a:cubicBezTo>
                    <a:pt x="32" y="133"/>
                    <a:pt x="35" y="136"/>
                    <a:pt x="39" y="141"/>
                  </a:cubicBezTo>
                  <a:cubicBezTo>
                    <a:pt x="39" y="141"/>
                    <a:pt x="39" y="141"/>
                    <a:pt x="40" y="141"/>
                  </a:cubicBezTo>
                  <a:cubicBezTo>
                    <a:pt x="43" y="140"/>
                    <a:pt x="48" y="140"/>
                    <a:pt x="50" y="141"/>
                  </a:cubicBezTo>
                  <a:cubicBezTo>
                    <a:pt x="53" y="143"/>
                    <a:pt x="52" y="149"/>
                    <a:pt x="57" y="150"/>
                  </a:cubicBezTo>
                  <a:cubicBezTo>
                    <a:pt x="61" y="150"/>
                    <a:pt x="64" y="154"/>
                    <a:pt x="64" y="157"/>
                  </a:cubicBezTo>
                  <a:cubicBezTo>
                    <a:pt x="64" y="159"/>
                    <a:pt x="69" y="160"/>
                    <a:pt x="68" y="163"/>
                  </a:cubicBezTo>
                  <a:cubicBezTo>
                    <a:pt x="68" y="167"/>
                    <a:pt x="80" y="166"/>
                    <a:pt x="82" y="165"/>
                  </a:cubicBezTo>
                  <a:cubicBezTo>
                    <a:pt x="83" y="164"/>
                    <a:pt x="87" y="163"/>
                    <a:pt x="89" y="164"/>
                  </a:cubicBezTo>
                  <a:cubicBezTo>
                    <a:pt x="91" y="165"/>
                    <a:pt x="94" y="163"/>
                    <a:pt x="96" y="164"/>
                  </a:cubicBezTo>
                  <a:cubicBezTo>
                    <a:pt x="98" y="164"/>
                    <a:pt x="107" y="167"/>
                    <a:pt x="105" y="170"/>
                  </a:cubicBezTo>
                  <a:cubicBezTo>
                    <a:pt x="103" y="173"/>
                    <a:pt x="98" y="177"/>
                    <a:pt x="99" y="179"/>
                  </a:cubicBezTo>
                  <a:cubicBezTo>
                    <a:pt x="100" y="181"/>
                    <a:pt x="104" y="182"/>
                    <a:pt x="106" y="184"/>
                  </a:cubicBezTo>
                  <a:cubicBezTo>
                    <a:pt x="106" y="184"/>
                    <a:pt x="106" y="184"/>
                    <a:pt x="106" y="184"/>
                  </a:cubicBezTo>
                  <a:cubicBezTo>
                    <a:pt x="109" y="184"/>
                    <a:pt x="111" y="173"/>
                    <a:pt x="111" y="170"/>
                  </a:cubicBezTo>
                  <a:cubicBezTo>
                    <a:pt x="111" y="166"/>
                    <a:pt x="112" y="158"/>
                    <a:pt x="113" y="155"/>
                  </a:cubicBezTo>
                  <a:cubicBezTo>
                    <a:pt x="115" y="149"/>
                    <a:pt x="106" y="144"/>
                    <a:pt x="106" y="137"/>
                  </a:cubicBezTo>
                  <a:cubicBezTo>
                    <a:pt x="106" y="130"/>
                    <a:pt x="109" y="134"/>
                    <a:pt x="114" y="131"/>
                  </a:cubicBezTo>
                  <a:cubicBezTo>
                    <a:pt x="118" y="129"/>
                    <a:pt x="113" y="127"/>
                    <a:pt x="111" y="127"/>
                  </a:cubicBezTo>
                  <a:cubicBezTo>
                    <a:pt x="109" y="127"/>
                    <a:pt x="108" y="123"/>
                    <a:pt x="108" y="121"/>
                  </a:cubicBezTo>
                  <a:cubicBezTo>
                    <a:pt x="109" y="119"/>
                    <a:pt x="122" y="120"/>
                    <a:pt x="126" y="120"/>
                  </a:cubicBezTo>
                  <a:cubicBezTo>
                    <a:pt x="130" y="120"/>
                    <a:pt x="139" y="116"/>
                    <a:pt x="139" y="116"/>
                  </a:cubicBezTo>
                  <a:cubicBezTo>
                    <a:pt x="139" y="115"/>
                    <a:pt x="140" y="113"/>
                    <a:pt x="137" y="110"/>
                  </a:cubicBezTo>
                  <a:cubicBezTo>
                    <a:pt x="134" y="108"/>
                    <a:pt x="135" y="105"/>
                    <a:pt x="137" y="102"/>
                  </a:cubicBezTo>
                  <a:cubicBezTo>
                    <a:pt x="140" y="100"/>
                    <a:pt x="136" y="97"/>
                    <a:pt x="133" y="94"/>
                  </a:cubicBezTo>
                  <a:cubicBezTo>
                    <a:pt x="130" y="91"/>
                    <a:pt x="132" y="79"/>
                    <a:pt x="136" y="74"/>
                  </a:cubicBezTo>
                  <a:cubicBezTo>
                    <a:pt x="139" y="69"/>
                    <a:pt x="128" y="70"/>
                    <a:pt x="122" y="71"/>
                  </a:cubicBezTo>
                  <a:cubicBezTo>
                    <a:pt x="115" y="72"/>
                    <a:pt x="110" y="69"/>
                    <a:pt x="106" y="64"/>
                  </a:cubicBezTo>
                  <a:cubicBezTo>
                    <a:pt x="101" y="59"/>
                    <a:pt x="96" y="62"/>
                    <a:pt x="86" y="63"/>
                  </a:cubicBezTo>
                  <a:cubicBezTo>
                    <a:pt x="76" y="63"/>
                    <a:pt x="78" y="52"/>
                    <a:pt x="78" y="48"/>
                  </a:cubicBezTo>
                  <a:cubicBezTo>
                    <a:pt x="79" y="44"/>
                    <a:pt x="73" y="44"/>
                    <a:pt x="73" y="41"/>
                  </a:cubicBezTo>
                  <a:cubicBezTo>
                    <a:pt x="73" y="39"/>
                    <a:pt x="70" y="39"/>
                    <a:pt x="67" y="39"/>
                  </a:cubicBezTo>
                  <a:cubicBezTo>
                    <a:pt x="65" y="39"/>
                    <a:pt x="67" y="36"/>
                    <a:pt x="69" y="34"/>
                  </a:cubicBezTo>
                  <a:cubicBezTo>
                    <a:pt x="71" y="32"/>
                    <a:pt x="71" y="30"/>
                    <a:pt x="71" y="26"/>
                  </a:cubicBezTo>
                  <a:cubicBezTo>
                    <a:pt x="71" y="22"/>
                    <a:pt x="78" y="18"/>
                    <a:pt x="81" y="14"/>
                  </a:cubicBezTo>
                  <a:cubicBezTo>
                    <a:pt x="82" y="13"/>
                    <a:pt x="83" y="12"/>
                    <a:pt x="85" y="12"/>
                  </a:cubicBezTo>
                  <a:cubicBezTo>
                    <a:pt x="85" y="11"/>
                    <a:pt x="86" y="10"/>
                    <a:pt x="88" y="9"/>
                  </a:cubicBezTo>
                  <a:cubicBezTo>
                    <a:pt x="93" y="8"/>
                    <a:pt x="95" y="5"/>
                    <a:pt x="90" y="3"/>
                  </a:cubicBezTo>
                  <a:cubicBezTo>
                    <a:pt x="86" y="0"/>
                    <a:pt x="83" y="8"/>
                    <a:pt x="77" y="8"/>
                  </a:cubicBezTo>
                  <a:cubicBezTo>
                    <a:pt x="72" y="9"/>
                    <a:pt x="71" y="12"/>
                    <a:pt x="67" y="14"/>
                  </a:cubicBezTo>
                  <a:cubicBezTo>
                    <a:pt x="64" y="16"/>
                    <a:pt x="57" y="14"/>
                    <a:pt x="57" y="17"/>
                  </a:cubicBezTo>
                  <a:cubicBezTo>
                    <a:pt x="56" y="20"/>
                    <a:pt x="54" y="17"/>
                    <a:pt x="51" y="16"/>
                  </a:cubicBezTo>
                  <a:cubicBezTo>
                    <a:pt x="48" y="16"/>
                    <a:pt x="40" y="22"/>
                    <a:pt x="40" y="26"/>
                  </a:cubicBezTo>
                  <a:cubicBezTo>
                    <a:pt x="41" y="29"/>
                    <a:pt x="42" y="33"/>
                    <a:pt x="36" y="36"/>
                  </a:cubicBezTo>
                  <a:cubicBezTo>
                    <a:pt x="30" y="39"/>
                    <a:pt x="27" y="46"/>
                    <a:pt x="25" y="49"/>
                  </a:cubicBezTo>
                  <a:cubicBezTo>
                    <a:pt x="24" y="49"/>
                    <a:pt x="23" y="49"/>
                    <a:pt x="22" y="49"/>
                  </a:cubicBezTo>
                  <a:cubicBezTo>
                    <a:pt x="22" y="51"/>
                    <a:pt x="21" y="52"/>
                    <a:pt x="20" y="52"/>
                  </a:cubicBezTo>
                  <a:cubicBezTo>
                    <a:pt x="19" y="53"/>
                    <a:pt x="16" y="57"/>
                    <a:pt x="13" y="60"/>
                  </a:cubicBezTo>
                  <a:cubicBezTo>
                    <a:pt x="14" y="61"/>
                    <a:pt x="15" y="62"/>
                    <a:pt x="16" y="63"/>
                  </a:cubicBezTo>
                  <a:cubicBezTo>
                    <a:pt x="20" y="66"/>
                    <a:pt x="18" y="69"/>
                    <a:pt x="19" y="71"/>
                  </a:cubicBezTo>
                  <a:cubicBezTo>
                    <a:pt x="20" y="73"/>
                    <a:pt x="21" y="76"/>
                    <a:pt x="19" y="77"/>
                  </a:cubicBezTo>
                  <a:cubicBezTo>
                    <a:pt x="17" y="78"/>
                    <a:pt x="18" y="92"/>
                    <a:pt x="21" y="94"/>
                  </a:cubicBezTo>
                  <a:cubicBezTo>
                    <a:pt x="23" y="96"/>
                    <a:pt x="21" y="99"/>
                    <a:pt x="18" y="103"/>
                  </a:cubicBezTo>
                  <a:cubicBezTo>
                    <a:pt x="15" y="108"/>
                    <a:pt x="13" y="110"/>
                    <a:pt x="8" y="111"/>
                  </a:cubicBezTo>
                  <a:cubicBezTo>
                    <a:pt x="4" y="111"/>
                    <a:pt x="4" y="118"/>
                    <a:pt x="3" y="118"/>
                  </a:cubicBezTo>
                  <a:cubicBezTo>
                    <a:pt x="1" y="118"/>
                    <a:pt x="0" y="120"/>
                    <a:pt x="0" y="122"/>
                  </a:cubicBezTo>
                  <a:cubicBezTo>
                    <a:pt x="5" y="125"/>
                    <a:pt x="12" y="130"/>
                    <a:pt x="15" y="130"/>
                  </a:cubicBezTo>
                  <a:cubicBezTo>
                    <a:pt x="17" y="130"/>
                    <a:pt x="19" y="133"/>
                    <a:pt x="22" y="13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1" name="Freeform 115"/>
            <p:cNvSpPr>
              <a:spLocks/>
            </p:cNvSpPr>
            <p:nvPr userDrawn="1"/>
          </p:nvSpPr>
          <p:spPr bwMode="auto">
            <a:xfrm>
              <a:off x="5101397" y="4713434"/>
              <a:ext cx="307067" cy="351953"/>
            </a:xfrm>
            <a:custGeom>
              <a:avLst/>
              <a:gdLst>
                <a:gd name="T0" fmla="*/ 141 w 143"/>
                <a:gd name="T1" fmla="*/ 90 h 151"/>
                <a:gd name="T2" fmla="*/ 135 w 143"/>
                <a:gd name="T3" fmla="*/ 80 h 151"/>
                <a:gd name="T4" fmla="*/ 125 w 143"/>
                <a:gd name="T5" fmla="*/ 74 h 151"/>
                <a:gd name="T6" fmla="*/ 112 w 143"/>
                <a:gd name="T7" fmla="*/ 69 h 151"/>
                <a:gd name="T8" fmla="*/ 111 w 143"/>
                <a:gd name="T9" fmla="*/ 60 h 151"/>
                <a:gd name="T10" fmla="*/ 109 w 143"/>
                <a:gd name="T11" fmla="*/ 52 h 151"/>
                <a:gd name="T12" fmla="*/ 105 w 143"/>
                <a:gd name="T13" fmla="*/ 44 h 151"/>
                <a:gd name="T14" fmla="*/ 92 w 143"/>
                <a:gd name="T15" fmla="*/ 42 h 151"/>
                <a:gd name="T16" fmla="*/ 82 w 143"/>
                <a:gd name="T17" fmla="*/ 38 h 151"/>
                <a:gd name="T18" fmla="*/ 77 w 143"/>
                <a:gd name="T19" fmla="*/ 34 h 151"/>
                <a:gd name="T20" fmla="*/ 69 w 143"/>
                <a:gd name="T21" fmla="*/ 32 h 151"/>
                <a:gd name="T22" fmla="*/ 55 w 143"/>
                <a:gd name="T23" fmla="*/ 25 h 151"/>
                <a:gd name="T24" fmla="*/ 51 w 143"/>
                <a:gd name="T25" fmla="*/ 4 h 151"/>
                <a:gd name="T26" fmla="*/ 40 w 143"/>
                <a:gd name="T27" fmla="*/ 3 h 151"/>
                <a:gd name="T28" fmla="*/ 27 w 143"/>
                <a:gd name="T29" fmla="*/ 9 h 151"/>
                <a:gd name="T30" fmla="*/ 17 w 143"/>
                <a:gd name="T31" fmla="*/ 13 h 151"/>
                <a:gd name="T32" fmla="*/ 7 w 143"/>
                <a:gd name="T33" fmla="*/ 16 h 151"/>
                <a:gd name="T34" fmla="*/ 3 w 143"/>
                <a:gd name="T35" fmla="*/ 15 h 151"/>
                <a:gd name="T36" fmla="*/ 11 w 143"/>
                <a:gd name="T37" fmla="*/ 30 h 151"/>
                <a:gd name="T38" fmla="*/ 8 w 143"/>
                <a:gd name="T39" fmla="*/ 36 h 151"/>
                <a:gd name="T40" fmla="*/ 9 w 143"/>
                <a:gd name="T41" fmla="*/ 51 h 151"/>
                <a:gd name="T42" fmla="*/ 6 w 143"/>
                <a:gd name="T43" fmla="*/ 60 h 151"/>
                <a:gd name="T44" fmla="*/ 3 w 143"/>
                <a:gd name="T45" fmla="*/ 69 h 151"/>
                <a:gd name="T46" fmla="*/ 8 w 143"/>
                <a:gd name="T47" fmla="*/ 74 h 151"/>
                <a:gd name="T48" fmla="*/ 1 w 143"/>
                <a:gd name="T49" fmla="*/ 83 h 151"/>
                <a:gd name="T50" fmla="*/ 0 w 143"/>
                <a:gd name="T51" fmla="*/ 88 h 151"/>
                <a:gd name="T52" fmla="*/ 5 w 143"/>
                <a:gd name="T53" fmla="*/ 93 h 151"/>
                <a:gd name="T54" fmla="*/ 8 w 143"/>
                <a:gd name="T55" fmla="*/ 104 h 151"/>
                <a:gd name="T56" fmla="*/ 13 w 143"/>
                <a:gd name="T57" fmla="*/ 110 h 151"/>
                <a:gd name="T58" fmla="*/ 10 w 143"/>
                <a:gd name="T59" fmla="*/ 118 h 151"/>
                <a:gd name="T60" fmla="*/ 15 w 143"/>
                <a:gd name="T61" fmla="*/ 127 h 151"/>
                <a:gd name="T62" fmla="*/ 19 w 143"/>
                <a:gd name="T63" fmla="*/ 137 h 151"/>
                <a:gd name="T64" fmla="*/ 21 w 143"/>
                <a:gd name="T65" fmla="*/ 149 h 151"/>
                <a:gd name="T66" fmla="*/ 37 w 143"/>
                <a:gd name="T67" fmla="*/ 140 h 151"/>
                <a:gd name="T68" fmla="*/ 48 w 143"/>
                <a:gd name="T69" fmla="*/ 140 h 151"/>
                <a:gd name="T70" fmla="*/ 61 w 143"/>
                <a:gd name="T71" fmla="*/ 145 h 151"/>
                <a:gd name="T72" fmla="*/ 68 w 143"/>
                <a:gd name="T73" fmla="*/ 138 h 151"/>
                <a:gd name="T74" fmla="*/ 84 w 143"/>
                <a:gd name="T75" fmla="*/ 138 h 151"/>
                <a:gd name="T76" fmla="*/ 87 w 143"/>
                <a:gd name="T77" fmla="*/ 122 h 151"/>
                <a:gd name="T78" fmla="*/ 96 w 143"/>
                <a:gd name="T79" fmla="*/ 112 h 151"/>
                <a:gd name="T80" fmla="*/ 110 w 143"/>
                <a:gd name="T81" fmla="*/ 109 h 151"/>
                <a:gd name="T82" fmla="*/ 124 w 143"/>
                <a:gd name="T83" fmla="*/ 108 h 151"/>
                <a:gd name="T84" fmla="*/ 135 w 143"/>
                <a:gd name="T85" fmla="*/ 113 h 151"/>
                <a:gd name="T86" fmla="*/ 140 w 143"/>
                <a:gd name="T87" fmla="*/ 105 h 151"/>
                <a:gd name="T88" fmla="*/ 141 w 143"/>
                <a:gd name="T89" fmla="*/ 9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3" h="151">
                  <a:moveTo>
                    <a:pt x="141" y="90"/>
                  </a:moveTo>
                  <a:cubicBezTo>
                    <a:pt x="140" y="86"/>
                    <a:pt x="135" y="85"/>
                    <a:pt x="135" y="80"/>
                  </a:cubicBezTo>
                  <a:cubicBezTo>
                    <a:pt x="135" y="75"/>
                    <a:pt x="132" y="74"/>
                    <a:pt x="125" y="74"/>
                  </a:cubicBezTo>
                  <a:cubicBezTo>
                    <a:pt x="117" y="75"/>
                    <a:pt x="112" y="73"/>
                    <a:pt x="112" y="69"/>
                  </a:cubicBezTo>
                  <a:cubicBezTo>
                    <a:pt x="112" y="65"/>
                    <a:pt x="107" y="62"/>
                    <a:pt x="111" y="60"/>
                  </a:cubicBezTo>
                  <a:cubicBezTo>
                    <a:pt x="114" y="58"/>
                    <a:pt x="108" y="56"/>
                    <a:pt x="109" y="52"/>
                  </a:cubicBezTo>
                  <a:cubicBezTo>
                    <a:pt x="110" y="48"/>
                    <a:pt x="107" y="46"/>
                    <a:pt x="105" y="44"/>
                  </a:cubicBezTo>
                  <a:cubicBezTo>
                    <a:pt x="102" y="43"/>
                    <a:pt x="92" y="45"/>
                    <a:pt x="92" y="42"/>
                  </a:cubicBezTo>
                  <a:cubicBezTo>
                    <a:pt x="92" y="38"/>
                    <a:pt x="86" y="38"/>
                    <a:pt x="82" y="38"/>
                  </a:cubicBezTo>
                  <a:cubicBezTo>
                    <a:pt x="79" y="38"/>
                    <a:pt x="81" y="34"/>
                    <a:pt x="77" y="34"/>
                  </a:cubicBezTo>
                  <a:cubicBezTo>
                    <a:pt x="74" y="34"/>
                    <a:pt x="74" y="32"/>
                    <a:pt x="69" y="32"/>
                  </a:cubicBezTo>
                  <a:cubicBezTo>
                    <a:pt x="64" y="33"/>
                    <a:pt x="61" y="31"/>
                    <a:pt x="55" y="25"/>
                  </a:cubicBezTo>
                  <a:cubicBezTo>
                    <a:pt x="50" y="19"/>
                    <a:pt x="50" y="7"/>
                    <a:pt x="51" y="4"/>
                  </a:cubicBezTo>
                  <a:cubicBezTo>
                    <a:pt x="53" y="0"/>
                    <a:pt x="45" y="3"/>
                    <a:pt x="40" y="3"/>
                  </a:cubicBezTo>
                  <a:cubicBezTo>
                    <a:pt x="36" y="3"/>
                    <a:pt x="31" y="6"/>
                    <a:pt x="27" y="9"/>
                  </a:cubicBezTo>
                  <a:cubicBezTo>
                    <a:pt x="22" y="11"/>
                    <a:pt x="19" y="11"/>
                    <a:pt x="17" y="13"/>
                  </a:cubicBezTo>
                  <a:cubicBezTo>
                    <a:pt x="14" y="16"/>
                    <a:pt x="10" y="17"/>
                    <a:pt x="7" y="16"/>
                  </a:cubicBezTo>
                  <a:cubicBezTo>
                    <a:pt x="6" y="15"/>
                    <a:pt x="4" y="15"/>
                    <a:pt x="3" y="15"/>
                  </a:cubicBezTo>
                  <a:cubicBezTo>
                    <a:pt x="5" y="20"/>
                    <a:pt x="10" y="27"/>
                    <a:pt x="11" y="30"/>
                  </a:cubicBezTo>
                  <a:cubicBezTo>
                    <a:pt x="12" y="34"/>
                    <a:pt x="9" y="35"/>
                    <a:pt x="8" y="36"/>
                  </a:cubicBezTo>
                  <a:cubicBezTo>
                    <a:pt x="6" y="37"/>
                    <a:pt x="8" y="49"/>
                    <a:pt x="9" y="51"/>
                  </a:cubicBezTo>
                  <a:cubicBezTo>
                    <a:pt x="9" y="54"/>
                    <a:pt x="4" y="58"/>
                    <a:pt x="6" y="60"/>
                  </a:cubicBezTo>
                  <a:cubicBezTo>
                    <a:pt x="8" y="62"/>
                    <a:pt x="3" y="66"/>
                    <a:pt x="3" y="69"/>
                  </a:cubicBezTo>
                  <a:cubicBezTo>
                    <a:pt x="3" y="72"/>
                    <a:pt x="8" y="72"/>
                    <a:pt x="8" y="74"/>
                  </a:cubicBezTo>
                  <a:cubicBezTo>
                    <a:pt x="8" y="77"/>
                    <a:pt x="4" y="82"/>
                    <a:pt x="1" y="83"/>
                  </a:cubicBezTo>
                  <a:cubicBezTo>
                    <a:pt x="0" y="84"/>
                    <a:pt x="0" y="86"/>
                    <a:pt x="0" y="88"/>
                  </a:cubicBezTo>
                  <a:cubicBezTo>
                    <a:pt x="1" y="87"/>
                    <a:pt x="2" y="90"/>
                    <a:pt x="5" y="93"/>
                  </a:cubicBezTo>
                  <a:cubicBezTo>
                    <a:pt x="9" y="96"/>
                    <a:pt x="5" y="100"/>
                    <a:pt x="8" y="104"/>
                  </a:cubicBezTo>
                  <a:cubicBezTo>
                    <a:pt x="11" y="108"/>
                    <a:pt x="15" y="108"/>
                    <a:pt x="13" y="110"/>
                  </a:cubicBezTo>
                  <a:cubicBezTo>
                    <a:pt x="10" y="112"/>
                    <a:pt x="13" y="116"/>
                    <a:pt x="10" y="118"/>
                  </a:cubicBezTo>
                  <a:cubicBezTo>
                    <a:pt x="8" y="120"/>
                    <a:pt x="11" y="126"/>
                    <a:pt x="15" y="127"/>
                  </a:cubicBezTo>
                  <a:cubicBezTo>
                    <a:pt x="18" y="128"/>
                    <a:pt x="16" y="134"/>
                    <a:pt x="19" y="137"/>
                  </a:cubicBezTo>
                  <a:cubicBezTo>
                    <a:pt x="22" y="140"/>
                    <a:pt x="20" y="146"/>
                    <a:pt x="21" y="149"/>
                  </a:cubicBezTo>
                  <a:cubicBezTo>
                    <a:pt x="23" y="151"/>
                    <a:pt x="32" y="145"/>
                    <a:pt x="37" y="140"/>
                  </a:cubicBezTo>
                  <a:cubicBezTo>
                    <a:pt x="43" y="135"/>
                    <a:pt x="43" y="139"/>
                    <a:pt x="48" y="140"/>
                  </a:cubicBezTo>
                  <a:cubicBezTo>
                    <a:pt x="53" y="140"/>
                    <a:pt x="59" y="140"/>
                    <a:pt x="61" y="145"/>
                  </a:cubicBezTo>
                  <a:cubicBezTo>
                    <a:pt x="64" y="149"/>
                    <a:pt x="66" y="140"/>
                    <a:pt x="68" y="138"/>
                  </a:cubicBezTo>
                  <a:cubicBezTo>
                    <a:pt x="70" y="136"/>
                    <a:pt x="81" y="139"/>
                    <a:pt x="84" y="138"/>
                  </a:cubicBezTo>
                  <a:cubicBezTo>
                    <a:pt x="86" y="138"/>
                    <a:pt x="87" y="124"/>
                    <a:pt x="87" y="122"/>
                  </a:cubicBezTo>
                  <a:cubicBezTo>
                    <a:pt x="87" y="120"/>
                    <a:pt x="92" y="114"/>
                    <a:pt x="96" y="112"/>
                  </a:cubicBezTo>
                  <a:cubicBezTo>
                    <a:pt x="100" y="109"/>
                    <a:pt x="107" y="111"/>
                    <a:pt x="110" y="109"/>
                  </a:cubicBezTo>
                  <a:cubicBezTo>
                    <a:pt x="114" y="108"/>
                    <a:pt x="119" y="108"/>
                    <a:pt x="124" y="108"/>
                  </a:cubicBezTo>
                  <a:cubicBezTo>
                    <a:pt x="128" y="108"/>
                    <a:pt x="132" y="113"/>
                    <a:pt x="135" y="113"/>
                  </a:cubicBezTo>
                  <a:cubicBezTo>
                    <a:pt x="137" y="113"/>
                    <a:pt x="141" y="108"/>
                    <a:pt x="140" y="105"/>
                  </a:cubicBezTo>
                  <a:cubicBezTo>
                    <a:pt x="139" y="101"/>
                    <a:pt x="143" y="95"/>
                    <a:pt x="141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2" name="Freeform 116"/>
            <p:cNvSpPr>
              <a:spLocks/>
            </p:cNvSpPr>
            <p:nvPr userDrawn="1"/>
          </p:nvSpPr>
          <p:spPr bwMode="auto">
            <a:xfrm>
              <a:off x="4804397" y="4470897"/>
              <a:ext cx="322168" cy="472310"/>
            </a:xfrm>
            <a:custGeom>
              <a:avLst/>
              <a:gdLst>
                <a:gd name="T0" fmla="*/ 139 w 151"/>
                <a:gd name="T1" fmla="*/ 192 h 202"/>
                <a:gd name="T2" fmla="*/ 139 w 151"/>
                <a:gd name="T3" fmla="*/ 192 h 202"/>
                <a:gd name="T4" fmla="*/ 140 w 151"/>
                <a:gd name="T5" fmla="*/ 187 h 202"/>
                <a:gd name="T6" fmla="*/ 147 w 151"/>
                <a:gd name="T7" fmla="*/ 178 h 202"/>
                <a:gd name="T8" fmla="*/ 142 w 151"/>
                <a:gd name="T9" fmla="*/ 173 h 202"/>
                <a:gd name="T10" fmla="*/ 145 w 151"/>
                <a:gd name="T11" fmla="*/ 164 h 202"/>
                <a:gd name="T12" fmla="*/ 148 w 151"/>
                <a:gd name="T13" fmla="*/ 155 h 202"/>
                <a:gd name="T14" fmla="*/ 147 w 151"/>
                <a:gd name="T15" fmla="*/ 140 h 202"/>
                <a:gd name="T16" fmla="*/ 150 w 151"/>
                <a:gd name="T17" fmla="*/ 134 h 202"/>
                <a:gd name="T18" fmla="*/ 142 w 151"/>
                <a:gd name="T19" fmla="*/ 119 h 202"/>
                <a:gd name="T20" fmla="*/ 130 w 151"/>
                <a:gd name="T21" fmla="*/ 119 h 202"/>
                <a:gd name="T22" fmla="*/ 128 w 151"/>
                <a:gd name="T23" fmla="*/ 105 h 202"/>
                <a:gd name="T24" fmla="*/ 123 w 151"/>
                <a:gd name="T25" fmla="*/ 106 h 202"/>
                <a:gd name="T26" fmla="*/ 110 w 151"/>
                <a:gd name="T27" fmla="*/ 108 h 202"/>
                <a:gd name="T28" fmla="*/ 104 w 151"/>
                <a:gd name="T29" fmla="*/ 102 h 202"/>
                <a:gd name="T30" fmla="*/ 98 w 151"/>
                <a:gd name="T31" fmla="*/ 98 h 202"/>
                <a:gd name="T32" fmla="*/ 93 w 151"/>
                <a:gd name="T33" fmla="*/ 88 h 202"/>
                <a:gd name="T34" fmla="*/ 90 w 151"/>
                <a:gd name="T35" fmla="*/ 79 h 202"/>
                <a:gd name="T36" fmla="*/ 92 w 151"/>
                <a:gd name="T37" fmla="*/ 72 h 202"/>
                <a:gd name="T38" fmla="*/ 97 w 151"/>
                <a:gd name="T39" fmla="*/ 66 h 202"/>
                <a:gd name="T40" fmla="*/ 101 w 151"/>
                <a:gd name="T41" fmla="*/ 56 h 202"/>
                <a:gd name="T42" fmla="*/ 111 w 151"/>
                <a:gd name="T43" fmla="*/ 50 h 202"/>
                <a:gd name="T44" fmla="*/ 125 w 151"/>
                <a:gd name="T45" fmla="*/ 45 h 202"/>
                <a:gd name="T46" fmla="*/ 135 w 151"/>
                <a:gd name="T47" fmla="*/ 44 h 202"/>
                <a:gd name="T48" fmla="*/ 128 w 151"/>
                <a:gd name="T49" fmla="*/ 39 h 202"/>
                <a:gd name="T50" fmla="*/ 134 w 151"/>
                <a:gd name="T51" fmla="*/ 30 h 202"/>
                <a:gd name="T52" fmla="*/ 125 w 151"/>
                <a:gd name="T53" fmla="*/ 24 h 202"/>
                <a:gd name="T54" fmla="*/ 118 w 151"/>
                <a:gd name="T55" fmla="*/ 24 h 202"/>
                <a:gd name="T56" fmla="*/ 111 w 151"/>
                <a:gd name="T57" fmla="*/ 25 h 202"/>
                <a:gd name="T58" fmla="*/ 97 w 151"/>
                <a:gd name="T59" fmla="*/ 23 h 202"/>
                <a:gd name="T60" fmla="*/ 93 w 151"/>
                <a:gd name="T61" fmla="*/ 17 h 202"/>
                <a:gd name="T62" fmla="*/ 86 w 151"/>
                <a:gd name="T63" fmla="*/ 10 h 202"/>
                <a:gd name="T64" fmla="*/ 79 w 151"/>
                <a:gd name="T65" fmla="*/ 1 h 202"/>
                <a:gd name="T66" fmla="*/ 69 w 151"/>
                <a:gd name="T67" fmla="*/ 1 h 202"/>
                <a:gd name="T68" fmla="*/ 71 w 151"/>
                <a:gd name="T69" fmla="*/ 9 h 202"/>
                <a:gd name="T70" fmla="*/ 65 w 151"/>
                <a:gd name="T71" fmla="*/ 20 h 202"/>
                <a:gd name="T72" fmla="*/ 42 w 151"/>
                <a:gd name="T73" fmla="*/ 31 h 202"/>
                <a:gd name="T74" fmla="*/ 31 w 151"/>
                <a:gd name="T75" fmla="*/ 48 h 202"/>
                <a:gd name="T76" fmla="*/ 23 w 151"/>
                <a:gd name="T77" fmla="*/ 49 h 202"/>
                <a:gd name="T78" fmla="*/ 14 w 151"/>
                <a:gd name="T79" fmla="*/ 47 h 202"/>
                <a:gd name="T80" fmla="*/ 14 w 151"/>
                <a:gd name="T81" fmla="*/ 41 h 202"/>
                <a:gd name="T82" fmla="*/ 12 w 151"/>
                <a:gd name="T83" fmla="*/ 36 h 202"/>
                <a:gd name="T84" fmla="*/ 2 w 151"/>
                <a:gd name="T85" fmla="*/ 45 h 202"/>
                <a:gd name="T86" fmla="*/ 7 w 151"/>
                <a:gd name="T87" fmla="*/ 60 h 202"/>
                <a:gd name="T88" fmla="*/ 3 w 151"/>
                <a:gd name="T89" fmla="*/ 63 h 202"/>
                <a:gd name="T90" fmla="*/ 16 w 151"/>
                <a:gd name="T91" fmla="*/ 72 h 202"/>
                <a:gd name="T92" fmla="*/ 27 w 151"/>
                <a:gd name="T93" fmla="*/ 87 h 202"/>
                <a:gd name="T94" fmla="*/ 36 w 151"/>
                <a:gd name="T95" fmla="*/ 104 h 202"/>
                <a:gd name="T96" fmla="*/ 54 w 151"/>
                <a:gd name="T97" fmla="*/ 135 h 202"/>
                <a:gd name="T98" fmla="*/ 61 w 151"/>
                <a:gd name="T99" fmla="*/ 149 h 202"/>
                <a:gd name="T100" fmla="*/ 65 w 151"/>
                <a:gd name="T101" fmla="*/ 159 h 202"/>
                <a:gd name="T102" fmla="*/ 84 w 151"/>
                <a:gd name="T103" fmla="*/ 171 h 202"/>
                <a:gd name="T104" fmla="*/ 117 w 151"/>
                <a:gd name="T105" fmla="*/ 190 h 202"/>
                <a:gd name="T106" fmla="*/ 131 w 151"/>
                <a:gd name="T107" fmla="*/ 200 h 202"/>
                <a:gd name="T108" fmla="*/ 132 w 151"/>
                <a:gd name="T109" fmla="*/ 202 h 202"/>
                <a:gd name="T110" fmla="*/ 134 w 151"/>
                <a:gd name="T111" fmla="*/ 201 h 202"/>
                <a:gd name="T112" fmla="*/ 139 w 151"/>
                <a:gd name="T113" fmla="*/ 19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1" h="202">
                  <a:moveTo>
                    <a:pt x="139" y="192"/>
                  </a:moveTo>
                  <a:cubicBezTo>
                    <a:pt x="139" y="192"/>
                    <a:pt x="139" y="192"/>
                    <a:pt x="139" y="192"/>
                  </a:cubicBezTo>
                  <a:cubicBezTo>
                    <a:pt x="139" y="190"/>
                    <a:pt x="139" y="188"/>
                    <a:pt x="140" y="187"/>
                  </a:cubicBezTo>
                  <a:cubicBezTo>
                    <a:pt x="143" y="186"/>
                    <a:pt x="147" y="181"/>
                    <a:pt x="147" y="178"/>
                  </a:cubicBezTo>
                  <a:cubicBezTo>
                    <a:pt x="147" y="176"/>
                    <a:pt x="142" y="176"/>
                    <a:pt x="142" y="173"/>
                  </a:cubicBezTo>
                  <a:cubicBezTo>
                    <a:pt x="142" y="170"/>
                    <a:pt x="147" y="166"/>
                    <a:pt x="145" y="164"/>
                  </a:cubicBezTo>
                  <a:cubicBezTo>
                    <a:pt x="143" y="162"/>
                    <a:pt x="148" y="158"/>
                    <a:pt x="148" y="155"/>
                  </a:cubicBezTo>
                  <a:cubicBezTo>
                    <a:pt x="147" y="153"/>
                    <a:pt x="145" y="141"/>
                    <a:pt x="147" y="140"/>
                  </a:cubicBezTo>
                  <a:cubicBezTo>
                    <a:pt x="148" y="139"/>
                    <a:pt x="151" y="138"/>
                    <a:pt x="150" y="134"/>
                  </a:cubicBezTo>
                  <a:cubicBezTo>
                    <a:pt x="149" y="131"/>
                    <a:pt x="144" y="124"/>
                    <a:pt x="142" y="119"/>
                  </a:cubicBezTo>
                  <a:cubicBezTo>
                    <a:pt x="138" y="118"/>
                    <a:pt x="133" y="118"/>
                    <a:pt x="130" y="119"/>
                  </a:cubicBezTo>
                  <a:cubicBezTo>
                    <a:pt x="127" y="121"/>
                    <a:pt x="128" y="109"/>
                    <a:pt x="128" y="105"/>
                  </a:cubicBezTo>
                  <a:cubicBezTo>
                    <a:pt x="128" y="101"/>
                    <a:pt x="124" y="103"/>
                    <a:pt x="123" y="106"/>
                  </a:cubicBezTo>
                  <a:cubicBezTo>
                    <a:pt x="121" y="109"/>
                    <a:pt x="116" y="108"/>
                    <a:pt x="110" y="108"/>
                  </a:cubicBezTo>
                  <a:cubicBezTo>
                    <a:pt x="105" y="108"/>
                    <a:pt x="107" y="101"/>
                    <a:pt x="104" y="102"/>
                  </a:cubicBezTo>
                  <a:cubicBezTo>
                    <a:pt x="100" y="102"/>
                    <a:pt x="98" y="101"/>
                    <a:pt x="98" y="98"/>
                  </a:cubicBezTo>
                  <a:cubicBezTo>
                    <a:pt x="98" y="94"/>
                    <a:pt x="96" y="92"/>
                    <a:pt x="93" y="88"/>
                  </a:cubicBezTo>
                  <a:cubicBezTo>
                    <a:pt x="91" y="85"/>
                    <a:pt x="88" y="81"/>
                    <a:pt x="90" y="79"/>
                  </a:cubicBezTo>
                  <a:cubicBezTo>
                    <a:pt x="92" y="77"/>
                    <a:pt x="89" y="75"/>
                    <a:pt x="92" y="72"/>
                  </a:cubicBezTo>
                  <a:cubicBezTo>
                    <a:pt x="95" y="69"/>
                    <a:pt x="98" y="70"/>
                    <a:pt x="97" y="66"/>
                  </a:cubicBezTo>
                  <a:cubicBezTo>
                    <a:pt x="96" y="62"/>
                    <a:pt x="100" y="60"/>
                    <a:pt x="101" y="56"/>
                  </a:cubicBezTo>
                  <a:cubicBezTo>
                    <a:pt x="101" y="52"/>
                    <a:pt x="106" y="53"/>
                    <a:pt x="111" y="50"/>
                  </a:cubicBezTo>
                  <a:cubicBezTo>
                    <a:pt x="116" y="46"/>
                    <a:pt x="121" y="48"/>
                    <a:pt x="125" y="45"/>
                  </a:cubicBezTo>
                  <a:cubicBezTo>
                    <a:pt x="129" y="42"/>
                    <a:pt x="132" y="44"/>
                    <a:pt x="135" y="44"/>
                  </a:cubicBezTo>
                  <a:cubicBezTo>
                    <a:pt x="133" y="42"/>
                    <a:pt x="129" y="41"/>
                    <a:pt x="128" y="39"/>
                  </a:cubicBezTo>
                  <a:cubicBezTo>
                    <a:pt x="127" y="37"/>
                    <a:pt x="132" y="33"/>
                    <a:pt x="134" y="30"/>
                  </a:cubicBezTo>
                  <a:cubicBezTo>
                    <a:pt x="136" y="27"/>
                    <a:pt x="127" y="24"/>
                    <a:pt x="125" y="24"/>
                  </a:cubicBezTo>
                  <a:cubicBezTo>
                    <a:pt x="123" y="23"/>
                    <a:pt x="120" y="25"/>
                    <a:pt x="118" y="24"/>
                  </a:cubicBezTo>
                  <a:cubicBezTo>
                    <a:pt x="116" y="23"/>
                    <a:pt x="112" y="24"/>
                    <a:pt x="111" y="25"/>
                  </a:cubicBezTo>
                  <a:cubicBezTo>
                    <a:pt x="109" y="26"/>
                    <a:pt x="97" y="27"/>
                    <a:pt x="97" y="23"/>
                  </a:cubicBezTo>
                  <a:cubicBezTo>
                    <a:pt x="98" y="20"/>
                    <a:pt x="93" y="19"/>
                    <a:pt x="93" y="17"/>
                  </a:cubicBezTo>
                  <a:cubicBezTo>
                    <a:pt x="93" y="14"/>
                    <a:pt x="90" y="10"/>
                    <a:pt x="86" y="10"/>
                  </a:cubicBezTo>
                  <a:cubicBezTo>
                    <a:pt x="81" y="9"/>
                    <a:pt x="82" y="3"/>
                    <a:pt x="79" y="1"/>
                  </a:cubicBezTo>
                  <a:cubicBezTo>
                    <a:pt x="77" y="0"/>
                    <a:pt x="72" y="0"/>
                    <a:pt x="69" y="1"/>
                  </a:cubicBezTo>
                  <a:cubicBezTo>
                    <a:pt x="73" y="5"/>
                    <a:pt x="74" y="7"/>
                    <a:pt x="71" y="9"/>
                  </a:cubicBezTo>
                  <a:cubicBezTo>
                    <a:pt x="68" y="11"/>
                    <a:pt x="71" y="12"/>
                    <a:pt x="65" y="20"/>
                  </a:cubicBezTo>
                  <a:cubicBezTo>
                    <a:pt x="58" y="28"/>
                    <a:pt x="47" y="30"/>
                    <a:pt x="42" y="31"/>
                  </a:cubicBezTo>
                  <a:cubicBezTo>
                    <a:pt x="37" y="33"/>
                    <a:pt x="34" y="42"/>
                    <a:pt x="31" y="48"/>
                  </a:cubicBezTo>
                  <a:cubicBezTo>
                    <a:pt x="29" y="55"/>
                    <a:pt x="26" y="53"/>
                    <a:pt x="23" y="49"/>
                  </a:cubicBezTo>
                  <a:cubicBezTo>
                    <a:pt x="20" y="45"/>
                    <a:pt x="18" y="50"/>
                    <a:pt x="14" y="47"/>
                  </a:cubicBezTo>
                  <a:cubicBezTo>
                    <a:pt x="11" y="44"/>
                    <a:pt x="12" y="44"/>
                    <a:pt x="14" y="41"/>
                  </a:cubicBezTo>
                  <a:cubicBezTo>
                    <a:pt x="15" y="40"/>
                    <a:pt x="14" y="38"/>
                    <a:pt x="12" y="36"/>
                  </a:cubicBezTo>
                  <a:cubicBezTo>
                    <a:pt x="8" y="36"/>
                    <a:pt x="4" y="41"/>
                    <a:pt x="2" y="45"/>
                  </a:cubicBezTo>
                  <a:cubicBezTo>
                    <a:pt x="0" y="49"/>
                    <a:pt x="6" y="57"/>
                    <a:pt x="7" y="60"/>
                  </a:cubicBezTo>
                  <a:cubicBezTo>
                    <a:pt x="7" y="63"/>
                    <a:pt x="4" y="60"/>
                    <a:pt x="3" y="63"/>
                  </a:cubicBezTo>
                  <a:cubicBezTo>
                    <a:pt x="3" y="66"/>
                    <a:pt x="12" y="69"/>
                    <a:pt x="16" y="72"/>
                  </a:cubicBezTo>
                  <a:cubicBezTo>
                    <a:pt x="20" y="75"/>
                    <a:pt x="24" y="83"/>
                    <a:pt x="27" y="87"/>
                  </a:cubicBezTo>
                  <a:cubicBezTo>
                    <a:pt x="31" y="91"/>
                    <a:pt x="32" y="94"/>
                    <a:pt x="36" y="104"/>
                  </a:cubicBezTo>
                  <a:cubicBezTo>
                    <a:pt x="40" y="113"/>
                    <a:pt x="48" y="129"/>
                    <a:pt x="54" y="135"/>
                  </a:cubicBezTo>
                  <a:cubicBezTo>
                    <a:pt x="59" y="142"/>
                    <a:pt x="62" y="147"/>
                    <a:pt x="61" y="149"/>
                  </a:cubicBezTo>
                  <a:cubicBezTo>
                    <a:pt x="59" y="151"/>
                    <a:pt x="61" y="157"/>
                    <a:pt x="65" y="159"/>
                  </a:cubicBezTo>
                  <a:cubicBezTo>
                    <a:pt x="69" y="162"/>
                    <a:pt x="73" y="166"/>
                    <a:pt x="84" y="171"/>
                  </a:cubicBezTo>
                  <a:cubicBezTo>
                    <a:pt x="94" y="176"/>
                    <a:pt x="114" y="186"/>
                    <a:pt x="117" y="190"/>
                  </a:cubicBezTo>
                  <a:cubicBezTo>
                    <a:pt x="120" y="195"/>
                    <a:pt x="129" y="199"/>
                    <a:pt x="131" y="200"/>
                  </a:cubicBezTo>
                  <a:cubicBezTo>
                    <a:pt x="132" y="200"/>
                    <a:pt x="132" y="201"/>
                    <a:pt x="132" y="202"/>
                  </a:cubicBezTo>
                  <a:cubicBezTo>
                    <a:pt x="133" y="201"/>
                    <a:pt x="134" y="201"/>
                    <a:pt x="134" y="201"/>
                  </a:cubicBezTo>
                  <a:cubicBezTo>
                    <a:pt x="138" y="199"/>
                    <a:pt x="138" y="193"/>
                    <a:pt x="139" y="1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3" name="Freeform 117"/>
            <p:cNvSpPr>
              <a:spLocks/>
            </p:cNvSpPr>
            <p:nvPr userDrawn="1"/>
          </p:nvSpPr>
          <p:spPr bwMode="auto">
            <a:xfrm>
              <a:off x="5005752" y="4159063"/>
              <a:ext cx="347338" cy="293598"/>
            </a:xfrm>
            <a:custGeom>
              <a:avLst/>
              <a:gdLst>
                <a:gd name="T0" fmla="*/ 16 w 162"/>
                <a:gd name="T1" fmla="*/ 8 h 126"/>
                <a:gd name="T2" fmla="*/ 6 w 162"/>
                <a:gd name="T3" fmla="*/ 20 h 126"/>
                <a:gd name="T4" fmla="*/ 4 w 162"/>
                <a:gd name="T5" fmla="*/ 28 h 126"/>
                <a:gd name="T6" fmla="*/ 2 w 162"/>
                <a:gd name="T7" fmla="*/ 33 h 126"/>
                <a:gd name="T8" fmla="*/ 8 w 162"/>
                <a:gd name="T9" fmla="*/ 35 h 126"/>
                <a:gd name="T10" fmla="*/ 13 w 162"/>
                <a:gd name="T11" fmla="*/ 42 h 126"/>
                <a:gd name="T12" fmla="*/ 21 w 162"/>
                <a:gd name="T13" fmla="*/ 57 h 126"/>
                <a:gd name="T14" fmla="*/ 41 w 162"/>
                <a:gd name="T15" fmla="*/ 58 h 126"/>
                <a:gd name="T16" fmla="*/ 57 w 162"/>
                <a:gd name="T17" fmla="*/ 65 h 126"/>
                <a:gd name="T18" fmla="*/ 71 w 162"/>
                <a:gd name="T19" fmla="*/ 68 h 126"/>
                <a:gd name="T20" fmla="*/ 68 w 162"/>
                <a:gd name="T21" fmla="*/ 88 h 126"/>
                <a:gd name="T22" fmla="*/ 72 w 162"/>
                <a:gd name="T23" fmla="*/ 96 h 126"/>
                <a:gd name="T24" fmla="*/ 72 w 162"/>
                <a:gd name="T25" fmla="*/ 104 h 126"/>
                <a:gd name="T26" fmla="*/ 74 w 162"/>
                <a:gd name="T27" fmla="*/ 110 h 126"/>
                <a:gd name="T28" fmla="*/ 72 w 162"/>
                <a:gd name="T29" fmla="*/ 111 h 126"/>
                <a:gd name="T30" fmla="*/ 81 w 162"/>
                <a:gd name="T31" fmla="*/ 122 h 126"/>
                <a:gd name="T32" fmla="*/ 88 w 162"/>
                <a:gd name="T33" fmla="*/ 124 h 126"/>
                <a:gd name="T34" fmla="*/ 95 w 162"/>
                <a:gd name="T35" fmla="*/ 123 h 126"/>
                <a:gd name="T36" fmla="*/ 103 w 162"/>
                <a:gd name="T37" fmla="*/ 119 h 126"/>
                <a:gd name="T38" fmla="*/ 110 w 162"/>
                <a:gd name="T39" fmla="*/ 116 h 126"/>
                <a:gd name="T40" fmla="*/ 117 w 162"/>
                <a:gd name="T41" fmla="*/ 110 h 126"/>
                <a:gd name="T42" fmla="*/ 118 w 162"/>
                <a:gd name="T43" fmla="*/ 105 h 126"/>
                <a:gd name="T44" fmla="*/ 112 w 162"/>
                <a:gd name="T45" fmla="*/ 104 h 126"/>
                <a:gd name="T46" fmla="*/ 109 w 162"/>
                <a:gd name="T47" fmla="*/ 97 h 126"/>
                <a:gd name="T48" fmla="*/ 105 w 162"/>
                <a:gd name="T49" fmla="*/ 89 h 126"/>
                <a:gd name="T50" fmla="*/ 112 w 162"/>
                <a:gd name="T51" fmla="*/ 88 h 126"/>
                <a:gd name="T52" fmla="*/ 123 w 162"/>
                <a:gd name="T53" fmla="*/ 91 h 126"/>
                <a:gd name="T54" fmla="*/ 127 w 162"/>
                <a:gd name="T55" fmla="*/ 92 h 126"/>
                <a:gd name="T56" fmla="*/ 135 w 162"/>
                <a:gd name="T57" fmla="*/ 87 h 126"/>
                <a:gd name="T58" fmla="*/ 149 w 162"/>
                <a:gd name="T59" fmla="*/ 82 h 126"/>
                <a:gd name="T60" fmla="*/ 153 w 162"/>
                <a:gd name="T61" fmla="*/ 78 h 126"/>
                <a:gd name="T62" fmla="*/ 145 w 162"/>
                <a:gd name="T63" fmla="*/ 70 h 126"/>
                <a:gd name="T64" fmla="*/ 146 w 162"/>
                <a:gd name="T65" fmla="*/ 64 h 126"/>
                <a:gd name="T66" fmla="*/ 152 w 162"/>
                <a:gd name="T67" fmla="*/ 59 h 126"/>
                <a:gd name="T68" fmla="*/ 153 w 162"/>
                <a:gd name="T69" fmla="*/ 53 h 126"/>
                <a:gd name="T70" fmla="*/ 158 w 162"/>
                <a:gd name="T71" fmla="*/ 45 h 126"/>
                <a:gd name="T72" fmla="*/ 162 w 162"/>
                <a:gd name="T73" fmla="*/ 40 h 126"/>
                <a:gd name="T74" fmla="*/ 145 w 162"/>
                <a:gd name="T75" fmla="*/ 39 h 126"/>
                <a:gd name="T76" fmla="*/ 148 w 162"/>
                <a:gd name="T77" fmla="*/ 30 h 126"/>
                <a:gd name="T78" fmla="*/ 131 w 162"/>
                <a:gd name="T79" fmla="*/ 24 h 126"/>
                <a:gd name="T80" fmla="*/ 132 w 162"/>
                <a:gd name="T81" fmla="*/ 18 h 126"/>
                <a:gd name="T82" fmla="*/ 122 w 162"/>
                <a:gd name="T83" fmla="*/ 15 h 126"/>
                <a:gd name="T84" fmla="*/ 100 w 162"/>
                <a:gd name="T85" fmla="*/ 23 h 126"/>
                <a:gd name="T86" fmla="*/ 78 w 162"/>
                <a:gd name="T87" fmla="*/ 17 h 126"/>
                <a:gd name="T88" fmla="*/ 63 w 162"/>
                <a:gd name="T89" fmla="*/ 14 h 126"/>
                <a:gd name="T90" fmla="*/ 54 w 162"/>
                <a:gd name="T91" fmla="*/ 6 h 126"/>
                <a:gd name="T92" fmla="*/ 44 w 162"/>
                <a:gd name="T93" fmla="*/ 0 h 126"/>
                <a:gd name="T94" fmla="*/ 40 w 162"/>
                <a:gd name="T95" fmla="*/ 7 h 126"/>
                <a:gd name="T96" fmla="*/ 25 w 162"/>
                <a:gd name="T97" fmla="*/ 15 h 126"/>
                <a:gd name="T98" fmla="*/ 29 w 162"/>
                <a:gd name="T99" fmla="*/ 31 h 126"/>
                <a:gd name="T100" fmla="*/ 16 w 162"/>
                <a:gd name="T101" fmla="*/ 27 h 126"/>
                <a:gd name="T102" fmla="*/ 21 w 162"/>
                <a:gd name="T103" fmla="*/ 13 h 126"/>
                <a:gd name="T104" fmla="*/ 20 w 162"/>
                <a:gd name="T105" fmla="*/ 6 h 126"/>
                <a:gd name="T106" fmla="*/ 16 w 162"/>
                <a:gd name="T107" fmla="*/ 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126">
                  <a:moveTo>
                    <a:pt x="16" y="8"/>
                  </a:moveTo>
                  <a:cubicBezTo>
                    <a:pt x="13" y="12"/>
                    <a:pt x="6" y="16"/>
                    <a:pt x="6" y="20"/>
                  </a:cubicBezTo>
                  <a:cubicBezTo>
                    <a:pt x="6" y="24"/>
                    <a:pt x="6" y="26"/>
                    <a:pt x="4" y="28"/>
                  </a:cubicBezTo>
                  <a:cubicBezTo>
                    <a:pt x="2" y="30"/>
                    <a:pt x="0" y="33"/>
                    <a:pt x="2" y="33"/>
                  </a:cubicBezTo>
                  <a:cubicBezTo>
                    <a:pt x="5" y="33"/>
                    <a:pt x="8" y="33"/>
                    <a:pt x="8" y="35"/>
                  </a:cubicBezTo>
                  <a:cubicBezTo>
                    <a:pt x="8" y="38"/>
                    <a:pt x="14" y="38"/>
                    <a:pt x="13" y="42"/>
                  </a:cubicBezTo>
                  <a:cubicBezTo>
                    <a:pt x="13" y="46"/>
                    <a:pt x="11" y="57"/>
                    <a:pt x="21" y="57"/>
                  </a:cubicBezTo>
                  <a:cubicBezTo>
                    <a:pt x="31" y="56"/>
                    <a:pt x="36" y="53"/>
                    <a:pt x="41" y="58"/>
                  </a:cubicBezTo>
                  <a:cubicBezTo>
                    <a:pt x="45" y="63"/>
                    <a:pt x="50" y="66"/>
                    <a:pt x="57" y="65"/>
                  </a:cubicBezTo>
                  <a:cubicBezTo>
                    <a:pt x="63" y="64"/>
                    <a:pt x="74" y="63"/>
                    <a:pt x="71" y="68"/>
                  </a:cubicBezTo>
                  <a:cubicBezTo>
                    <a:pt x="67" y="73"/>
                    <a:pt x="65" y="85"/>
                    <a:pt x="68" y="88"/>
                  </a:cubicBezTo>
                  <a:cubicBezTo>
                    <a:pt x="71" y="91"/>
                    <a:pt x="75" y="94"/>
                    <a:pt x="72" y="96"/>
                  </a:cubicBezTo>
                  <a:cubicBezTo>
                    <a:pt x="70" y="99"/>
                    <a:pt x="69" y="102"/>
                    <a:pt x="72" y="104"/>
                  </a:cubicBezTo>
                  <a:cubicBezTo>
                    <a:pt x="75" y="107"/>
                    <a:pt x="74" y="109"/>
                    <a:pt x="74" y="110"/>
                  </a:cubicBezTo>
                  <a:cubicBezTo>
                    <a:pt x="74" y="110"/>
                    <a:pt x="73" y="110"/>
                    <a:pt x="72" y="111"/>
                  </a:cubicBezTo>
                  <a:cubicBezTo>
                    <a:pt x="77" y="115"/>
                    <a:pt x="79" y="120"/>
                    <a:pt x="81" y="122"/>
                  </a:cubicBezTo>
                  <a:cubicBezTo>
                    <a:pt x="85" y="124"/>
                    <a:pt x="86" y="126"/>
                    <a:pt x="88" y="124"/>
                  </a:cubicBezTo>
                  <a:cubicBezTo>
                    <a:pt x="91" y="123"/>
                    <a:pt x="92" y="122"/>
                    <a:pt x="95" y="123"/>
                  </a:cubicBezTo>
                  <a:cubicBezTo>
                    <a:pt x="97" y="125"/>
                    <a:pt x="99" y="122"/>
                    <a:pt x="103" y="119"/>
                  </a:cubicBezTo>
                  <a:cubicBezTo>
                    <a:pt x="106" y="117"/>
                    <a:pt x="109" y="119"/>
                    <a:pt x="110" y="116"/>
                  </a:cubicBezTo>
                  <a:cubicBezTo>
                    <a:pt x="111" y="113"/>
                    <a:pt x="113" y="111"/>
                    <a:pt x="117" y="110"/>
                  </a:cubicBezTo>
                  <a:cubicBezTo>
                    <a:pt x="121" y="109"/>
                    <a:pt x="121" y="105"/>
                    <a:pt x="118" y="105"/>
                  </a:cubicBezTo>
                  <a:cubicBezTo>
                    <a:pt x="116" y="105"/>
                    <a:pt x="112" y="108"/>
                    <a:pt x="112" y="104"/>
                  </a:cubicBezTo>
                  <a:cubicBezTo>
                    <a:pt x="112" y="100"/>
                    <a:pt x="109" y="101"/>
                    <a:pt x="109" y="97"/>
                  </a:cubicBezTo>
                  <a:cubicBezTo>
                    <a:pt x="109" y="94"/>
                    <a:pt x="109" y="92"/>
                    <a:pt x="105" y="89"/>
                  </a:cubicBezTo>
                  <a:cubicBezTo>
                    <a:pt x="100" y="87"/>
                    <a:pt x="110" y="86"/>
                    <a:pt x="112" y="88"/>
                  </a:cubicBezTo>
                  <a:cubicBezTo>
                    <a:pt x="114" y="90"/>
                    <a:pt x="122" y="88"/>
                    <a:pt x="123" y="91"/>
                  </a:cubicBezTo>
                  <a:cubicBezTo>
                    <a:pt x="123" y="94"/>
                    <a:pt x="127" y="95"/>
                    <a:pt x="127" y="92"/>
                  </a:cubicBezTo>
                  <a:cubicBezTo>
                    <a:pt x="127" y="88"/>
                    <a:pt x="132" y="87"/>
                    <a:pt x="135" y="87"/>
                  </a:cubicBezTo>
                  <a:cubicBezTo>
                    <a:pt x="139" y="88"/>
                    <a:pt x="146" y="83"/>
                    <a:pt x="149" y="82"/>
                  </a:cubicBezTo>
                  <a:cubicBezTo>
                    <a:pt x="151" y="82"/>
                    <a:pt x="152" y="80"/>
                    <a:pt x="153" y="78"/>
                  </a:cubicBezTo>
                  <a:cubicBezTo>
                    <a:pt x="150" y="75"/>
                    <a:pt x="147" y="71"/>
                    <a:pt x="145" y="70"/>
                  </a:cubicBezTo>
                  <a:cubicBezTo>
                    <a:pt x="142" y="68"/>
                    <a:pt x="147" y="66"/>
                    <a:pt x="146" y="64"/>
                  </a:cubicBezTo>
                  <a:cubicBezTo>
                    <a:pt x="146" y="61"/>
                    <a:pt x="146" y="59"/>
                    <a:pt x="152" y="59"/>
                  </a:cubicBezTo>
                  <a:cubicBezTo>
                    <a:pt x="157" y="58"/>
                    <a:pt x="156" y="54"/>
                    <a:pt x="153" y="53"/>
                  </a:cubicBezTo>
                  <a:cubicBezTo>
                    <a:pt x="150" y="51"/>
                    <a:pt x="155" y="47"/>
                    <a:pt x="158" y="45"/>
                  </a:cubicBezTo>
                  <a:cubicBezTo>
                    <a:pt x="159" y="45"/>
                    <a:pt x="160" y="43"/>
                    <a:pt x="162" y="40"/>
                  </a:cubicBezTo>
                  <a:cubicBezTo>
                    <a:pt x="156" y="38"/>
                    <a:pt x="148" y="38"/>
                    <a:pt x="145" y="39"/>
                  </a:cubicBezTo>
                  <a:cubicBezTo>
                    <a:pt x="141" y="39"/>
                    <a:pt x="148" y="34"/>
                    <a:pt x="148" y="30"/>
                  </a:cubicBezTo>
                  <a:cubicBezTo>
                    <a:pt x="148" y="25"/>
                    <a:pt x="136" y="25"/>
                    <a:pt x="131" y="24"/>
                  </a:cubicBezTo>
                  <a:cubicBezTo>
                    <a:pt x="126" y="23"/>
                    <a:pt x="127" y="18"/>
                    <a:pt x="132" y="18"/>
                  </a:cubicBezTo>
                  <a:cubicBezTo>
                    <a:pt x="137" y="18"/>
                    <a:pt x="129" y="14"/>
                    <a:pt x="122" y="15"/>
                  </a:cubicBezTo>
                  <a:cubicBezTo>
                    <a:pt x="115" y="16"/>
                    <a:pt x="106" y="20"/>
                    <a:pt x="100" y="23"/>
                  </a:cubicBezTo>
                  <a:cubicBezTo>
                    <a:pt x="94" y="25"/>
                    <a:pt x="84" y="14"/>
                    <a:pt x="78" y="17"/>
                  </a:cubicBezTo>
                  <a:cubicBezTo>
                    <a:pt x="71" y="19"/>
                    <a:pt x="62" y="19"/>
                    <a:pt x="63" y="14"/>
                  </a:cubicBezTo>
                  <a:cubicBezTo>
                    <a:pt x="63" y="9"/>
                    <a:pt x="60" y="5"/>
                    <a:pt x="54" y="6"/>
                  </a:cubicBezTo>
                  <a:cubicBezTo>
                    <a:pt x="47" y="6"/>
                    <a:pt x="49" y="0"/>
                    <a:pt x="44" y="0"/>
                  </a:cubicBezTo>
                  <a:cubicBezTo>
                    <a:pt x="39" y="0"/>
                    <a:pt x="44" y="5"/>
                    <a:pt x="40" y="7"/>
                  </a:cubicBezTo>
                  <a:cubicBezTo>
                    <a:pt x="37" y="8"/>
                    <a:pt x="25" y="11"/>
                    <a:pt x="25" y="15"/>
                  </a:cubicBezTo>
                  <a:cubicBezTo>
                    <a:pt x="24" y="20"/>
                    <a:pt x="31" y="27"/>
                    <a:pt x="29" y="31"/>
                  </a:cubicBezTo>
                  <a:cubicBezTo>
                    <a:pt x="26" y="35"/>
                    <a:pt x="18" y="32"/>
                    <a:pt x="16" y="27"/>
                  </a:cubicBezTo>
                  <a:cubicBezTo>
                    <a:pt x="14" y="23"/>
                    <a:pt x="23" y="16"/>
                    <a:pt x="21" y="13"/>
                  </a:cubicBezTo>
                  <a:cubicBezTo>
                    <a:pt x="20" y="11"/>
                    <a:pt x="19" y="8"/>
                    <a:pt x="20" y="6"/>
                  </a:cubicBezTo>
                  <a:cubicBezTo>
                    <a:pt x="18" y="6"/>
                    <a:pt x="17" y="7"/>
                    <a:pt x="1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4" name="Freeform 118"/>
            <p:cNvSpPr>
              <a:spLocks/>
            </p:cNvSpPr>
            <p:nvPr userDrawn="1"/>
          </p:nvSpPr>
          <p:spPr bwMode="auto">
            <a:xfrm>
              <a:off x="5393361" y="4308597"/>
              <a:ext cx="107389" cy="114887"/>
            </a:xfrm>
            <a:custGeom>
              <a:avLst/>
              <a:gdLst>
                <a:gd name="T0" fmla="*/ 12 w 50"/>
                <a:gd name="T1" fmla="*/ 10 h 49"/>
                <a:gd name="T2" fmla="*/ 7 w 50"/>
                <a:gd name="T3" fmla="*/ 15 h 49"/>
                <a:gd name="T4" fmla="*/ 2 w 50"/>
                <a:gd name="T5" fmla="*/ 25 h 49"/>
                <a:gd name="T6" fmla="*/ 12 w 50"/>
                <a:gd name="T7" fmla="*/ 36 h 49"/>
                <a:gd name="T8" fmla="*/ 19 w 50"/>
                <a:gd name="T9" fmla="*/ 48 h 49"/>
                <a:gd name="T10" fmla="*/ 24 w 50"/>
                <a:gd name="T11" fmla="*/ 48 h 49"/>
                <a:gd name="T12" fmla="*/ 29 w 50"/>
                <a:gd name="T13" fmla="*/ 41 h 49"/>
                <a:gd name="T14" fmla="*/ 42 w 50"/>
                <a:gd name="T15" fmla="*/ 42 h 49"/>
                <a:gd name="T16" fmla="*/ 43 w 50"/>
                <a:gd name="T17" fmla="*/ 43 h 49"/>
                <a:gd name="T18" fmla="*/ 47 w 50"/>
                <a:gd name="T19" fmla="*/ 38 h 49"/>
                <a:gd name="T20" fmla="*/ 46 w 50"/>
                <a:gd name="T21" fmla="*/ 24 h 49"/>
                <a:gd name="T22" fmla="*/ 48 w 50"/>
                <a:gd name="T23" fmla="*/ 11 h 49"/>
                <a:gd name="T24" fmla="*/ 50 w 50"/>
                <a:gd name="T25" fmla="*/ 5 h 49"/>
                <a:gd name="T26" fmla="*/ 38 w 50"/>
                <a:gd name="T27" fmla="*/ 3 h 49"/>
                <a:gd name="T28" fmla="*/ 23 w 50"/>
                <a:gd name="T29" fmla="*/ 3 h 49"/>
                <a:gd name="T30" fmla="*/ 15 w 50"/>
                <a:gd name="T31" fmla="*/ 3 h 49"/>
                <a:gd name="T32" fmla="*/ 13 w 50"/>
                <a:gd name="T33" fmla="*/ 3 h 49"/>
                <a:gd name="T34" fmla="*/ 12 w 50"/>
                <a:gd name="T35" fmla="*/ 1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49">
                  <a:moveTo>
                    <a:pt x="12" y="10"/>
                  </a:moveTo>
                  <a:cubicBezTo>
                    <a:pt x="14" y="13"/>
                    <a:pt x="10" y="15"/>
                    <a:pt x="7" y="15"/>
                  </a:cubicBezTo>
                  <a:cubicBezTo>
                    <a:pt x="3" y="16"/>
                    <a:pt x="4" y="23"/>
                    <a:pt x="2" y="25"/>
                  </a:cubicBezTo>
                  <a:cubicBezTo>
                    <a:pt x="0" y="26"/>
                    <a:pt x="10" y="32"/>
                    <a:pt x="12" y="36"/>
                  </a:cubicBezTo>
                  <a:cubicBezTo>
                    <a:pt x="13" y="38"/>
                    <a:pt x="16" y="44"/>
                    <a:pt x="19" y="48"/>
                  </a:cubicBezTo>
                  <a:cubicBezTo>
                    <a:pt x="21" y="48"/>
                    <a:pt x="23" y="49"/>
                    <a:pt x="24" y="48"/>
                  </a:cubicBezTo>
                  <a:cubicBezTo>
                    <a:pt x="28" y="47"/>
                    <a:pt x="25" y="41"/>
                    <a:pt x="29" y="41"/>
                  </a:cubicBezTo>
                  <a:cubicBezTo>
                    <a:pt x="34" y="42"/>
                    <a:pt x="41" y="39"/>
                    <a:pt x="42" y="42"/>
                  </a:cubicBezTo>
                  <a:cubicBezTo>
                    <a:pt x="43" y="42"/>
                    <a:pt x="43" y="43"/>
                    <a:pt x="43" y="43"/>
                  </a:cubicBezTo>
                  <a:cubicBezTo>
                    <a:pt x="45" y="41"/>
                    <a:pt x="46" y="39"/>
                    <a:pt x="47" y="38"/>
                  </a:cubicBezTo>
                  <a:cubicBezTo>
                    <a:pt x="48" y="37"/>
                    <a:pt x="48" y="28"/>
                    <a:pt x="46" y="24"/>
                  </a:cubicBezTo>
                  <a:cubicBezTo>
                    <a:pt x="44" y="19"/>
                    <a:pt x="45" y="13"/>
                    <a:pt x="48" y="11"/>
                  </a:cubicBezTo>
                  <a:cubicBezTo>
                    <a:pt x="48" y="11"/>
                    <a:pt x="49" y="8"/>
                    <a:pt x="50" y="5"/>
                  </a:cubicBezTo>
                  <a:cubicBezTo>
                    <a:pt x="46" y="4"/>
                    <a:pt x="42" y="3"/>
                    <a:pt x="38" y="3"/>
                  </a:cubicBezTo>
                  <a:cubicBezTo>
                    <a:pt x="32" y="4"/>
                    <a:pt x="26" y="6"/>
                    <a:pt x="23" y="3"/>
                  </a:cubicBezTo>
                  <a:cubicBezTo>
                    <a:pt x="21" y="0"/>
                    <a:pt x="18" y="1"/>
                    <a:pt x="15" y="3"/>
                  </a:cubicBezTo>
                  <a:cubicBezTo>
                    <a:pt x="14" y="3"/>
                    <a:pt x="14" y="3"/>
                    <a:pt x="13" y="3"/>
                  </a:cubicBezTo>
                  <a:cubicBezTo>
                    <a:pt x="12" y="6"/>
                    <a:pt x="11" y="9"/>
                    <a:pt x="12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5" name="Freeform 119"/>
            <p:cNvSpPr>
              <a:spLocks/>
            </p:cNvSpPr>
            <p:nvPr userDrawn="1"/>
          </p:nvSpPr>
          <p:spPr bwMode="auto">
            <a:xfrm>
              <a:off x="5309463" y="4252067"/>
              <a:ext cx="124169" cy="187830"/>
            </a:xfrm>
            <a:custGeom>
              <a:avLst/>
              <a:gdLst>
                <a:gd name="T0" fmla="*/ 16 w 58"/>
                <a:gd name="T1" fmla="*/ 5 h 80"/>
                <a:gd name="T2" fmla="*/ 11 w 58"/>
                <a:gd name="T3" fmla="*/ 13 h 80"/>
                <a:gd name="T4" fmla="*/ 10 w 58"/>
                <a:gd name="T5" fmla="*/ 19 h 80"/>
                <a:gd name="T6" fmla="*/ 4 w 58"/>
                <a:gd name="T7" fmla="*/ 24 h 80"/>
                <a:gd name="T8" fmla="*/ 3 w 58"/>
                <a:gd name="T9" fmla="*/ 30 h 80"/>
                <a:gd name="T10" fmla="*/ 11 w 58"/>
                <a:gd name="T11" fmla="*/ 38 h 80"/>
                <a:gd name="T12" fmla="*/ 15 w 58"/>
                <a:gd name="T13" fmla="*/ 36 h 80"/>
                <a:gd name="T14" fmla="*/ 20 w 58"/>
                <a:gd name="T15" fmla="*/ 45 h 80"/>
                <a:gd name="T16" fmla="*/ 21 w 58"/>
                <a:gd name="T17" fmla="*/ 54 h 80"/>
                <a:gd name="T18" fmla="*/ 23 w 58"/>
                <a:gd name="T19" fmla="*/ 73 h 80"/>
                <a:gd name="T20" fmla="*/ 36 w 58"/>
                <a:gd name="T21" fmla="*/ 77 h 80"/>
                <a:gd name="T22" fmla="*/ 44 w 58"/>
                <a:gd name="T23" fmla="*/ 75 h 80"/>
                <a:gd name="T24" fmla="*/ 49 w 58"/>
                <a:gd name="T25" fmla="*/ 72 h 80"/>
                <a:gd name="T26" fmla="*/ 58 w 58"/>
                <a:gd name="T27" fmla="*/ 72 h 80"/>
                <a:gd name="T28" fmla="*/ 51 w 58"/>
                <a:gd name="T29" fmla="*/ 60 h 80"/>
                <a:gd name="T30" fmla="*/ 41 w 58"/>
                <a:gd name="T31" fmla="*/ 49 h 80"/>
                <a:gd name="T32" fmla="*/ 46 w 58"/>
                <a:gd name="T33" fmla="*/ 39 h 80"/>
                <a:gd name="T34" fmla="*/ 51 w 58"/>
                <a:gd name="T35" fmla="*/ 34 h 80"/>
                <a:gd name="T36" fmla="*/ 52 w 58"/>
                <a:gd name="T37" fmla="*/ 27 h 80"/>
                <a:gd name="T38" fmla="*/ 42 w 58"/>
                <a:gd name="T39" fmla="*/ 18 h 80"/>
                <a:gd name="T40" fmla="*/ 36 w 58"/>
                <a:gd name="T41" fmla="*/ 12 h 80"/>
                <a:gd name="T42" fmla="*/ 24 w 58"/>
                <a:gd name="T43" fmla="*/ 3 h 80"/>
                <a:gd name="T44" fmla="*/ 20 w 58"/>
                <a:gd name="T45" fmla="*/ 0 h 80"/>
                <a:gd name="T46" fmla="*/ 16 w 58"/>
                <a:gd name="T47" fmla="*/ 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8" h="80">
                  <a:moveTo>
                    <a:pt x="16" y="5"/>
                  </a:moveTo>
                  <a:cubicBezTo>
                    <a:pt x="13" y="7"/>
                    <a:pt x="8" y="11"/>
                    <a:pt x="11" y="13"/>
                  </a:cubicBezTo>
                  <a:cubicBezTo>
                    <a:pt x="14" y="14"/>
                    <a:pt x="15" y="18"/>
                    <a:pt x="10" y="19"/>
                  </a:cubicBezTo>
                  <a:cubicBezTo>
                    <a:pt x="4" y="19"/>
                    <a:pt x="4" y="21"/>
                    <a:pt x="4" y="24"/>
                  </a:cubicBezTo>
                  <a:cubicBezTo>
                    <a:pt x="5" y="26"/>
                    <a:pt x="0" y="28"/>
                    <a:pt x="3" y="30"/>
                  </a:cubicBezTo>
                  <a:cubicBezTo>
                    <a:pt x="5" y="31"/>
                    <a:pt x="8" y="35"/>
                    <a:pt x="11" y="38"/>
                  </a:cubicBezTo>
                  <a:cubicBezTo>
                    <a:pt x="11" y="37"/>
                    <a:pt x="12" y="36"/>
                    <a:pt x="15" y="36"/>
                  </a:cubicBezTo>
                  <a:cubicBezTo>
                    <a:pt x="20" y="37"/>
                    <a:pt x="16" y="43"/>
                    <a:pt x="20" y="45"/>
                  </a:cubicBezTo>
                  <a:cubicBezTo>
                    <a:pt x="24" y="47"/>
                    <a:pt x="24" y="52"/>
                    <a:pt x="21" y="54"/>
                  </a:cubicBezTo>
                  <a:cubicBezTo>
                    <a:pt x="18" y="56"/>
                    <a:pt x="17" y="67"/>
                    <a:pt x="23" y="73"/>
                  </a:cubicBezTo>
                  <a:cubicBezTo>
                    <a:pt x="30" y="80"/>
                    <a:pt x="34" y="79"/>
                    <a:pt x="36" y="77"/>
                  </a:cubicBezTo>
                  <a:cubicBezTo>
                    <a:pt x="37" y="76"/>
                    <a:pt x="42" y="77"/>
                    <a:pt x="44" y="75"/>
                  </a:cubicBezTo>
                  <a:cubicBezTo>
                    <a:pt x="45" y="72"/>
                    <a:pt x="47" y="75"/>
                    <a:pt x="49" y="72"/>
                  </a:cubicBezTo>
                  <a:cubicBezTo>
                    <a:pt x="51" y="70"/>
                    <a:pt x="54" y="71"/>
                    <a:pt x="58" y="72"/>
                  </a:cubicBezTo>
                  <a:cubicBezTo>
                    <a:pt x="55" y="68"/>
                    <a:pt x="52" y="62"/>
                    <a:pt x="51" y="60"/>
                  </a:cubicBezTo>
                  <a:cubicBezTo>
                    <a:pt x="49" y="56"/>
                    <a:pt x="39" y="50"/>
                    <a:pt x="41" y="49"/>
                  </a:cubicBezTo>
                  <a:cubicBezTo>
                    <a:pt x="43" y="47"/>
                    <a:pt x="42" y="40"/>
                    <a:pt x="46" y="39"/>
                  </a:cubicBezTo>
                  <a:cubicBezTo>
                    <a:pt x="49" y="39"/>
                    <a:pt x="53" y="37"/>
                    <a:pt x="51" y="34"/>
                  </a:cubicBezTo>
                  <a:cubicBezTo>
                    <a:pt x="50" y="33"/>
                    <a:pt x="51" y="30"/>
                    <a:pt x="52" y="27"/>
                  </a:cubicBezTo>
                  <a:cubicBezTo>
                    <a:pt x="49" y="27"/>
                    <a:pt x="44" y="18"/>
                    <a:pt x="42" y="18"/>
                  </a:cubicBezTo>
                  <a:cubicBezTo>
                    <a:pt x="39" y="18"/>
                    <a:pt x="35" y="16"/>
                    <a:pt x="36" y="12"/>
                  </a:cubicBezTo>
                  <a:cubicBezTo>
                    <a:pt x="37" y="8"/>
                    <a:pt x="29" y="7"/>
                    <a:pt x="24" y="3"/>
                  </a:cubicBezTo>
                  <a:cubicBezTo>
                    <a:pt x="23" y="2"/>
                    <a:pt x="22" y="1"/>
                    <a:pt x="20" y="0"/>
                  </a:cubicBezTo>
                  <a:cubicBezTo>
                    <a:pt x="18" y="3"/>
                    <a:pt x="17" y="5"/>
                    <a:pt x="16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6" name="Freeform 120"/>
            <p:cNvSpPr>
              <a:spLocks/>
            </p:cNvSpPr>
            <p:nvPr userDrawn="1"/>
          </p:nvSpPr>
          <p:spPr bwMode="auto">
            <a:xfrm>
              <a:off x="5485648" y="4319539"/>
              <a:ext cx="78865" cy="98474"/>
            </a:xfrm>
            <a:custGeom>
              <a:avLst/>
              <a:gdLst>
                <a:gd name="T0" fmla="*/ 3 w 37"/>
                <a:gd name="T1" fmla="*/ 19 h 42"/>
                <a:gd name="T2" fmla="*/ 4 w 37"/>
                <a:gd name="T3" fmla="*/ 33 h 42"/>
                <a:gd name="T4" fmla="*/ 0 w 37"/>
                <a:gd name="T5" fmla="*/ 38 h 42"/>
                <a:gd name="T6" fmla="*/ 11 w 37"/>
                <a:gd name="T7" fmla="*/ 40 h 42"/>
                <a:gd name="T8" fmla="*/ 23 w 37"/>
                <a:gd name="T9" fmla="*/ 35 h 42"/>
                <a:gd name="T10" fmla="*/ 37 w 37"/>
                <a:gd name="T11" fmla="*/ 18 h 42"/>
                <a:gd name="T12" fmla="*/ 37 w 37"/>
                <a:gd name="T13" fmla="*/ 18 h 42"/>
                <a:gd name="T14" fmla="*/ 17 w 37"/>
                <a:gd name="T15" fmla="*/ 3 h 42"/>
                <a:gd name="T16" fmla="*/ 7 w 37"/>
                <a:gd name="T17" fmla="*/ 0 h 42"/>
                <a:gd name="T18" fmla="*/ 5 w 37"/>
                <a:gd name="T19" fmla="*/ 6 h 42"/>
                <a:gd name="T20" fmla="*/ 3 w 37"/>
                <a:gd name="T21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42">
                  <a:moveTo>
                    <a:pt x="3" y="19"/>
                  </a:moveTo>
                  <a:cubicBezTo>
                    <a:pt x="5" y="23"/>
                    <a:pt x="5" y="32"/>
                    <a:pt x="4" y="33"/>
                  </a:cubicBezTo>
                  <a:cubicBezTo>
                    <a:pt x="3" y="34"/>
                    <a:pt x="2" y="36"/>
                    <a:pt x="0" y="38"/>
                  </a:cubicBezTo>
                  <a:cubicBezTo>
                    <a:pt x="2" y="40"/>
                    <a:pt x="5" y="42"/>
                    <a:pt x="11" y="40"/>
                  </a:cubicBezTo>
                  <a:cubicBezTo>
                    <a:pt x="18" y="38"/>
                    <a:pt x="21" y="42"/>
                    <a:pt x="23" y="35"/>
                  </a:cubicBezTo>
                  <a:cubicBezTo>
                    <a:pt x="25" y="30"/>
                    <a:pt x="32" y="23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2" y="16"/>
                    <a:pt x="24" y="5"/>
                    <a:pt x="17" y="3"/>
                  </a:cubicBezTo>
                  <a:cubicBezTo>
                    <a:pt x="14" y="3"/>
                    <a:pt x="10" y="2"/>
                    <a:pt x="7" y="0"/>
                  </a:cubicBezTo>
                  <a:cubicBezTo>
                    <a:pt x="6" y="3"/>
                    <a:pt x="5" y="6"/>
                    <a:pt x="5" y="6"/>
                  </a:cubicBezTo>
                  <a:cubicBezTo>
                    <a:pt x="2" y="8"/>
                    <a:pt x="1" y="14"/>
                    <a:pt x="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7" name="Freeform 121"/>
            <p:cNvSpPr>
              <a:spLocks/>
            </p:cNvSpPr>
            <p:nvPr userDrawn="1"/>
          </p:nvSpPr>
          <p:spPr bwMode="auto">
            <a:xfrm>
              <a:off x="4723855" y="3861818"/>
              <a:ext cx="263440" cy="93004"/>
            </a:xfrm>
            <a:custGeom>
              <a:avLst/>
              <a:gdLst>
                <a:gd name="T0" fmla="*/ 100 w 123"/>
                <a:gd name="T1" fmla="*/ 26 h 40"/>
                <a:gd name="T2" fmla="*/ 43 w 123"/>
                <a:gd name="T3" fmla="*/ 4 h 40"/>
                <a:gd name="T4" fmla="*/ 2 w 123"/>
                <a:gd name="T5" fmla="*/ 18 h 40"/>
                <a:gd name="T6" fmla="*/ 22 w 123"/>
                <a:gd name="T7" fmla="*/ 9 h 40"/>
                <a:gd name="T8" fmla="*/ 33 w 123"/>
                <a:gd name="T9" fmla="*/ 14 h 40"/>
                <a:gd name="T10" fmla="*/ 53 w 123"/>
                <a:gd name="T11" fmla="*/ 18 h 40"/>
                <a:gd name="T12" fmla="*/ 78 w 123"/>
                <a:gd name="T13" fmla="*/ 30 h 40"/>
                <a:gd name="T14" fmla="*/ 84 w 123"/>
                <a:gd name="T15" fmla="*/ 38 h 40"/>
                <a:gd name="T16" fmla="*/ 121 w 123"/>
                <a:gd name="T17" fmla="*/ 37 h 40"/>
                <a:gd name="T18" fmla="*/ 100 w 123"/>
                <a:gd name="T19" fmla="*/ 2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40">
                  <a:moveTo>
                    <a:pt x="100" y="26"/>
                  </a:moveTo>
                  <a:cubicBezTo>
                    <a:pt x="92" y="26"/>
                    <a:pt x="66" y="9"/>
                    <a:pt x="43" y="4"/>
                  </a:cubicBezTo>
                  <a:cubicBezTo>
                    <a:pt x="20" y="0"/>
                    <a:pt x="0" y="15"/>
                    <a:pt x="2" y="18"/>
                  </a:cubicBezTo>
                  <a:cubicBezTo>
                    <a:pt x="5" y="22"/>
                    <a:pt x="16" y="13"/>
                    <a:pt x="22" y="9"/>
                  </a:cubicBezTo>
                  <a:cubicBezTo>
                    <a:pt x="28" y="5"/>
                    <a:pt x="33" y="11"/>
                    <a:pt x="33" y="14"/>
                  </a:cubicBezTo>
                  <a:cubicBezTo>
                    <a:pt x="34" y="16"/>
                    <a:pt x="41" y="17"/>
                    <a:pt x="53" y="18"/>
                  </a:cubicBezTo>
                  <a:cubicBezTo>
                    <a:pt x="65" y="18"/>
                    <a:pt x="66" y="27"/>
                    <a:pt x="78" y="30"/>
                  </a:cubicBezTo>
                  <a:cubicBezTo>
                    <a:pt x="89" y="32"/>
                    <a:pt x="78" y="37"/>
                    <a:pt x="84" y="38"/>
                  </a:cubicBezTo>
                  <a:cubicBezTo>
                    <a:pt x="89" y="40"/>
                    <a:pt x="119" y="40"/>
                    <a:pt x="121" y="37"/>
                  </a:cubicBezTo>
                  <a:cubicBezTo>
                    <a:pt x="123" y="35"/>
                    <a:pt x="107" y="26"/>
                    <a:pt x="10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8" name="Freeform 122"/>
            <p:cNvSpPr>
              <a:spLocks/>
            </p:cNvSpPr>
            <p:nvPr userDrawn="1"/>
          </p:nvSpPr>
          <p:spPr bwMode="auto">
            <a:xfrm>
              <a:off x="4812788" y="4428954"/>
              <a:ext cx="149339" cy="171417"/>
            </a:xfrm>
            <a:custGeom>
              <a:avLst/>
              <a:gdLst>
                <a:gd name="T0" fmla="*/ 64 w 70"/>
                <a:gd name="T1" fmla="*/ 19 h 73"/>
                <a:gd name="T2" fmla="*/ 56 w 70"/>
                <a:gd name="T3" fmla="*/ 13 h 73"/>
                <a:gd name="T4" fmla="*/ 47 w 70"/>
                <a:gd name="T5" fmla="*/ 13 h 73"/>
                <a:gd name="T6" fmla="*/ 40 w 70"/>
                <a:gd name="T7" fmla="*/ 8 h 73"/>
                <a:gd name="T8" fmla="*/ 25 w 70"/>
                <a:gd name="T9" fmla="*/ 0 h 73"/>
                <a:gd name="T10" fmla="*/ 25 w 70"/>
                <a:gd name="T11" fmla="*/ 2 h 73"/>
                <a:gd name="T12" fmla="*/ 17 w 70"/>
                <a:gd name="T13" fmla="*/ 5 h 73"/>
                <a:gd name="T14" fmla="*/ 13 w 70"/>
                <a:gd name="T15" fmla="*/ 13 h 73"/>
                <a:gd name="T16" fmla="*/ 8 w 70"/>
                <a:gd name="T17" fmla="*/ 20 h 73"/>
                <a:gd name="T18" fmla="*/ 5 w 70"/>
                <a:gd name="T19" fmla="*/ 25 h 73"/>
                <a:gd name="T20" fmla="*/ 2 w 70"/>
                <a:gd name="T21" fmla="*/ 33 h 73"/>
                <a:gd name="T22" fmla="*/ 2 w 70"/>
                <a:gd name="T23" fmla="*/ 40 h 73"/>
                <a:gd name="T24" fmla="*/ 8 w 70"/>
                <a:gd name="T25" fmla="*/ 46 h 73"/>
                <a:gd name="T26" fmla="*/ 14 w 70"/>
                <a:gd name="T27" fmla="*/ 47 h 73"/>
                <a:gd name="T28" fmla="*/ 9 w 70"/>
                <a:gd name="T29" fmla="*/ 54 h 73"/>
                <a:gd name="T30" fmla="*/ 8 w 70"/>
                <a:gd name="T31" fmla="*/ 54 h 73"/>
                <a:gd name="T32" fmla="*/ 10 w 70"/>
                <a:gd name="T33" fmla="*/ 59 h 73"/>
                <a:gd name="T34" fmla="*/ 10 w 70"/>
                <a:gd name="T35" fmla="*/ 65 h 73"/>
                <a:gd name="T36" fmla="*/ 19 w 70"/>
                <a:gd name="T37" fmla="*/ 67 h 73"/>
                <a:gd name="T38" fmla="*/ 27 w 70"/>
                <a:gd name="T39" fmla="*/ 66 h 73"/>
                <a:gd name="T40" fmla="*/ 38 w 70"/>
                <a:gd name="T41" fmla="*/ 49 h 73"/>
                <a:gd name="T42" fmla="*/ 61 w 70"/>
                <a:gd name="T43" fmla="*/ 38 h 73"/>
                <a:gd name="T44" fmla="*/ 67 w 70"/>
                <a:gd name="T45" fmla="*/ 27 h 73"/>
                <a:gd name="T46" fmla="*/ 64 w 70"/>
                <a:gd name="T47" fmla="*/ 1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73">
                  <a:moveTo>
                    <a:pt x="64" y="19"/>
                  </a:moveTo>
                  <a:cubicBezTo>
                    <a:pt x="60" y="14"/>
                    <a:pt x="57" y="11"/>
                    <a:pt x="56" y="13"/>
                  </a:cubicBezTo>
                  <a:cubicBezTo>
                    <a:pt x="55" y="14"/>
                    <a:pt x="50" y="14"/>
                    <a:pt x="47" y="13"/>
                  </a:cubicBezTo>
                  <a:cubicBezTo>
                    <a:pt x="44" y="11"/>
                    <a:pt x="42" y="8"/>
                    <a:pt x="40" y="8"/>
                  </a:cubicBezTo>
                  <a:cubicBezTo>
                    <a:pt x="37" y="8"/>
                    <a:pt x="30" y="3"/>
                    <a:pt x="25" y="0"/>
                  </a:cubicBezTo>
                  <a:cubicBezTo>
                    <a:pt x="25" y="1"/>
                    <a:pt x="25" y="1"/>
                    <a:pt x="25" y="2"/>
                  </a:cubicBezTo>
                  <a:cubicBezTo>
                    <a:pt x="25" y="4"/>
                    <a:pt x="22" y="5"/>
                    <a:pt x="17" y="5"/>
                  </a:cubicBezTo>
                  <a:cubicBezTo>
                    <a:pt x="13" y="6"/>
                    <a:pt x="13" y="10"/>
                    <a:pt x="13" y="13"/>
                  </a:cubicBezTo>
                  <a:cubicBezTo>
                    <a:pt x="13" y="16"/>
                    <a:pt x="10" y="16"/>
                    <a:pt x="8" y="20"/>
                  </a:cubicBezTo>
                  <a:cubicBezTo>
                    <a:pt x="7" y="23"/>
                    <a:pt x="9" y="24"/>
                    <a:pt x="5" y="25"/>
                  </a:cubicBezTo>
                  <a:cubicBezTo>
                    <a:pt x="1" y="27"/>
                    <a:pt x="0" y="30"/>
                    <a:pt x="2" y="33"/>
                  </a:cubicBezTo>
                  <a:cubicBezTo>
                    <a:pt x="5" y="36"/>
                    <a:pt x="2" y="38"/>
                    <a:pt x="2" y="40"/>
                  </a:cubicBezTo>
                  <a:cubicBezTo>
                    <a:pt x="1" y="42"/>
                    <a:pt x="5" y="43"/>
                    <a:pt x="8" y="46"/>
                  </a:cubicBezTo>
                  <a:cubicBezTo>
                    <a:pt x="12" y="49"/>
                    <a:pt x="13" y="44"/>
                    <a:pt x="14" y="47"/>
                  </a:cubicBezTo>
                  <a:cubicBezTo>
                    <a:pt x="16" y="49"/>
                    <a:pt x="13" y="54"/>
                    <a:pt x="9" y="54"/>
                  </a:cubicBezTo>
                  <a:cubicBezTo>
                    <a:pt x="9" y="54"/>
                    <a:pt x="8" y="54"/>
                    <a:pt x="8" y="54"/>
                  </a:cubicBezTo>
                  <a:cubicBezTo>
                    <a:pt x="10" y="56"/>
                    <a:pt x="11" y="58"/>
                    <a:pt x="10" y="59"/>
                  </a:cubicBezTo>
                  <a:cubicBezTo>
                    <a:pt x="8" y="62"/>
                    <a:pt x="7" y="62"/>
                    <a:pt x="10" y="65"/>
                  </a:cubicBezTo>
                  <a:cubicBezTo>
                    <a:pt x="14" y="68"/>
                    <a:pt x="16" y="63"/>
                    <a:pt x="19" y="67"/>
                  </a:cubicBezTo>
                  <a:cubicBezTo>
                    <a:pt x="22" y="71"/>
                    <a:pt x="25" y="73"/>
                    <a:pt x="27" y="66"/>
                  </a:cubicBezTo>
                  <a:cubicBezTo>
                    <a:pt x="30" y="60"/>
                    <a:pt x="33" y="51"/>
                    <a:pt x="38" y="49"/>
                  </a:cubicBezTo>
                  <a:cubicBezTo>
                    <a:pt x="43" y="48"/>
                    <a:pt x="54" y="46"/>
                    <a:pt x="61" y="38"/>
                  </a:cubicBezTo>
                  <a:cubicBezTo>
                    <a:pt x="67" y="30"/>
                    <a:pt x="64" y="29"/>
                    <a:pt x="67" y="27"/>
                  </a:cubicBezTo>
                  <a:cubicBezTo>
                    <a:pt x="70" y="25"/>
                    <a:pt x="68" y="23"/>
                    <a:pt x="6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9" name="Freeform 123"/>
            <p:cNvSpPr>
              <a:spLocks noEditPoints="1"/>
            </p:cNvSpPr>
            <p:nvPr userDrawn="1"/>
          </p:nvSpPr>
          <p:spPr bwMode="auto">
            <a:xfrm>
              <a:off x="5025888" y="1573213"/>
              <a:ext cx="1530298" cy="1154333"/>
            </a:xfrm>
            <a:custGeom>
              <a:avLst/>
              <a:gdLst>
                <a:gd name="T0" fmla="*/ 626 w 714"/>
                <a:gd name="T1" fmla="*/ 58 h 495"/>
                <a:gd name="T2" fmla="*/ 574 w 714"/>
                <a:gd name="T3" fmla="*/ 80 h 495"/>
                <a:gd name="T4" fmla="*/ 571 w 714"/>
                <a:gd name="T5" fmla="*/ 50 h 495"/>
                <a:gd name="T6" fmla="*/ 511 w 714"/>
                <a:gd name="T7" fmla="*/ 46 h 495"/>
                <a:gd name="T8" fmla="*/ 570 w 714"/>
                <a:gd name="T9" fmla="*/ 37 h 495"/>
                <a:gd name="T10" fmla="*/ 565 w 714"/>
                <a:gd name="T11" fmla="*/ 17 h 495"/>
                <a:gd name="T12" fmla="*/ 482 w 714"/>
                <a:gd name="T13" fmla="*/ 1 h 495"/>
                <a:gd name="T14" fmla="*/ 406 w 714"/>
                <a:gd name="T15" fmla="*/ 10 h 495"/>
                <a:gd name="T16" fmla="*/ 348 w 714"/>
                <a:gd name="T17" fmla="*/ 11 h 495"/>
                <a:gd name="T18" fmla="*/ 300 w 714"/>
                <a:gd name="T19" fmla="*/ 31 h 495"/>
                <a:gd name="T20" fmla="*/ 289 w 714"/>
                <a:gd name="T21" fmla="*/ 36 h 495"/>
                <a:gd name="T22" fmla="*/ 255 w 714"/>
                <a:gd name="T23" fmla="*/ 46 h 495"/>
                <a:gd name="T24" fmla="*/ 223 w 714"/>
                <a:gd name="T25" fmla="*/ 56 h 495"/>
                <a:gd name="T26" fmla="*/ 167 w 714"/>
                <a:gd name="T27" fmla="*/ 46 h 495"/>
                <a:gd name="T28" fmla="*/ 137 w 714"/>
                <a:gd name="T29" fmla="*/ 68 h 495"/>
                <a:gd name="T30" fmla="*/ 91 w 714"/>
                <a:gd name="T31" fmla="*/ 95 h 495"/>
                <a:gd name="T32" fmla="*/ 0 w 714"/>
                <a:gd name="T33" fmla="*/ 137 h 495"/>
                <a:gd name="T34" fmla="*/ 58 w 714"/>
                <a:gd name="T35" fmla="*/ 152 h 495"/>
                <a:gd name="T36" fmla="*/ 16 w 714"/>
                <a:gd name="T37" fmla="*/ 166 h 495"/>
                <a:gd name="T38" fmla="*/ 51 w 714"/>
                <a:gd name="T39" fmla="*/ 187 h 495"/>
                <a:gd name="T40" fmla="*/ 98 w 714"/>
                <a:gd name="T41" fmla="*/ 185 h 495"/>
                <a:gd name="T42" fmla="*/ 168 w 714"/>
                <a:gd name="T43" fmla="*/ 203 h 495"/>
                <a:gd name="T44" fmla="*/ 203 w 714"/>
                <a:gd name="T45" fmla="*/ 246 h 495"/>
                <a:gd name="T46" fmla="*/ 209 w 714"/>
                <a:gd name="T47" fmla="*/ 286 h 495"/>
                <a:gd name="T48" fmla="*/ 253 w 714"/>
                <a:gd name="T49" fmla="*/ 299 h 495"/>
                <a:gd name="T50" fmla="*/ 248 w 714"/>
                <a:gd name="T51" fmla="*/ 315 h 495"/>
                <a:gd name="T52" fmla="*/ 241 w 714"/>
                <a:gd name="T53" fmla="*/ 342 h 495"/>
                <a:gd name="T54" fmla="*/ 234 w 714"/>
                <a:gd name="T55" fmla="*/ 375 h 495"/>
                <a:gd name="T56" fmla="*/ 243 w 714"/>
                <a:gd name="T57" fmla="*/ 419 h 495"/>
                <a:gd name="T58" fmla="*/ 265 w 714"/>
                <a:gd name="T59" fmla="*/ 445 h 495"/>
                <a:gd name="T60" fmla="*/ 296 w 714"/>
                <a:gd name="T61" fmla="*/ 478 h 495"/>
                <a:gd name="T62" fmla="*/ 342 w 714"/>
                <a:gd name="T63" fmla="*/ 494 h 495"/>
                <a:gd name="T64" fmla="*/ 355 w 714"/>
                <a:gd name="T65" fmla="*/ 452 h 495"/>
                <a:gd name="T66" fmla="*/ 375 w 714"/>
                <a:gd name="T67" fmla="*/ 431 h 495"/>
                <a:gd name="T68" fmla="*/ 377 w 714"/>
                <a:gd name="T69" fmla="*/ 410 h 495"/>
                <a:gd name="T70" fmla="*/ 397 w 714"/>
                <a:gd name="T71" fmla="*/ 397 h 495"/>
                <a:gd name="T72" fmla="*/ 415 w 714"/>
                <a:gd name="T73" fmla="*/ 393 h 495"/>
                <a:gd name="T74" fmla="*/ 477 w 714"/>
                <a:gd name="T75" fmla="*/ 355 h 495"/>
                <a:gd name="T76" fmla="*/ 516 w 714"/>
                <a:gd name="T77" fmla="*/ 344 h 495"/>
                <a:gd name="T78" fmla="*/ 596 w 714"/>
                <a:gd name="T79" fmla="*/ 313 h 495"/>
                <a:gd name="T80" fmla="*/ 553 w 714"/>
                <a:gd name="T81" fmla="*/ 304 h 495"/>
                <a:gd name="T82" fmla="*/ 597 w 714"/>
                <a:gd name="T83" fmla="*/ 306 h 495"/>
                <a:gd name="T84" fmla="*/ 588 w 714"/>
                <a:gd name="T85" fmla="*/ 269 h 495"/>
                <a:gd name="T86" fmla="*/ 566 w 714"/>
                <a:gd name="T87" fmla="*/ 251 h 495"/>
                <a:gd name="T88" fmla="*/ 616 w 714"/>
                <a:gd name="T89" fmla="*/ 244 h 495"/>
                <a:gd name="T90" fmla="*/ 629 w 714"/>
                <a:gd name="T91" fmla="*/ 221 h 495"/>
                <a:gd name="T92" fmla="*/ 623 w 714"/>
                <a:gd name="T93" fmla="*/ 186 h 495"/>
                <a:gd name="T94" fmla="*/ 609 w 714"/>
                <a:gd name="T95" fmla="*/ 171 h 495"/>
                <a:gd name="T96" fmla="*/ 615 w 714"/>
                <a:gd name="T97" fmla="*/ 156 h 495"/>
                <a:gd name="T98" fmla="*/ 598 w 714"/>
                <a:gd name="T99" fmla="*/ 148 h 495"/>
                <a:gd name="T100" fmla="*/ 645 w 714"/>
                <a:gd name="T101" fmla="*/ 103 h 495"/>
                <a:gd name="T102" fmla="*/ 634 w 714"/>
                <a:gd name="T103" fmla="*/ 91 h 495"/>
                <a:gd name="T104" fmla="*/ 647 w 714"/>
                <a:gd name="T105" fmla="*/ 79 h 495"/>
                <a:gd name="T106" fmla="*/ 714 w 714"/>
                <a:gd name="T107" fmla="*/ 57 h 495"/>
                <a:gd name="T108" fmla="*/ 235 w 714"/>
                <a:gd name="T109" fmla="*/ 316 h 495"/>
                <a:gd name="T110" fmla="*/ 223 w 714"/>
                <a:gd name="T111" fmla="*/ 329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4" h="495">
                  <a:moveTo>
                    <a:pt x="674" y="46"/>
                  </a:moveTo>
                  <a:cubicBezTo>
                    <a:pt x="661" y="46"/>
                    <a:pt x="651" y="48"/>
                    <a:pt x="650" y="56"/>
                  </a:cubicBezTo>
                  <a:cubicBezTo>
                    <a:pt x="649" y="65"/>
                    <a:pt x="633" y="55"/>
                    <a:pt x="626" y="58"/>
                  </a:cubicBezTo>
                  <a:cubicBezTo>
                    <a:pt x="619" y="60"/>
                    <a:pt x="623" y="51"/>
                    <a:pt x="616" y="54"/>
                  </a:cubicBezTo>
                  <a:cubicBezTo>
                    <a:pt x="609" y="57"/>
                    <a:pt x="602" y="65"/>
                    <a:pt x="593" y="68"/>
                  </a:cubicBezTo>
                  <a:cubicBezTo>
                    <a:pt x="585" y="71"/>
                    <a:pt x="579" y="79"/>
                    <a:pt x="574" y="80"/>
                  </a:cubicBezTo>
                  <a:cubicBezTo>
                    <a:pt x="568" y="81"/>
                    <a:pt x="585" y="65"/>
                    <a:pt x="593" y="58"/>
                  </a:cubicBezTo>
                  <a:cubicBezTo>
                    <a:pt x="601" y="50"/>
                    <a:pt x="597" y="41"/>
                    <a:pt x="586" y="42"/>
                  </a:cubicBezTo>
                  <a:cubicBezTo>
                    <a:pt x="575" y="43"/>
                    <a:pt x="577" y="49"/>
                    <a:pt x="571" y="50"/>
                  </a:cubicBezTo>
                  <a:cubicBezTo>
                    <a:pt x="565" y="52"/>
                    <a:pt x="535" y="66"/>
                    <a:pt x="534" y="61"/>
                  </a:cubicBezTo>
                  <a:cubicBezTo>
                    <a:pt x="532" y="57"/>
                    <a:pt x="558" y="50"/>
                    <a:pt x="558" y="47"/>
                  </a:cubicBezTo>
                  <a:cubicBezTo>
                    <a:pt x="557" y="44"/>
                    <a:pt x="525" y="44"/>
                    <a:pt x="511" y="46"/>
                  </a:cubicBezTo>
                  <a:cubicBezTo>
                    <a:pt x="496" y="48"/>
                    <a:pt x="471" y="56"/>
                    <a:pt x="470" y="52"/>
                  </a:cubicBezTo>
                  <a:cubicBezTo>
                    <a:pt x="470" y="48"/>
                    <a:pt x="500" y="43"/>
                    <a:pt x="515" y="41"/>
                  </a:cubicBezTo>
                  <a:cubicBezTo>
                    <a:pt x="531" y="39"/>
                    <a:pt x="558" y="42"/>
                    <a:pt x="570" y="37"/>
                  </a:cubicBezTo>
                  <a:cubicBezTo>
                    <a:pt x="582" y="33"/>
                    <a:pt x="599" y="33"/>
                    <a:pt x="602" y="29"/>
                  </a:cubicBezTo>
                  <a:cubicBezTo>
                    <a:pt x="605" y="26"/>
                    <a:pt x="589" y="21"/>
                    <a:pt x="580" y="21"/>
                  </a:cubicBezTo>
                  <a:cubicBezTo>
                    <a:pt x="572" y="21"/>
                    <a:pt x="564" y="20"/>
                    <a:pt x="565" y="17"/>
                  </a:cubicBezTo>
                  <a:cubicBezTo>
                    <a:pt x="565" y="13"/>
                    <a:pt x="552" y="12"/>
                    <a:pt x="551" y="9"/>
                  </a:cubicBezTo>
                  <a:cubicBezTo>
                    <a:pt x="549" y="6"/>
                    <a:pt x="523" y="8"/>
                    <a:pt x="518" y="5"/>
                  </a:cubicBezTo>
                  <a:cubicBezTo>
                    <a:pt x="512" y="2"/>
                    <a:pt x="496" y="0"/>
                    <a:pt x="482" y="1"/>
                  </a:cubicBezTo>
                  <a:cubicBezTo>
                    <a:pt x="468" y="2"/>
                    <a:pt x="440" y="2"/>
                    <a:pt x="434" y="3"/>
                  </a:cubicBezTo>
                  <a:cubicBezTo>
                    <a:pt x="427" y="3"/>
                    <a:pt x="423" y="5"/>
                    <a:pt x="417" y="5"/>
                  </a:cubicBezTo>
                  <a:cubicBezTo>
                    <a:pt x="411" y="5"/>
                    <a:pt x="402" y="7"/>
                    <a:pt x="406" y="10"/>
                  </a:cubicBezTo>
                  <a:cubicBezTo>
                    <a:pt x="412" y="17"/>
                    <a:pt x="396" y="19"/>
                    <a:pt x="397" y="14"/>
                  </a:cubicBezTo>
                  <a:cubicBezTo>
                    <a:pt x="398" y="10"/>
                    <a:pt x="384" y="7"/>
                    <a:pt x="380" y="11"/>
                  </a:cubicBezTo>
                  <a:cubicBezTo>
                    <a:pt x="374" y="15"/>
                    <a:pt x="351" y="7"/>
                    <a:pt x="348" y="11"/>
                  </a:cubicBezTo>
                  <a:cubicBezTo>
                    <a:pt x="344" y="15"/>
                    <a:pt x="317" y="14"/>
                    <a:pt x="309" y="15"/>
                  </a:cubicBezTo>
                  <a:cubicBezTo>
                    <a:pt x="301" y="16"/>
                    <a:pt x="322" y="22"/>
                    <a:pt x="321" y="25"/>
                  </a:cubicBezTo>
                  <a:cubicBezTo>
                    <a:pt x="320" y="28"/>
                    <a:pt x="295" y="25"/>
                    <a:pt x="300" y="31"/>
                  </a:cubicBezTo>
                  <a:cubicBezTo>
                    <a:pt x="305" y="36"/>
                    <a:pt x="322" y="41"/>
                    <a:pt x="330" y="48"/>
                  </a:cubicBezTo>
                  <a:cubicBezTo>
                    <a:pt x="338" y="55"/>
                    <a:pt x="324" y="51"/>
                    <a:pt x="315" y="45"/>
                  </a:cubicBezTo>
                  <a:cubicBezTo>
                    <a:pt x="306" y="40"/>
                    <a:pt x="294" y="42"/>
                    <a:pt x="289" y="36"/>
                  </a:cubicBezTo>
                  <a:cubicBezTo>
                    <a:pt x="283" y="31"/>
                    <a:pt x="263" y="27"/>
                    <a:pt x="257" y="30"/>
                  </a:cubicBezTo>
                  <a:cubicBezTo>
                    <a:pt x="251" y="34"/>
                    <a:pt x="272" y="41"/>
                    <a:pt x="272" y="45"/>
                  </a:cubicBezTo>
                  <a:cubicBezTo>
                    <a:pt x="272" y="49"/>
                    <a:pt x="258" y="44"/>
                    <a:pt x="255" y="46"/>
                  </a:cubicBezTo>
                  <a:cubicBezTo>
                    <a:pt x="253" y="47"/>
                    <a:pt x="241" y="35"/>
                    <a:pt x="234" y="35"/>
                  </a:cubicBezTo>
                  <a:cubicBezTo>
                    <a:pt x="227" y="35"/>
                    <a:pt x="233" y="41"/>
                    <a:pt x="233" y="49"/>
                  </a:cubicBezTo>
                  <a:cubicBezTo>
                    <a:pt x="233" y="57"/>
                    <a:pt x="220" y="61"/>
                    <a:pt x="223" y="56"/>
                  </a:cubicBezTo>
                  <a:cubicBezTo>
                    <a:pt x="227" y="50"/>
                    <a:pt x="224" y="36"/>
                    <a:pt x="217" y="34"/>
                  </a:cubicBezTo>
                  <a:cubicBezTo>
                    <a:pt x="210" y="31"/>
                    <a:pt x="191" y="39"/>
                    <a:pt x="182" y="39"/>
                  </a:cubicBezTo>
                  <a:cubicBezTo>
                    <a:pt x="172" y="39"/>
                    <a:pt x="159" y="42"/>
                    <a:pt x="167" y="46"/>
                  </a:cubicBezTo>
                  <a:cubicBezTo>
                    <a:pt x="176" y="50"/>
                    <a:pt x="167" y="53"/>
                    <a:pt x="160" y="48"/>
                  </a:cubicBezTo>
                  <a:cubicBezTo>
                    <a:pt x="153" y="43"/>
                    <a:pt x="129" y="48"/>
                    <a:pt x="134" y="51"/>
                  </a:cubicBezTo>
                  <a:cubicBezTo>
                    <a:pt x="139" y="55"/>
                    <a:pt x="140" y="64"/>
                    <a:pt x="137" y="68"/>
                  </a:cubicBezTo>
                  <a:cubicBezTo>
                    <a:pt x="134" y="72"/>
                    <a:pt x="124" y="64"/>
                    <a:pt x="115" y="65"/>
                  </a:cubicBezTo>
                  <a:cubicBezTo>
                    <a:pt x="105" y="65"/>
                    <a:pt x="59" y="86"/>
                    <a:pt x="62" y="91"/>
                  </a:cubicBezTo>
                  <a:cubicBezTo>
                    <a:pt x="65" y="97"/>
                    <a:pt x="84" y="92"/>
                    <a:pt x="91" y="95"/>
                  </a:cubicBezTo>
                  <a:cubicBezTo>
                    <a:pt x="97" y="98"/>
                    <a:pt x="89" y="110"/>
                    <a:pt x="81" y="115"/>
                  </a:cubicBezTo>
                  <a:cubicBezTo>
                    <a:pt x="73" y="120"/>
                    <a:pt x="45" y="115"/>
                    <a:pt x="44" y="121"/>
                  </a:cubicBezTo>
                  <a:cubicBezTo>
                    <a:pt x="44" y="127"/>
                    <a:pt x="0" y="128"/>
                    <a:pt x="0" y="137"/>
                  </a:cubicBezTo>
                  <a:cubicBezTo>
                    <a:pt x="0" y="141"/>
                    <a:pt x="2" y="144"/>
                    <a:pt x="7" y="145"/>
                  </a:cubicBezTo>
                  <a:cubicBezTo>
                    <a:pt x="13" y="146"/>
                    <a:pt x="21" y="144"/>
                    <a:pt x="26" y="150"/>
                  </a:cubicBezTo>
                  <a:cubicBezTo>
                    <a:pt x="32" y="156"/>
                    <a:pt x="47" y="156"/>
                    <a:pt x="58" y="152"/>
                  </a:cubicBezTo>
                  <a:cubicBezTo>
                    <a:pt x="69" y="149"/>
                    <a:pt x="76" y="153"/>
                    <a:pt x="76" y="159"/>
                  </a:cubicBezTo>
                  <a:cubicBezTo>
                    <a:pt x="76" y="165"/>
                    <a:pt x="52" y="157"/>
                    <a:pt x="45" y="161"/>
                  </a:cubicBezTo>
                  <a:cubicBezTo>
                    <a:pt x="38" y="165"/>
                    <a:pt x="15" y="161"/>
                    <a:pt x="16" y="166"/>
                  </a:cubicBezTo>
                  <a:cubicBezTo>
                    <a:pt x="17" y="170"/>
                    <a:pt x="28" y="169"/>
                    <a:pt x="37" y="171"/>
                  </a:cubicBezTo>
                  <a:cubicBezTo>
                    <a:pt x="46" y="173"/>
                    <a:pt x="38" y="176"/>
                    <a:pt x="38" y="180"/>
                  </a:cubicBezTo>
                  <a:cubicBezTo>
                    <a:pt x="37" y="183"/>
                    <a:pt x="42" y="182"/>
                    <a:pt x="51" y="187"/>
                  </a:cubicBezTo>
                  <a:cubicBezTo>
                    <a:pt x="60" y="191"/>
                    <a:pt x="75" y="193"/>
                    <a:pt x="70" y="189"/>
                  </a:cubicBezTo>
                  <a:cubicBezTo>
                    <a:pt x="65" y="184"/>
                    <a:pt x="80" y="184"/>
                    <a:pt x="82" y="187"/>
                  </a:cubicBezTo>
                  <a:cubicBezTo>
                    <a:pt x="84" y="190"/>
                    <a:pt x="91" y="183"/>
                    <a:pt x="98" y="185"/>
                  </a:cubicBezTo>
                  <a:cubicBezTo>
                    <a:pt x="104" y="186"/>
                    <a:pt x="106" y="179"/>
                    <a:pt x="112" y="182"/>
                  </a:cubicBezTo>
                  <a:cubicBezTo>
                    <a:pt x="117" y="185"/>
                    <a:pt x="141" y="187"/>
                    <a:pt x="149" y="191"/>
                  </a:cubicBezTo>
                  <a:cubicBezTo>
                    <a:pt x="157" y="196"/>
                    <a:pt x="169" y="197"/>
                    <a:pt x="168" y="203"/>
                  </a:cubicBezTo>
                  <a:cubicBezTo>
                    <a:pt x="167" y="209"/>
                    <a:pt x="175" y="213"/>
                    <a:pt x="184" y="217"/>
                  </a:cubicBezTo>
                  <a:cubicBezTo>
                    <a:pt x="193" y="221"/>
                    <a:pt x="195" y="229"/>
                    <a:pt x="195" y="235"/>
                  </a:cubicBezTo>
                  <a:cubicBezTo>
                    <a:pt x="194" y="240"/>
                    <a:pt x="205" y="244"/>
                    <a:pt x="203" y="246"/>
                  </a:cubicBezTo>
                  <a:cubicBezTo>
                    <a:pt x="201" y="249"/>
                    <a:pt x="203" y="252"/>
                    <a:pt x="209" y="258"/>
                  </a:cubicBezTo>
                  <a:cubicBezTo>
                    <a:pt x="215" y="263"/>
                    <a:pt x="199" y="267"/>
                    <a:pt x="203" y="271"/>
                  </a:cubicBezTo>
                  <a:cubicBezTo>
                    <a:pt x="207" y="275"/>
                    <a:pt x="197" y="284"/>
                    <a:pt x="209" y="286"/>
                  </a:cubicBezTo>
                  <a:cubicBezTo>
                    <a:pt x="220" y="287"/>
                    <a:pt x="218" y="279"/>
                    <a:pt x="226" y="279"/>
                  </a:cubicBezTo>
                  <a:cubicBezTo>
                    <a:pt x="234" y="279"/>
                    <a:pt x="226" y="285"/>
                    <a:pt x="230" y="290"/>
                  </a:cubicBezTo>
                  <a:cubicBezTo>
                    <a:pt x="235" y="294"/>
                    <a:pt x="244" y="293"/>
                    <a:pt x="253" y="299"/>
                  </a:cubicBezTo>
                  <a:cubicBezTo>
                    <a:pt x="261" y="306"/>
                    <a:pt x="256" y="309"/>
                    <a:pt x="248" y="304"/>
                  </a:cubicBezTo>
                  <a:cubicBezTo>
                    <a:pt x="240" y="298"/>
                    <a:pt x="217" y="300"/>
                    <a:pt x="217" y="302"/>
                  </a:cubicBezTo>
                  <a:cubicBezTo>
                    <a:pt x="217" y="304"/>
                    <a:pt x="242" y="317"/>
                    <a:pt x="248" y="315"/>
                  </a:cubicBezTo>
                  <a:cubicBezTo>
                    <a:pt x="254" y="313"/>
                    <a:pt x="262" y="323"/>
                    <a:pt x="259" y="326"/>
                  </a:cubicBezTo>
                  <a:cubicBezTo>
                    <a:pt x="255" y="329"/>
                    <a:pt x="257" y="337"/>
                    <a:pt x="256" y="341"/>
                  </a:cubicBezTo>
                  <a:cubicBezTo>
                    <a:pt x="255" y="345"/>
                    <a:pt x="247" y="341"/>
                    <a:pt x="241" y="342"/>
                  </a:cubicBezTo>
                  <a:cubicBezTo>
                    <a:pt x="236" y="343"/>
                    <a:pt x="232" y="344"/>
                    <a:pt x="232" y="350"/>
                  </a:cubicBezTo>
                  <a:cubicBezTo>
                    <a:pt x="232" y="355"/>
                    <a:pt x="223" y="359"/>
                    <a:pt x="222" y="366"/>
                  </a:cubicBezTo>
                  <a:cubicBezTo>
                    <a:pt x="221" y="372"/>
                    <a:pt x="229" y="372"/>
                    <a:pt x="234" y="375"/>
                  </a:cubicBezTo>
                  <a:cubicBezTo>
                    <a:pt x="238" y="378"/>
                    <a:pt x="225" y="380"/>
                    <a:pt x="225" y="384"/>
                  </a:cubicBezTo>
                  <a:cubicBezTo>
                    <a:pt x="224" y="389"/>
                    <a:pt x="236" y="398"/>
                    <a:pt x="241" y="400"/>
                  </a:cubicBezTo>
                  <a:cubicBezTo>
                    <a:pt x="245" y="402"/>
                    <a:pt x="241" y="413"/>
                    <a:pt x="243" y="419"/>
                  </a:cubicBezTo>
                  <a:cubicBezTo>
                    <a:pt x="245" y="424"/>
                    <a:pt x="251" y="417"/>
                    <a:pt x="250" y="424"/>
                  </a:cubicBezTo>
                  <a:cubicBezTo>
                    <a:pt x="249" y="431"/>
                    <a:pt x="255" y="431"/>
                    <a:pt x="256" y="435"/>
                  </a:cubicBezTo>
                  <a:cubicBezTo>
                    <a:pt x="256" y="439"/>
                    <a:pt x="267" y="439"/>
                    <a:pt x="265" y="445"/>
                  </a:cubicBezTo>
                  <a:cubicBezTo>
                    <a:pt x="263" y="450"/>
                    <a:pt x="268" y="454"/>
                    <a:pt x="270" y="458"/>
                  </a:cubicBezTo>
                  <a:cubicBezTo>
                    <a:pt x="273" y="461"/>
                    <a:pt x="282" y="466"/>
                    <a:pt x="283" y="470"/>
                  </a:cubicBezTo>
                  <a:cubicBezTo>
                    <a:pt x="285" y="475"/>
                    <a:pt x="290" y="480"/>
                    <a:pt x="296" y="478"/>
                  </a:cubicBezTo>
                  <a:cubicBezTo>
                    <a:pt x="303" y="477"/>
                    <a:pt x="303" y="482"/>
                    <a:pt x="308" y="482"/>
                  </a:cubicBezTo>
                  <a:cubicBezTo>
                    <a:pt x="313" y="481"/>
                    <a:pt x="320" y="484"/>
                    <a:pt x="322" y="487"/>
                  </a:cubicBezTo>
                  <a:cubicBezTo>
                    <a:pt x="323" y="491"/>
                    <a:pt x="338" y="494"/>
                    <a:pt x="342" y="494"/>
                  </a:cubicBezTo>
                  <a:cubicBezTo>
                    <a:pt x="346" y="495"/>
                    <a:pt x="347" y="488"/>
                    <a:pt x="351" y="486"/>
                  </a:cubicBezTo>
                  <a:cubicBezTo>
                    <a:pt x="354" y="484"/>
                    <a:pt x="353" y="470"/>
                    <a:pt x="356" y="469"/>
                  </a:cubicBezTo>
                  <a:cubicBezTo>
                    <a:pt x="360" y="468"/>
                    <a:pt x="359" y="453"/>
                    <a:pt x="355" y="452"/>
                  </a:cubicBezTo>
                  <a:cubicBezTo>
                    <a:pt x="352" y="451"/>
                    <a:pt x="353" y="446"/>
                    <a:pt x="361" y="447"/>
                  </a:cubicBezTo>
                  <a:cubicBezTo>
                    <a:pt x="369" y="448"/>
                    <a:pt x="366" y="440"/>
                    <a:pt x="370" y="439"/>
                  </a:cubicBezTo>
                  <a:cubicBezTo>
                    <a:pt x="374" y="438"/>
                    <a:pt x="372" y="432"/>
                    <a:pt x="375" y="431"/>
                  </a:cubicBezTo>
                  <a:cubicBezTo>
                    <a:pt x="378" y="430"/>
                    <a:pt x="377" y="426"/>
                    <a:pt x="375" y="423"/>
                  </a:cubicBezTo>
                  <a:cubicBezTo>
                    <a:pt x="373" y="421"/>
                    <a:pt x="376" y="419"/>
                    <a:pt x="380" y="418"/>
                  </a:cubicBezTo>
                  <a:cubicBezTo>
                    <a:pt x="384" y="418"/>
                    <a:pt x="383" y="412"/>
                    <a:pt x="377" y="410"/>
                  </a:cubicBezTo>
                  <a:cubicBezTo>
                    <a:pt x="372" y="408"/>
                    <a:pt x="374" y="403"/>
                    <a:pt x="379" y="406"/>
                  </a:cubicBezTo>
                  <a:cubicBezTo>
                    <a:pt x="385" y="410"/>
                    <a:pt x="389" y="407"/>
                    <a:pt x="386" y="403"/>
                  </a:cubicBezTo>
                  <a:cubicBezTo>
                    <a:pt x="383" y="399"/>
                    <a:pt x="390" y="398"/>
                    <a:pt x="397" y="397"/>
                  </a:cubicBezTo>
                  <a:cubicBezTo>
                    <a:pt x="404" y="396"/>
                    <a:pt x="408" y="393"/>
                    <a:pt x="406" y="388"/>
                  </a:cubicBezTo>
                  <a:cubicBezTo>
                    <a:pt x="405" y="383"/>
                    <a:pt x="415" y="383"/>
                    <a:pt x="412" y="387"/>
                  </a:cubicBezTo>
                  <a:cubicBezTo>
                    <a:pt x="410" y="392"/>
                    <a:pt x="411" y="396"/>
                    <a:pt x="415" y="393"/>
                  </a:cubicBezTo>
                  <a:cubicBezTo>
                    <a:pt x="418" y="390"/>
                    <a:pt x="425" y="392"/>
                    <a:pt x="436" y="389"/>
                  </a:cubicBezTo>
                  <a:cubicBezTo>
                    <a:pt x="448" y="386"/>
                    <a:pt x="459" y="377"/>
                    <a:pt x="462" y="368"/>
                  </a:cubicBezTo>
                  <a:cubicBezTo>
                    <a:pt x="465" y="360"/>
                    <a:pt x="478" y="360"/>
                    <a:pt x="477" y="355"/>
                  </a:cubicBezTo>
                  <a:cubicBezTo>
                    <a:pt x="475" y="349"/>
                    <a:pt x="479" y="347"/>
                    <a:pt x="488" y="351"/>
                  </a:cubicBezTo>
                  <a:cubicBezTo>
                    <a:pt x="496" y="354"/>
                    <a:pt x="489" y="348"/>
                    <a:pt x="499" y="348"/>
                  </a:cubicBezTo>
                  <a:cubicBezTo>
                    <a:pt x="509" y="348"/>
                    <a:pt x="507" y="345"/>
                    <a:pt x="516" y="344"/>
                  </a:cubicBezTo>
                  <a:cubicBezTo>
                    <a:pt x="526" y="344"/>
                    <a:pt x="550" y="340"/>
                    <a:pt x="558" y="334"/>
                  </a:cubicBezTo>
                  <a:cubicBezTo>
                    <a:pt x="566" y="328"/>
                    <a:pt x="584" y="322"/>
                    <a:pt x="591" y="318"/>
                  </a:cubicBezTo>
                  <a:cubicBezTo>
                    <a:pt x="598" y="314"/>
                    <a:pt x="600" y="310"/>
                    <a:pt x="596" y="313"/>
                  </a:cubicBezTo>
                  <a:cubicBezTo>
                    <a:pt x="591" y="315"/>
                    <a:pt x="582" y="315"/>
                    <a:pt x="575" y="314"/>
                  </a:cubicBezTo>
                  <a:cubicBezTo>
                    <a:pt x="568" y="312"/>
                    <a:pt x="557" y="306"/>
                    <a:pt x="549" y="311"/>
                  </a:cubicBezTo>
                  <a:cubicBezTo>
                    <a:pt x="541" y="315"/>
                    <a:pt x="546" y="305"/>
                    <a:pt x="553" y="304"/>
                  </a:cubicBezTo>
                  <a:cubicBezTo>
                    <a:pt x="559" y="303"/>
                    <a:pt x="556" y="300"/>
                    <a:pt x="555" y="293"/>
                  </a:cubicBezTo>
                  <a:cubicBezTo>
                    <a:pt x="553" y="287"/>
                    <a:pt x="566" y="291"/>
                    <a:pt x="571" y="298"/>
                  </a:cubicBezTo>
                  <a:cubicBezTo>
                    <a:pt x="577" y="306"/>
                    <a:pt x="587" y="309"/>
                    <a:pt x="597" y="306"/>
                  </a:cubicBezTo>
                  <a:cubicBezTo>
                    <a:pt x="606" y="304"/>
                    <a:pt x="597" y="297"/>
                    <a:pt x="601" y="292"/>
                  </a:cubicBezTo>
                  <a:cubicBezTo>
                    <a:pt x="605" y="287"/>
                    <a:pt x="572" y="272"/>
                    <a:pt x="570" y="267"/>
                  </a:cubicBezTo>
                  <a:cubicBezTo>
                    <a:pt x="569" y="262"/>
                    <a:pt x="579" y="266"/>
                    <a:pt x="588" y="269"/>
                  </a:cubicBezTo>
                  <a:cubicBezTo>
                    <a:pt x="597" y="273"/>
                    <a:pt x="599" y="262"/>
                    <a:pt x="599" y="258"/>
                  </a:cubicBezTo>
                  <a:cubicBezTo>
                    <a:pt x="599" y="253"/>
                    <a:pt x="579" y="253"/>
                    <a:pt x="571" y="258"/>
                  </a:cubicBezTo>
                  <a:cubicBezTo>
                    <a:pt x="562" y="262"/>
                    <a:pt x="554" y="252"/>
                    <a:pt x="566" y="251"/>
                  </a:cubicBezTo>
                  <a:cubicBezTo>
                    <a:pt x="577" y="249"/>
                    <a:pt x="567" y="245"/>
                    <a:pt x="570" y="242"/>
                  </a:cubicBezTo>
                  <a:cubicBezTo>
                    <a:pt x="574" y="238"/>
                    <a:pt x="588" y="251"/>
                    <a:pt x="596" y="249"/>
                  </a:cubicBezTo>
                  <a:cubicBezTo>
                    <a:pt x="604" y="246"/>
                    <a:pt x="609" y="249"/>
                    <a:pt x="616" y="244"/>
                  </a:cubicBezTo>
                  <a:cubicBezTo>
                    <a:pt x="622" y="239"/>
                    <a:pt x="604" y="235"/>
                    <a:pt x="600" y="231"/>
                  </a:cubicBezTo>
                  <a:cubicBezTo>
                    <a:pt x="596" y="227"/>
                    <a:pt x="619" y="228"/>
                    <a:pt x="626" y="228"/>
                  </a:cubicBezTo>
                  <a:cubicBezTo>
                    <a:pt x="633" y="229"/>
                    <a:pt x="635" y="219"/>
                    <a:pt x="629" y="221"/>
                  </a:cubicBezTo>
                  <a:cubicBezTo>
                    <a:pt x="624" y="223"/>
                    <a:pt x="604" y="215"/>
                    <a:pt x="608" y="209"/>
                  </a:cubicBezTo>
                  <a:cubicBezTo>
                    <a:pt x="612" y="203"/>
                    <a:pt x="620" y="210"/>
                    <a:pt x="628" y="206"/>
                  </a:cubicBezTo>
                  <a:cubicBezTo>
                    <a:pt x="637" y="202"/>
                    <a:pt x="629" y="186"/>
                    <a:pt x="623" y="186"/>
                  </a:cubicBezTo>
                  <a:cubicBezTo>
                    <a:pt x="617" y="186"/>
                    <a:pt x="602" y="184"/>
                    <a:pt x="602" y="181"/>
                  </a:cubicBezTo>
                  <a:cubicBezTo>
                    <a:pt x="602" y="178"/>
                    <a:pt x="590" y="176"/>
                    <a:pt x="594" y="173"/>
                  </a:cubicBezTo>
                  <a:cubicBezTo>
                    <a:pt x="597" y="170"/>
                    <a:pt x="602" y="176"/>
                    <a:pt x="609" y="171"/>
                  </a:cubicBezTo>
                  <a:cubicBezTo>
                    <a:pt x="617" y="166"/>
                    <a:pt x="634" y="172"/>
                    <a:pt x="641" y="171"/>
                  </a:cubicBezTo>
                  <a:cubicBezTo>
                    <a:pt x="648" y="170"/>
                    <a:pt x="638" y="157"/>
                    <a:pt x="634" y="159"/>
                  </a:cubicBezTo>
                  <a:cubicBezTo>
                    <a:pt x="630" y="162"/>
                    <a:pt x="616" y="162"/>
                    <a:pt x="615" y="156"/>
                  </a:cubicBezTo>
                  <a:cubicBezTo>
                    <a:pt x="614" y="149"/>
                    <a:pt x="628" y="156"/>
                    <a:pt x="630" y="152"/>
                  </a:cubicBezTo>
                  <a:cubicBezTo>
                    <a:pt x="633" y="149"/>
                    <a:pt x="610" y="141"/>
                    <a:pt x="607" y="148"/>
                  </a:cubicBezTo>
                  <a:cubicBezTo>
                    <a:pt x="604" y="154"/>
                    <a:pt x="591" y="152"/>
                    <a:pt x="598" y="148"/>
                  </a:cubicBezTo>
                  <a:cubicBezTo>
                    <a:pt x="604" y="144"/>
                    <a:pt x="606" y="134"/>
                    <a:pt x="605" y="128"/>
                  </a:cubicBezTo>
                  <a:cubicBezTo>
                    <a:pt x="604" y="123"/>
                    <a:pt x="628" y="122"/>
                    <a:pt x="626" y="113"/>
                  </a:cubicBezTo>
                  <a:cubicBezTo>
                    <a:pt x="623" y="105"/>
                    <a:pt x="637" y="103"/>
                    <a:pt x="645" y="103"/>
                  </a:cubicBezTo>
                  <a:cubicBezTo>
                    <a:pt x="653" y="103"/>
                    <a:pt x="645" y="93"/>
                    <a:pt x="637" y="94"/>
                  </a:cubicBezTo>
                  <a:cubicBezTo>
                    <a:pt x="629" y="95"/>
                    <a:pt x="622" y="103"/>
                    <a:pt x="618" y="100"/>
                  </a:cubicBezTo>
                  <a:cubicBezTo>
                    <a:pt x="614" y="97"/>
                    <a:pt x="627" y="91"/>
                    <a:pt x="634" y="91"/>
                  </a:cubicBezTo>
                  <a:cubicBezTo>
                    <a:pt x="640" y="91"/>
                    <a:pt x="657" y="90"/>
                    <a:pt x="663" y="87"/>
                  </a:cubicBezTo>
                  <a:cubicBezTo>
                    <a:pt x="669" y="84"/>
                    <a:pt x="653" y="81"/>
                    <a:pt x="642" y="82"/>
                  </a:cubicBezTo>
                  <a:cubicBezTo>
                    <a:pt x="630" y="83"/>
                    <a:pt x="630" y="79"/>
                    <a:pt x="647" y="79"/>
                  </a:cubicBezTo>
                  <a:cubicBezTo>
                    <a:pt x="664" y="78"/>
                    <a:pt x="661" y="75"/>
                    <a:pt x="673" y="74"/>
                  </a:cubicBezTo>
                  <a:cubicBezTo>
                    <a:pt x="684" y="73"/>
                    <a:pt x="680" y="68"/>
                    <a:pt x="688" y="68"/>
                  </a:cubicBezTo>
                  <a:cubicBezTo>
                    <a:pt x="695" y="67"/>
                    <a:pt x="714" y="60"/>
                    <a:pt x="714" y="57"/>
                  </a:cubicBezTo>
                  <a:cubicBezTo>
                    <a:pt x="714" y="53"/>
                    <a:pt x="687" y="46"/>
                    <a:pt x="674" y="46"/>
                  </a:cubicBezTo>
                  <a:close/>
                  <a:moveTo>
                    <a:pt x="244" y="324"/>
                  </a:moveTo>
                  <a:cubicBezTo>
                    <a:pt x="245" y="319"/>
                    <a:pt x="239" y="322"/>
                    <a:pt x="235" y="316"/>
                  </a:cubicBezTo>
                  <a:cubicBezTo>
                    <a:pt x="232" y="310"/>
                    <a:pt x="214" y="308"/>
                    <a:pt x="212" y="313"/>
                  </a:cubicBezTo>
                  <a:cubicBezTo>
                    <a:pt x="212" y="314"/>
                    <a:pt x="206" y="317"/>
                    <a:pt x="211" y="322"/>
                  </a:cubicBezTo>
                  <a:cubicBezTo>
                    <a:pt x="215" y="326"/>
                    <a:pt x="218" y="324"/>
                    <a:pt x="223" y="329"/>
                  </a:cubicBezTo>
                  <a:cubicBezTo>
                    <a:pt x="229" y="333"/>
                    <a:pt x="244" y="329"/>
                    <a:pt x="244" y="3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0" name="Freeform 124"/>
            <p:cNvSpPr>
              <a:spLocks noEditPoints="1"/>
            </p:cNvSpPr>
            <p:nvPr userDrawn="1"/>
          </p:nvSpPr>
          <p:spPr bwMode="auto">
            <a:xfrm>
              <a:off x="3307659" y="1595096"/>
              <a:ext cx="2226651" cy="1730587"/>
            </a:xfrm>
            <a:custGeom>
              <a:avLst/>
              <a:gdLst>
                <a:gd name="T0" fmla="*/ 212 w 1039"/>
                <a:gd name="T1" fmla="*/ 655 h 742"/>
                <a:gd name="T2" fmla="*/ 195 w 1039"/>
                <a:gd name="T3" fmla="*/ 218 h 742"/>
                <a:gd name="T4" fmla="*/ 400 w 1039"/>
                <a:gd name="T5" fmla="*/ 241 h 742"/>
                <a:gd name="T6" fmla="*/ 266 w 1039"/>
                <a:gd name="T7" fmla="*/ 258 h 742"/>
                <a:gd name="T8" fmla="*/ 400 w 1039"/>
                <a:gd name="T9" fmla="*/ 321 h 742"/>
                <a:gd name="T10" fmla="*/ 246 w 1039"/>
                <a:gd name="T11" fmla="*/ 186 h 742"/>
                <a:gd name="T12" fmla="*/ 216 w 1039"/>
                <a:gd name="T13" fmla="*/ 178 h 742"/>
                <a:gd name="T14" fmla="*/ 382 w 1039"/>
                <a:gd name="T15" fmla="*/ 204 h 742"/>
                <a:gd name="T16" fmla="*/ 308 w 1039"/>
                <a:gd name="T17" fmla="*/ 138 h 742"/>
                <a:gd name="T18" fmla="*/ 427 w 1039"/>
                <a:gd name="T19" fmla="*/ 115 h 742"/>
                <a:gd name="T20" fmla="*/ 431 w 1039"/>
                <a:gd name="T21" fmla="*/ 155 h 742"/>
                <a:gd name="T22" fmla="*/ 434 w 1039"/>
                <a:gd name="T23" fmla="*/ 177 h 742"/>
                <a:gd name="T24" fmla="*/ 561 w 1039"/>
                <a:gd name="T25" fmla="*/ 141 h 742"/>
                <a:gd name="T26" fmla="*/ 509 w 1039"/>
                <a:gd name="T27" fmla="*/ 223 h 742"/>
                <a:gd name="T28" fmla="*/ 710 w 1039"/>
                <a:gd name="T29" fmla="*/ 211 h 742"/>
                <a:gd name="T30" fmla="*/ 600 w 1039"/>
                <a:gd name="T31" fmla="*/ 145 h 742"/>
                <a:gd name="T32" fmla="*/ 618 w 1039"/>
                <a:gd name="T33" fmla="*/ 80 h 742"/>
                <a:gd name="T34" fmla="*/ 607 w 1039"/>
                <a:gd name="T35" fmla="*/ 64 h 742"/>
                <a:gd name="T36" fmla="*/ 656 w 1039"/>
                <a:gd name="T37" fmla="*/ 115 h 742"/>
                <a:gd name="T38" fmla="*/ 722 w 1039"/>
                <a:gd name="T39" fmla="*/ 173 h 742"/>
                <a:gd name="T40" fmla="*/ 823 w 1039"/>
                <a:gd name="T41" fmla="*/ 83 h 742"/>
                <a:gd name="T42" fmla="*/ 786 w 1039"/>
                <a:gd name="T43" fmla="*/ 9 h 742"/>
                <a:gd name="T44" fmla="*/ 588 w 1039"/>
                <a:gd name="T45" fmla="*/ 44 h 742"/>
                <a:gd name="T46" fmla="*/ 646 w 1039"/>
                <a:gd name="T47" fmla="*/ 422 h 742"/>
                <a:gd name="T48" fmla="*/ 856 w 1039"/>
                <a:gd name="T49" fmla="*/ 326 h 742"/>
                <a:gd name="T50" fmla="*/ 771 w 1039"/>
                <a:gd name="T51" fmla="*/ 261 h 742"/>
                <a:gd name="T52" fmla="*/ 646 w 1039"/>
                <a:gd name="T53" fmla="*/ 240 h 742"/>
                <a:gd name="T54" fmla="*/ 729 w 1039"/>
                <a:gd name="T55" fmla="*/ 296 h 742"/>
                <a:gd name="T56" fmla="*/ 762 w 1039"/>
                <a:gd name="T57" fmla="*/ 393 h 742"/>
                <a:gd name="T58" fmla="*/ 879 w 1039"/>
                <a:gd name="T59" fmla="*/ 402 h 742"/>
                <a:gd name="T60" fmla="*/ 706 w 1039"/>
                <a:gd name="T61" fmla="*/ 231 h 742"/>
                <a:gd name="T62" fmla="*/ 996 w 1039"/>
                <a:gd name="T63" fmla="*/ 615 h 742"/>
                <a:gd name="T64" fmla="*/ 114 w 1039"/>
                <a:gd name="T65" fmla="*/ 603 h 742"/>
                <a:gd name="T66" fmla="*/ 849 w 1039"/>
                <a:gd name="T67" fmla="*/ 658 h 742"/>
                <a:gd name="T68" fmla="*/ 996 w 1039"/>
                <a:gd name="T69" fmla="*/ 584 h 742"/>
                <a:gd name="T70" fmla="*/ 926 w 1039"/>
                <a:gd name="T71" fmla="*/ 537 h 742"/>
                <a:gd name="T72" fmla="*/ 873 w 1039"/>
                <a:gd name="T73" fmla="*/ 506 h 742"/>
                <a:gd name="T74" fmla="*/ 789 w 1039"/>
                <a:gd name="T75" fmla="*/ 444 h 742"/>
                <a:gd name="T76" fmla="*/ 752 w 1039"/>
                <a:gd name="T77" fmla="*/ 521 h 742"/>
                <a:gd name="T78" fmla="*/ 689 w 1039"/>
                <a:gd name="T79" fmla="*/ 592 h 742"/>
                <a:gd name="T80" fmla="*/ 557 w 1039"/>
                <a:gd name="T81" fmla="*/ 504 h 742"/>
                <a:gd name="T82" fmla="*/ 599 w 1039"/>
                <a:gd name="T83" fmla="*/ 413 h 742"/>
                <a:gd name="T84" fmla="*/ 671 w 1039"/>
                <a:gd name="T85" fmla="*/ 371 h 742"/>
                <a:gd name="T86" fmla="*/ 658 w 1039"/>
                <a:gd name="T87" fmla="*/ 326 h 742"/>
                <a:gd name="T88" fmla="*/ 599 w 1039"/>
                <a:gd name="T89" fmla="*/ 330 h 742"/>
                <a:gd name="T90" fmla="*/ 555 w 1039"/>
                <a:gd name="T91" fmla="*/ 260 h 742"/>
                <a:gd name="T92" fmla="*/ 536 w 1039"/>
                <a:gd name="T93" fmla="*/ 280 h 742"/>
                <a:gd name="T94" fmla="*/ 525 w 1039"/>
                <a:gd name="T95" fmla="*/ 349 h 742"/>
                <a:gd name="T96" fmla="*/ 509 w 1039"/>
                <a:gd name="T97" fmla="*/ 334 h 742"/>
                <a:gd name="T98" fmla="*/ 413 w 1039"/>
                <a:gd name="T99" fmla="*/ 334 h 742"/>
                <a:gd name="T100" fmla="*/ 277 w 1039"/>
                <a:gd name="T101" fmla="*/ 326 h 742"/>
                <a:gd name="T102" fmla="*/ 100 w 1039"/>
                <a:gd name="T103" fmla="*/ 327 h 742"/>
                <a:gd name="T104" fmla="*/ 49 w 1039"/>
                <a:gd name="T105" fmla="*/ 327 h 742"/>
                <a:gd name="T106" fmla="*/ 131 w 1039"/>
                <a:gd name="T107" fmla="*/ 564 h 742"/>
                <a:gd name="T108" fmla="*/ 188 w 1039"/>
                <a:gd name="T109" fmla="*/ 631 h 742"/>
                <a:gd name="T110" fmla="*/ 644 w 1039"/>
                <a:gd name="T111" fmla="*/ 661 h 742"/>
                <a:gd name="T112" fmla="*/ 725 w 1039"/>
                <a:gd name="T113" fmla="*/ 734 h 742"/>
                <a:gd name="T114" fmla="*/ 895 w 1039"/>
                <a:gd name="T115" fmla="*/ 692 h 742"/>
                <a:gd name="T116" fmla="*/ 251 w 1039"/>
                <a:gd name="T117" fmla="*/ 390 h 742"/>
                <a:gd name="T118" fmla="*/ 249 w 1039"/>
                <a:gd name="T119" fmla="*/ 376 h 742"/>
                <a:gd name="T120" fmla="*/ 521 w 1039"/>
                <a:gd name="T121" fmla="*/ 629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39" h="742">
                  <a:moveTo>
                    <a:pt x="205" y="651"/>
                  </a:moveTo>
                  <a:cubicBezTo>
                    <a:pt x="202" y="647"/>
                    <a:pt x="193" y="648"/>
                    <a:pt x="192" y="645"/>
                  </a:cubicBezTo>
                  <a:cubicBezTo>
                    <a:pt x="190" y="642"/>
                    <a:pt x="182" y="631"/>
                    <a:pt x="178" y="631"/>
                  </a:cubicBezTo>
                  <a:cubicBezTo>
                    <a:pt x="174" y="631"/>
                    <a:pt x="168" y="631"/>
                    <a:pt x="163" y="628"/>
                  </a:cubicBezTo>
                  <a:cubicBezTo>
                    <a:pt x="158" y="624"/>
                    <a:pt x="154" y="624"/>
                    <a:pt x="151" y="626"/>
                  </a:cubicBezTo>
                  <a:cubicBezTo>
                    <a:pt x="147" y="628"/>
                    <a:pt x="155" y="629"/>
                    <a:pt x="154" y="631"/>
                  </a:cubicBezTo>
                  <a:cubicBezTo>
                    <a:pt x="154" y="633"/>
                    <a:pt x="157" y="635"/>
                    <a:pt x="160" y="634"/>
                  </a:cubicBezTo>
                  <a:cubicBezTo>
                    <a:pt x="163" y="634"/>
                    <a:pt x="165" y="640"/>
                    <a:pt x="168" y="640"/>
                  </a:cubicBezTo>
                  <a:cubicBezTo>
                    <a:pt x="171" y="640"/>
                    <a:pt x="172" y="645"/>
                    <a:pt x="175" y="645"/>
                  </a:cubicBezTo>
                  <a:cubicBezTo>
                    <a:pt x="179" y="645"/>
                    <a:pt x="180" y="649"/>
                    <a:pt x="182" y="651"/>
                  </a:cubicBezTo>
                  <a:cubicBezTo>
                    <a:pt x="183" y="653"/>
                    <a:pt x="188" y="651"/>
                    <a:pt x="188" y="653"/>
                  </a:cubicBezTo>
                  <a:cubicBezTo>
                    <a:pt x="188" y="655"/>
                    <a:pt x="192" y="657"/>
                    <a:pt x="193" y="659"/>
                  </a:cubicBezTo>
                  <a:cubicBezTo>
                    <a:pt x="200" y="660"/>
                    <a:pt x="206" y="661"/>
                    <a:pt x="211" y="659"/>
                  </a:cubicBezTo>
                  <a:cubicBezTo>
                    <a:pt x="211" y="658"/>
                    <a:pt x="212" y="656"/>
                    <a:pt x="212" y="655"/>
                  </a:cubicBezTo>
                  <a:cubicBezTo>
                    <a:pt x="214" y="652"/>
                    <a:pt x="209" y="654"/>
                    <a:pt x="205" y="651"/>
                  </a:cubicBezTo>
                  <a:close/>
                  <a:moveTo>
                    <a:pt x="196" y="270"/>
                  </a:moveTo>
                  <a:cubicBezTo>
                    <a:pt x="206" y="272"/>
                    <a:pt x="207" y="287"/>
                    <a:pt x="213" y="287"/>
                  </a:cubicBezTo>
                  <a:cubicBezTo>
                    <a:pt x="217" y="287"/>
                    <a:pt x="214" y="282"/>
                    <a:pt x="221" y="282"/>
                  </a:cubicBezTo>
                  <a:cubicBezTo>
                    <a:pt x="227" y="282"/>
                    <a:pt x="226" y="279"/>
                    <a:pt x="232" y="279"/>
                  </a:cubicBezTo>
                  <a:cubicBezTo>
                    <a:pt x="238" y="280"/>
                    <a:pt x="243" y="278"/>
                    <a:pt x="243" y="271"/>
                  </a:cubicBezTo>
                  <a:cubicBezTo>
                    <a:pt x="243" y="265"/>
                    <a:pt x="248" y="262"/>
                    <a:pt x="254" y="261"/>
                  </a:cubicBezTo>
                  <a:cubicBezTo>
                    <a:pt x="261" y="259"/>
                    <a:pt x="255" y="252"/>
                    <a:pt x="264" y="250"/>
                  </a:cubicBezTo>
                  <a:cubicBezTo>
                    <a:pt x="272" y="248"/>
                    <a:pt x="297" y="239"/>
                    <a:pt x="301" y="236"/>
                  </a:cubicBezTo>
                  <a:cubicBezTo>
                    <a:pt x="305" y="233"/>
                    <a:pt x="296" y="229"/>
                    <a:pt x="286" y="224"/>
                  </a:cubicBezTo>
                  <a:cubicBezTo>
                    <a:pt x="277" y="219"/>
                    <a:pt x="270" y="217"/>
                    <a:pt x="263" y="221"/>
                  </a:cubicBezTo>
                  <a:cubicBezTo>
                    <a:pt x="255" y="226"/>
                    <a:pt x="261" y="217"/>
                    <a:pt x="255" y="219"/>
                  </a:cubicBezTo>
                  <a:cubicBezTo>
                    <a:pt x="250" y="221"/>
                    <a:pt x="234" y="215"/>
                    <a:pt x="232" y="213"/>
                  </a:cubicBezTo>
                  <a:cubicBezTo>
                    <a:pt x="230" y="210"/>
                    <a:pt x="202" y="218"/>
                    <a:pt x="195" y="218"/>
                  </a:cubicBezTo>
                  <a:cubicBezTo>
                    <a:pt x="189" y="218"/>
                    <a:pt x="196" y="225"/>
                    <a:pt x="201" y="228"/>
                  </a:cubicBezTo>
                  <a:cubicBezTo>
                    <a:pt x="205" y="231"/>
                    <a:pt x="189" y="242"/>
                    <a:pt x="192" y="244"/>
                  </a:cubicBezTo>
                  <a:cubicBezTo>
                    <a:pt x="195" y="247"/>
                    <a:pt x="189" y="253"/>
                    <a:pt x="182" y="261"/>
                  </a:cubicBezTo>
                  <a:cubicBezTo>
                    <a:pt x="175" y="268"/>
                    <a:pt x="187" y="268"/>
                    <a:pt x="196" y="270"/>
                  </a:cubicBezTo>
                  <a:close/>
                  <a:moveTo>
                    <a:pt x="455" y="309"/>
                  </a:moveTo>
                  <a:cubicBezTo>
                    <a:pt x="458" y="306"/>
                    <a:pt x="471" y="316"/>
                    <a:pt x="472" y="309"/>
                  </a:cubicBezTo>
                  <a:cubicBezTo>
                    <a:pt x="472" y="301"/>
                    <a:pt x="457" y="298"/>
                    <a:pt x="451" y="294"/>
                  </a:cubicBezTo>
                  <a:cubicBezTo>
                    <a:pt x="445" y="290"/>
                    <a:pt x="442" y="292"/>
                    <a:pt x="432" y="286"/>
                  </a:cubicBezTo>
                  <a:cubicBezTo>
                    <a:pt x="422" y="279"/>
                    <a:pt x="435" y="276"/>
                    <a:pt x="428" y="270"/>
                  </a:cubicBezTo>
                  <a:cubicBezTo>
                    <a:pt x="420" y="265"/>
                    <a:pt x="418" y="251"/>
                    <a:pt x="423" y="246"/>
                  </a:cubicBezTo>
                  <a:cubicBezTo>
                    <a:pt x="428" y="241"/>
                    <a:pt x="434" y="234"/>
                    <a:pt x="424" y="231"/>
                  </a:cubicBezTo>
                  <a:cubicBezTo>
                    <a:pt x="415" y="227"/>
                    <a:pt x="400" y="233"/>
                    <a:pt x="402" y="235"/>
                  </a:cubicBezTo>
                  <a:cubicBezTo>
                    <a:pt x="403" y="237"/>
                    <a:pt x="416" y="244"/>
                    <a:pt x="416" y="247"/>
                  </a:cubicBezTo>
                  <a:cubicBezTo>
                    <a:pt x="416" y="250"/>
                    <a:pt x="404" y="239"/>
                    <a:pt x="400" y="241"/>
                  </a:cubicBezTo>
                  <a:cubicBezTo>
                    <a:pt x="396" y="243"/>
                    <a:pt x="391" y="236"/>
                    <a:pt x="388" y="241"/>
                  </a:cubicBezTo>
                  <a:cubicBezTo>
                    <a:pt x="384" y="246"/>
                    <a:pt x="392" y="263"/>
                    <a:pt x="395" y="267"/>
                  </a:cubicBezTo>
                  <a:cubicBezTo>
                    <a:pt x="399" y="272"/>
                    <a:pt x="392" y="272"/>
                    <a:pt x="388" y="273"/>
                  </a:cubicBezTo>
                  <a:cubicBezTo>
                    <a:pt x="384" y="274"/>
                    <a:pt x="384" y="260"/>
                    <a:pt x="379" y="254"/>
                  </a:cubicBezTo>
                  <a:cubicBezTo>
                    <a:pt x="375" y="249"/>
                    <a:pt x="359" y="243"/>
                    <a:pt x="358" y="247"/>
                  </a:cubicBezTo>
                  <a:cubicBezTo>
                    <a:pt x="357" y="251"/>
                    <a:pt x="368" y="251"/>
                    <a:pt x="367" y="256"/>
                  </a:cubicBezTo>
                  <a:cubicBezTo>
                    <a:pt x="365" y="261"/>
                    <a:pt x="359" y="253"/>
                    <a:pt x="353" y="257"/>
                  </a:cubicBezTo>
                  <a:cubicBezTo>
                    <a:pt x="347" y="261"/>
                    <a:pt x="348" y="258"/>
                    <a:pt x="349" y="254"/>
                  </a:cubicBezTo>
                  <a:cubicBezTo>
                    <a:pt x="350" y="250"/>
                    <a:pt x="341" y="245"/>
                    <a:pt x="331" y="246"/>
                  </a:cubicBezTo>
                  <a:cubicBezTo>
                    <a:pt x="321" y="247"/>
                    <a:pt x="326" y="254"/>
                    <a:pt x="323" y="256"/>
                  </a:cubicBezTo>
                  <a:cubicBezTo>
                    <a:pt x="320" y="258"/>
                    <a:pt x="304" y="254"/>
                    <a:pt x="314" y="253"/>
                  </a:cubicBezTo>
                  <a:cubicBezTo>
                    <a:pt x="324" y="251"/>
                    <a:pt x="320" y="245"/>
                    <a:pt x="316" y="240"/>
                  </a:cubicBezTo>
                  <a:cubicBezTo>
                    <a:pt x="313" y="235"/>
                    <a:pt x="303" y="241"/>
                    <a:pt x="287" y="246"/>
                  </a:cubicBezTo>
                  <a:cubicBezTo>
                    <a:pt x="271" y="252"/>
                    <a:pt x="264" y="257"/>
                    <a:pt x="266" y="258"/>
                  </a:cubicBezTo>
                  <a:cubicBezTo>
                    <a:pt x="268" y="258"/>
                    <a:pt x="268" y="261"/>
                    <a:pt x="262" y="266"/>
                  </a:cubicBezTo>
                  <a:cubicBezTo>
                    <a:pt x="256" y="270"/>
                    <a:pt x="262" y="275"/>
                    <a:pt x="268" y="275"/>
                  </a:cubicBezTo>
                  <a:cubicBezTo>
                    <a:pt x="273" y="275"/>
                    <a:pt x="268" y="279"/>
                    <a:pt x="272" y="280"/>
                  </a:cubicBezTo>
                  <a:cubicBezTo>
                    <a:pt x="276" y="281"/>
                    <a:pt x="295" y="273"/>
                    <a:pt x="300" y="277"/>
                  </a:cubicBezTo>
                  <a:cubicBezTo>
                    <a:pt x="305" y="280"/>
                    <a:pt x="269" y="282"/>
                    <a:pt x="269" y="288"/>
                  </a:cubicBezTo>
                  <a:cubicBezTo>
                    <a:pt x="269" y="293"/>
                    <a:pt x="289" y="297"/>
                    <a:pt x="303" y="294"/>
                  </a:cubicBezTo>
                  <a:cubicBezTo>
                    <a:pt x="318" y="292"/>
                    <a:pt x="343" y="296"/>
                    <a:pt x="343" y="300"/>
                  </a:cubicBezTo>
                  <a:cubicBezTo>
                    <a:pt x="343" y="303"/>
                    <a:pt x="326" y="302"/>
                    <a:pt x="313" y="301"/>
                  </a:cubicBezTo>
                  <a:cubicBezTo>
                    <a:pt x="300" y="301"/>
                    <a:pt x="278" y="305"/>
                    <a:pt x="279" y="309"/>
                  </a:cubicBezTo>
                  <a:cubicBezTo>
                    <a:pt x="280" y="313"/>
                    <a:pt x="282" y="313"/>
                    <a:pt x="295" y="319"/>
                  </a:cubicBezTo>
                  <a:cubicBezTo>
                    <a:pt x="309" y="324"/>
                    <a:pt x="323" y="316"/>
                    <a:pt x="322" y="324"/>
                  </a:cubicBezTo>
                  <a:cubicBezTo>
                    <a:pt x="322" y="332"/>
                    <a:pt x="329" y="334"/>
                    <a:pt x="347" y="335"/>
                  </a:cubicBezTo>
                  <a:cubicBezTo>
                    <a:pt x="365" y="335"/>
                    <a:pt x="374" y="327"/>
                    <a:pt x="383" y="327"/>
                  </a:cubicBezTo>
                  <a:cubicBezTo>
                    <a:pt x="391" y="328"/>
                    <a:pt x="395" y="326"/>
                    <a:pt x="400" y="321"/>
                  </a:cubicBezTo>
                  <a:cubicBezTo>
                    <a:pt x="404" y="315"/>
                    <a:pt x="407" y="318"/>
                    <a:pt x="408" y="321"/>
                  </a:cubicBezTo>
                  <a:cubicBezTo>
                    <a:pt x="409" y="324"/>
                    <a:pt x="421" y="324"/>
                    <a:pt x="423" y="326"/>
                  </a:cubicBezTo>
                  <a:cubicBezTo>
                    <a:pt x="430" y="332"/>
                    <a:pt x="452" y="330"/>
                    <a:pt x="460" y="326"/>
                  </a:cubicBezTo>
                  <a:cubicBezTo>
                    <a:pt x="468" y="323"/>
                    <a:pt x="457" y="312"/>
                    <a:pt x="452" y="317"/>
                  </a:cubicBezTo>
                  <a:cubicBezTo>
                    <a:pt x="448" y="322"/>
                    <a:pt x="445" y="319"/>
                    <a:pt x="444" y="316"/>
                  </a:cubicBezTo>
                  <a:cubicBezTo>
                    <a:pt x="443" y="314"/>
                    <a:pt x="452" y="312"/>
                    <a:pt x="455" y="309"/>
                  </a:cubicBezTo>
                  <a:close/>
                  <a:moveTo>
                    <a:pt x="258" y="191"/>
                  </a:moveTo>
                  <a:cubicBezTo>
                    <a:pt x="268" y="192"/>
                    <a:pt x="277" y="184"/>
                    <a:pt x="277" y="180"/>
                  </a:cubicBezTo>
                  <a:cubicBezTo>
                    <a:pt x="276" y="176"/>
                    <a:pt x="254" y="191"/>
                    <a:pt x="258" y="191"/>
                  </a:cubicBezTo>
                  <a:close/>
                  <a:moveTo>
                    <a:pt x="216" y="178"/>
                  </a:moveTo>
                  <a:cubicBezTo>
                    <a:pt x="219" y="179"/>
                    <a:pt x="216" y="186"/>
                    <a:pt x="220" y="184"/>
                  </a:cubicBezTo>
                  <a:cubicBezTo>
                    <a:pt x="224" y="182"/>
                    <a:pt x="225" y="182"/>
                    <a:pt x="228" y="183"/>
                  </a:cubicBezTo>
                  <a:cubicBezTo>
                    <a:pt x="234" y="184"/>
                    <a:pt x="235" y="180"/>
                    <a:pt x="237" y="177"/>
                  </a:cubicBezTo>
                  <a:cubicBezTo>
                    <a:pt x="240" y="175"/>
                    <a:pt x="239" y="186"/>
                    <a:pt x="246" y="186"/>
                  </a:cubicBezTo>
                  <a:cubicBezTo>
                    <a:pt x="251" y="186"/>
                    <a:pt x="250" y="174"/>
                    <a:pt x="255" y="178"/>
                  </a:cubicBezTo>
                  <a:cubicBezTo>
                    <a:pt x="261" y="181"/>
                    <a:pt x="262" y="176"/>
                    <a:pt x="263" y="173"/>
                  </a:cubicBezTo>
                  <a:cubicBezTo>
                    <a:pt x="264" y="170"/>
                    <a:pt x="264" y="164"/>
                    <a:pt x="270" y="163"/>
                  </a:cubicBezTo>
                  <a:cubicBezTo>
                    <a:pt x="276" y="162"/>
                    <a:pt x="271" y="168"/>
                    <a:pt x="273" y="173"/>
                  </a:cubicBezTo>
                  <a:cubicBezTo>
                    <a:pt x="277" y="179"/>
                    <a:pt x="284" y="173"/>
                    <a:pt x="284" y="170"/>
                  </a:cubicBezTo>
                  <a:cubicBezTo>
                    <a:pt x="285" y="167"/>
                    <a:pt x="294" y="169"/>
                    <a:pt x="294" y="166"/>
                  </a:cubicBezTo>
                  <a:cubicBezTo>
                    <a:pt x="293" y="162"/>
                    <a:pt x="296" y="161"/>
                    <a:pt x="294" y="158"/>
                  </a:cubicBezTo>
                  <a:cubicBezTo>
                    <a:pt x="291" y="154"/>
                    <a:pt x="298" y="155"/>
                    <a:pt x="301" y="152"/>
                  </a:cubicBezTo>
                  <a:cubicBezTo>
                    <a:pt x="304" y="149"/>
                    <a:pt x="297" y="151"/>
                    <a:pt x="292" y="147"/>
                  </a:cubicBezTo>
                  <a:cubicBezTo>
                    <a:pt x="286" y="143"/>
                    <a:pt x="284" y="149"/>
                    <a:pt x="284" y="151"/>
                  </a:cubicBezTo>
                  <a:cubicBezTo>
                    <a:pt x="284" y="154"/>
                    <a:pt x="274" y="152"/>
                    <a:pt x="269" y="150"/>
                  </a:cubicBezTo>
                  <a:cubicBezTo>
                    <a:pt x="263" y="148"/>
                    <a:pt x="256" y="156"/>
                    <a:pt x="248" y="160"/>
                  </a:cubicBezTo>
                  <a:cubicBezTo>
                    <a:pt x="239" y="164"/>
                    <a:pt x="239" y="171"/>
                    <a:pt x="231" y="170"/>
                  </a:cubicBezTo>
                  <a:cubicBezTo>
                    <a:pt x="223" y="170"/>
                    <a:pt x="212" y="176"/>
                    <a:pt x="216" y="178"/>
                  </a:cubicBezTo>
                  <a:close/>
                  <a:moveTo>
                    <a:pt x="296" y="175"/>
                  </a:moveTo>
                  <a:cubicBezTo>
                    <a:pt x="289" y="176"/>
                    <a:pt x="289" y="183"/>
                    <a:pt x="298" y="183"/>
                  </a:cubicBezTo>
                  <a:cubicBezTo>
                    <a:pt x="306" y="183"/>
                    <a:pt x="309" y="185"/>
                    <a:pt x="297" y="184"/>
                  </a:cubicBezTo>
                  <a:cubicBezTo>
                    <a:pt x="285" y="184"/>
                    <a:pt x="280" y="194"/>
                    <a:pt x="288" y="192"/>
                  </a:cubicBezTo>
                  <a:cubicBezTo>
                    <a:pt x="296" y="190"/>
                    <a:pt x="306" y="190"/>
                    <a:pt x="300" y="192"/>
                  </a:cubicBezTo>
                  <a:cubicBezTo>
                    <a:pt x="294" y="194"/>
                    <a:pt x="277" y="195"/>
                    <a:pt x="279" y="198"/>
                  </a:cubicBezTo>
                  <a:cubicBezTo>
                    <a:pt x="281" y="200"/>
                    <a:pt x="287" y="199"/>
                    <a:pt x="294" y="202"/>
                  </a:cubicBezTo>
                  <a:cubicBezTo>
                    <a:pt x="301" y="204"/>
                    <a:pt x="305" y="206"/>
                    <a:pt x="310" y="200"/>
                  </a:cubicBezTo>
                  <a:cubicBezTo>
                    <a:pt x="315" y="195"/>
                    <a:pt x="322" y="190"/>
                    <a:pt x="319" y="197"/>
                  </a:cubicBezTo>
                  <a:cubicBezTo>
                    <a:pt x="317" y="204"/>
                    <a:pt x="328" y="199"/>
                    <a:pt x="342" y="198"/>
                  </a:cubicBezTo>
                  <a:cubicBezTo>
                    <a:pt x="356" y="198"/>
                    <a:pt x="339" y="206"/>
                    <a:pt x="325" y="207"/>
                  </a:cubicBezTo>
                  <a:cubicBezTo>
                    <a:pt x="310" y="208"/>
                    <a:pt x="313" y="215"/>
                    <a:pt x="324" y="217"/>
                  </a:cubicBezTo>
                  <a:cubicBezTo>
                    <a:pt x="335" y="219"/>
                    <a:pt x="360" y="210"/>
                    <a:pt x="365" y="205"/>
                  </a:cubicBezTo>
                  <a:cubicBezTo>
                    <a:pt x="371" y="200"/>
                    <a:pt x="376" y="208"/>
                    <a:pt x="382" y="204"/>
                  </a:cubicBezTo>
                  <a:cubicBezTo>
                    <a:pt x="388" y="200"/>
                    <a:pt x="399" y="205"/>
                    <a:pt x="408" y="203"/>
                  </a:cubicBezTo>
                  <a:cubicBezTo>
                    <a:pt x="418" y="201"/>
                    <a:pt x="420" y="184"/>
                    <a:pt x="413" y="181"/>
                  </a:cubicBezTo>
                  <a:cubicBezTo>
                    <a:pt x="405" y="178"/>
                    <a:pt x="405" y="184"/>
                    <a:pt x="400" y="185"/>
                  </a:cubicBezTo>
                  <a:cubicBezTo>
                    <a:pt x="394" y="186"/>
                    <a:pt x="391" y="179"/>
                    <a:pt x="386" y="175"/>
                  </a:cubicBezTo>
                  <a:cubicBezTo>
                    <a:pt x="382" y="171"/>
                    <a:pt x="385" y="162"/>
                    <a:pt x="378" y="163"/>
                  </a:cubicBezTo>
                  <a:cubicBezTo>
                    <a:pt x="371" y="164"/>
                    <a:pt x="357" y="174"/>
                    <a:pt x="365" y="175"/>
                  </a:cubicBezTo>
                  <a:cubicBezTo>
                    <a:pt x="374" y="176"/>
                    <a:pt x="371" y="181"/>
                    <a:pt x="367" y="183"/>
                  </a:cubicBezTo>
                  <a:cubicBezTo>
                    <a:pt x="362" y="184"/>
                    <a:pt x="377" y="188"/>
                    <a:pt x="375" y="191"/>
                  </a:cubicBezTo>
                  <a:cubicBezTo>
                    <a:pt x="373" y="194"/>
                    <a:pt x="349" y="191"/>
                    <a:pt x="348" y="186"/>
                  </a:cubicBezTo>
                  <a:cubicBezTo>
                    <a:pt x="347" y="182"/>
                    <a:pt x="329" y="173"/>
                    <a:pt x="321" y="175"/>
                  </a:cubicBezTo>
                  <a:cubicBezTo>
                    <a:pt x="313" y="177"/>
                    <a:pt x="316" y="169"/>
                    <a:pt x="309" y="169"/>
                  </a:cubicBezTo>
                  <a:cubicBezTo>
                    <a:pt x="301" y="168"/>
                    <a:pt x="303" y="175"/>
                    <a:pt x="296" y="175"/>
                  </a:cubicBezTo>
                  <a:close/>
                  <a:moveTo>
                    <a:pt x="323" y="141"/>
                  </a:moveTo>
                  <a:cubicBezTo>
                    <a:pt x="326" y="135"/>
                    <a:pt x="306" y="136"/>
                    <a:pt x="308" y="138"/>
                  </a:cubicBezTo>
                  <a:cubicBezTo>
                    <a:pt x="311" y="142"/>
                    <a:pt x="321" y="147"/>
                    <a:pt x="323" y="141"/>
                  </a:cubicBezTo>
                  <a:close/>
                  <a:moveTo>
                    <a:pt x="366" y="138"/>
                  </a:moveTo>
                  <a:cubicBezTo>
                    <a:pt x="373" y="138"/>
                    <a:pt x="370" y="133"/>
                    <a:pt x="359" y="134"/>
                  </a:cubicBezTo>
                  <a:cubicBezTo>
                    <a:pt x="348" y="136"/>
                    <a:pt x="329" y="136"/>
                    <a:pt x="329" y="143"/>
                  </a:cubicBezTo>
                  <a:cubicBezTo>
                    <a:pt x="329" y="149"/>
                    <a:pt x="333" y="151"/>
                    <a:pt x="345" y="152"/>
                  </a:cubicBezTo>
                  <a:cubicBezTo>
                    <a:pt x="357" y="153"/>
                    <a:pt x="367" y="143"/>
                    <a:pt x="361" y="143"/>
                  </a:cubicBezTo>
                  <a:cubicBezTo>
                    <a:pt x="356" y="143"/>
                    <a:pt x="359" y="139"/>
                    <a:pt x="366" y="138"/>
                  </a:cubicBezTo>
                  <a:close/>
                  <a:moveTo>
                    <a:pt x="341" y="129"/>
                  </a:moveTo>
                  <a:cubicBezTo>
                    <a:pt x="346" y="131"/>
                    <a:pt x="351" y="125"/>
                    <a:pt x="355" y="128"/>
                  </a:cubicBezTo>
                  <a:cubicBezTo>
                    <a:pt x="358" y="131"/>
                    <a:pt x="374" y="133"/>
                    <a:pt x="374" y="126"/>
                  </a:cubicBezTo>
                  <a:cubicBezTo>
                    <a:pt x="374" y="118"/>
                    <a:pt x="354" y="117"/>
                    <a:pt x="349" y="120"/>
                  </a:cubicBezTo>
                  <a:cubicBezTo>
                    <a:pt x="344" y="123"/>
                    <a:pt x="320" y="124"/>
                    <a:pt x="327" y="128"/>
                  </a:cubicBezTo>
                  <a:cubicBezTo>
                    <a:pt x="331" y="131"/>
                    <a:pt x="335" y="127"/>
                    <a:pt x="341" y="129"/>
                  </a:cubicBezTo>
                  <a:close/>
                  <a:moveTo>
                    <a:pt x="427" y="115"/>
                  </a:moveTo>
                  <a:cubicBezTo>
                    <a:pt x="433" y="111"/>
                    <a:pt x="445" y="117"/>
                    <a:pt x="443" y="121"/>
                  </a:cubicBezTo>
                  <a:cubicBezTo>
                    <a:pt x="440" y="126"/>
                    <a:pt x="423" y="120"/>
                    <a:pt x="424" y="124"/>
                  </a:cubicBezTo>
                  <a:cubicBezTo>
                    <a:pt x="424" y="126"/>
                    <a:pt x="427" y="131"/>
                    <a:pt x="439" y="128"/>
                  </a:cubicBezTo>
                  <a:cubicBezTo>
                    <a:pt x="451" y="125"/>
                    <a:pt x="462" y="127"/>
                    <a:pt x="470" y="133"/>
                  </a:cubicBezTo>
                  <a:cubicBezTo>
                    <a:pt x="478" y="139"/>
                    <a:pt x="486" y="142"/>
                    <a:pt x="492" y="136"/>
                  </a:cubicBezTo>
                  <a:cubicBezTo>
                    <a:pt x="497" y="129"/>
                    <a:pt x="484" y="128"/>
                    <a:pt x="487" y="124"/>
                  </a:cubicBezTo>
                  <a:cubicBezTo>
                    <a:pt x="490" y="119"/>
                    <a:pt x="479" y="116"/>
                    <a:pt x="473" y="116"/>
                  </a:cubicBezTo>
                  <a:cubicBezTo>
                    <a:pt x="467" y="116"/>
                    <a:pt x="465" y="106"/>
                    <a:pt x="461" y="108"/>
                  </a:cubicBezTo>
                  <a:cubicBezTo>
                    <a:pt x="456" y="110"/>
                    <a:pt x="453" y="114"/>
                    <a:pt x="453" y="107"/>
                  </a:cubicBezTo>
                  <a:cubicBezTo>
                    <a:pt x="453" y="101"/>
                    <a:pt x="426" y="101"/>
                    <a:pt x="419" y="103"/>
                  </a:cubicBezTo>
                  <a:cubicBezTo>
                    <a:pt x="413" y="105"/>
                    <a:pt x="421" y="118"/>
                    <a:pt x="427" y="115"/>
                  </a:cubicBezTo>
                  <a:close/>
                  <a:moveTo>
                    <a:pt x="431" y="155"/>
                  </a:moveTo>
                  <a:cubicBezTo>
                    <a:pt x="435" y="150"/>
                    <a:pt x="414" y="135"/>
                    <a:pt x="413" y="142"/>
                  </a:cubicBezTo>
                  <a:cubicBezTo>
                    <a:pt x="412" y="149"/>
                    <a:pt x="426" y="160"/>
                    <a:pt x="431" y="155"/>
                  </a:cubicBezTo>
                  <a:close/>
                  <a:moveTo>
                    <a:pt x="498" y="92"/>
                  </a:moveTo>
                  <a:cubicBezTo>
                    <a:pt x="501" y="86"/>
                    <a:pt x="476" y="82"/>
                    <a:pt x="482" y="87"/>
                  </a:cubicBezTo>
                  <a:cubicBezTo>
                    <a:pt x="486" y="90"/>
                    <a:pt x="494" y="98"/>
                    <a:pt x="498" y="92"/>
                  </a:cubicBezTo>
                  <a:close/>
                  <a:moveTo>
                    <a:pt x="439" y="201"/>
                  </a:moveTo>
                  <a:cubicBezTo>
                    <a:pt x="443" y="197"/>
                    <a:pt x="432" y="189"/>
                    <a:pt x="429" y="196"/>
                  </a:cubicBezTo>
                  <a:cubicBezTo>
                    <a:pt x="425" y="202"/>
                    <a:pt x="436" y="205"/>
                    <a:pt x="439" y="201"/>
                  </a:cubicBezTo>
                  <a:close/>
                  <a:moveTo>
                    <a:pt x="498" y="167"/>
                  </a:moveTo>
                  <a:cubicBezTo>
                    <a:pt x="497" y="172"/>
                    <a:pt x="485" y="166"/>
                    <a:pt x="476" y="163"/>
                  </a:cubicBezTo>
                  <a:cubicBezTo>
                    <a:pt x="467" y="160"/>
                    <a:pt x="473" y="170"/>
                    <a:pt x="480" y="175"/>
                  </a:cubicBezTo>
                  <a:cubicBezTo>
                    <a:pt x="487" y="181"/>
                    <a:pt x="476" y="178"/>
                    <a:pt x="466" y="172"/>
                  </a:cubicBezTo>
                  <a:cubicBezTo>
                    <a:pt x="457" y="166"/>
                    <a:pt x="458" y="176"/>
                    <a:pt x="462" y="180"/>
                  </a:cubicBezTo>
                  <a:cubicBezTo>
                    <a:pt x="467" y="183"/>
                    <a:pt x="461" y="188"/>
                    <a:pt x="455" y="180"/>
                  </a:cubicBezTo>
                  <a:cubicBezTo>
                    <a:pt x="449" y="173"/>
                    <a:pt x="446" y="164"/>
                    <a:pt x="436" y="164"/>
                  </a:cubicBezTo>
                  <a:cubicBezTo>
                    <a:pt x="426" y="163"/>
                    <a:pt x="430" y="173"/>
                    <a:pt x="434" y="177"/>
                  </a:cubicBezTo>
                  <a:cubicBezTo>
                    <a:pt x="439" y="184"/>
                    <a:pt x="445" y="185"/>
                    <a:pt x="453" y="189"/>
                  </a:cubicBezTo>
                  <a:cubicBezTo>
                    <a:pt x="461" y="194"/>
                    <a:pt x="475" y="187"/>
                    <a:pt x="481" y="189"/>
                  </a:cubicBezTo>
                  <a:cubicBezTo>
                    <a:pt x="487" y="190"/>
                    <a:pt x="474" y="197"/>
                    <a:pt x="478" y="202"/>
                  </a:cubicBezTo>
                  <a:cubicBezTo>
                    <a:pt x="482" y="207"/>
                    <a:pt x="494" y="204"/>
                    <a:pt x="503" y="203"/>
                  </a:cubicBezTo>
                  <a:cubicBezTo>
                    <a:pt x="511" y="203"/>
                    <a:pt x="507" y="198"/>
                    <a:pt x="512" y="195"/>
                  </a:cubicBezTo>
                  <a:cubicBezTo>
                    <a:pt x="518" y="191"/>
                    <a:pt x="507" y="192"/>
                    <a:pt x="511" y="184"/>
                  </a:cubicBezTo>
                  <a:cubicBezTo>
                    <a:pt x="515" y="175"/>
                    <a:pt x="498" y="162"/>
                    <a:pt x="498" y="167"/>
                  </a:cubicBezTo>
                  <a:close/>
                  <a:moveTo>
                    <a:pt x="520" y="139"/>
                  </a:moveTo>
                  <a:cubicBezTo>
                    <a:pt x="527" y="139"/>
                    <a:pt x="534" y="138"/>
                    <a:pt x="540" y="136"/>
                  </a:cubicBezTo>
                  <a:cubicBezTo>
                    <a:pt x="547" y="133"/>
                    <a:pt x="537" y="133"/>
                    <a:pt x="541" y="127"/>
                  </a:cubicBezTo>
                  <a:cubicBezTo>
                    <a:pt x="546" y="122"/>
                    <a:pt x="530" y="121"/>
                    <a:pt x="529" y="123"/>
                  </a:cubicBezTo>
                  <a:cubicBezTo>
                    <a:pt x="528" y="125"/>
                    <a:pt x="508" y="112"/>
                    <a:pt x="505" y="116"/>
                  </a:cubicBezTo>
                  <a:cubicBezTo>
                    <a:pt x="501" y="120"/>
                    <a:pt x="512" y="139"/>
                    <a:pt x="520" y="139"/>
                  </a:cubicBezTo>
                  <a:close/>
                  <a:moveTo>
                    <a:pt x="561" y="141"/>
                  </a:moveTo>
                  <a:cubicBezTo>
                    <a:pt x="560" y="138"/>
                    <a:pt x="521" y="143"/>
                    <a:pt x="527" y="147"/>
                  </a:cubicBezTo>
                  <a:cubicBezTo>
                    <a:pt x="538" y="154"/>
                    <a:pt x="563" y="144"/>
                    <a:pt x="561" y="141"/>
                  </a:cubicBezTo>
                  <a:close/>
                  <a:moveTo>
                    <a:pt x="556" y="211"/>
                  </a:moveTo>
                  <a:cubicBezTo>
                    <a:pt x="565" y="211"/>
                    <a:pt x="560" y="200"/>
                    <a:pt x="550" y="193"/>
                  </a:cubicBezTo>
                  <a:cubicBezTo>
                    <a:pt x="540" y="186"/>
                    <a:pt x="517" y="201"/>
                    <a:pt x="521" y="204"/>
                  </a:cubicBezTo>
                  <a:cubicBezTo>
                    <a:pt x="525" y="207"/>
                    <a:pt x="546" y="212"/>
                    <a:pt x="556" y="211"/>
                  </a:cubicBezTo>
                  <a:close/>
                  <a:moveTo>
                    <a:pt x="490" y="278"/>
                  </a:moveTo>
                  <a:cubicBezTo>
                    <a:pt x="501" y="286"/>
                    <a:pt x="497" y="273"/>
                    <a:pt x="510" y="273"/>
                  </a:cubicBezTo>
                  <a:cubicBezTo>
                    <a:pt x="523" y="274"/>
                    <a:pt x="524" y="254"/>
                    <a:pt x="526" y="247"/>
                  </a:cubicBezTo>
                  <a:cubicBezTo>
                    <a:pt x="528" y="240"/>
                    <a:pt x="515" y="240"/>
                    <a:pt x="519" y="245"/>
                  </a:cubicBezTo>
                  <a:cubicBezTo>
                    <a:pt x="522" y="251"/>
                    <a:pt x="518" y="256"/>
                    <a:pt x="517" y="250"/>
                  </a:cubicBezTo>
                  <a:cubicBezTo>
                    <a:pt x="516" y="243"/>
                    <a:pt x="506" y="249"/>
                    <a:pt x="503" y="244"/>
                  </a:cubicBezTo>
                  <a:cubicBezTo>
                    <a:pt x="499" y="240"/>
                    <a:pt x="514" y="239"/>
                    <a:pt x="518" y="233"/>
                  </a:cubicBezTo>
                  <a:cubicBezTo>
                    <a:pt x="521" y="227"/>
                    <a:pt x="506" y="228"/>
                    <a:pt x="509" y="223"/>
                  </a:cubicBezTo>
                  <a:cubicBezTo>
                    <a:pt x="513" y="218"/>
                    <a:pt x="486" y="223"/>
                    <a:pt x="494" y="226"/>
                  </a:cubicBezTo>
                  <a:cubicBezTo>
                    <a:pt x="502" y="229"/>
                    <a:pt x="495" y="233"/>
                    <a:pt x="488" y="228"/>
                  </a:cubicBezTo>
                  <a:cubicBezTo>
                    <a:pt x="480" y="223"/>
                    <a:pt x="460" y="231"/>
                    <a:pt x="467" y="237"/>
                  </a:cubicBezTo>
                  <a:cubicBezTo>
                    <a:pt x="473" y="241"/>
                    <a:pt x="490" y="234"/>
                    <a:pt x="480" y="246"/>
                  </a:cubicBezTo>
                  <a:cubicBezTo>
                    <a:pt x="470" y="259"/>
                    <a:pt x="466" y="243"/>
                    <a:pt x="457" y="244"/>
                  </a:cubicBezTo>
                  <a:cubicBezTo>
                    <a:pt x="448" y="246"/>
                    <a:pt x="452" y="256"/>
                    <a:pt x="466" y="260"/>
                  </a:cubicBezTo>
                  <a:cubicBezTo>
                    <a:pt x="480" y="264"/>
                    <a:pt x="478" y="271"/>
                    <a:pt x="490" y="278"/>
                  </a:cubicBezTo>
                  <a:close/>
                  <a:moveTo>
                    <a:pt x="574" y="202"/>
                  </a:moveTo>
                  <a:cubicBezTo>
                    <a:pt x="578" y="211"/>
                    <a:pt x="582" y="205"/>
                    <a:pt x="587" y="208"/>
                  </a:cubicBezTo>
                  <a:cubicBezTo>
                    <a:pt x="593" y="212"/>
                    <a:pt x="602" y="215"/>
                    <a:pt x="606" y="211"/>
                  </a:cubicBezTo>
                  <a:cubicBezTo>
                    <a:pt x="611" y="207"/>
                    <a:pt x="613" y="204"/>
                    <a:pt x="615" y="208"/>
                  </a:cubicBezTo>
                  <a:cubicBezTo>
                    <a:pt x="617" y="213"/>
                    <a:pt x="629" y="214"/>
                    <a:pt x="654" y="214"/>
                  </a:cubicBezTo>
                  <a:cubicBezTo>
                    <a:pt x="678" y="215"/>
                    <a:pt x="672" y="205"/>
                    <a:pt x="679" y="208"/>
                  </a:cubicBezTo>
                  <a:cubicBezTo>
                    <a:pt x="687" y="212"/>
                    <a:pt x="703" y="212"/>
                    <a:pt x="710" y="211"/>
                  </a:cubicBezTo>
                  <a:cubicBezTo>
                    <a:pt x="718" y="209"/>
                    <a:pt x="721" y="199"/>
                    <a:pt x="721" y="194"/>
                  </a:cubicBezTo>
                  <a:cubicBezTo>
                    <a:pt x="720" y="188"/>
                    <a:pt x="665" y="184"/>
                    <a:pt x="655" y="189"/>
                  </a:cubicBezTo>
                  <a:cubicBezTo>
                    <a:pt x="645" y="195"/>
                    <a:pt x="630" y="187"/>
                    <a:pt x="622" y="191"/>
                  </a:cubicBezTo>
                  <a:cubicBezTo>
                    <a:pt x="614" y="195"/>
                    <a:pt x="617" y="186"/>
                    <a:pt x="603" y="185"/>
                  </a:cubicBezTo>
                  <a:cubicBezTo>
                    <a:pt x="589" y="185"/>
                    <a:pt x="604" y="178"/>
                    <a:pt x="606" y="175"/>
                  </a:cubicBezTo>
                  <a:cubicBezTo>
                    <a:pt x="609" y="173"/>
                    <a:pt x="585" y="165"/>
                    <a:pt x="575" y="167"/>
                  </a:cubicBezTo>
                  <a:cubicBezTo>
                    <a:pt x="566" y="169"/>
                    <a:pt x="560" y="164"/>
                    <a:pt x="551" y="160"/>
                  </a:cubicBezTo>
                  <a:cubicBezTo>
                    <a:pt x="541" y="156"/>
                    <a:pt x="516" y="157"/>
                    <a:pt x="521" y="164"/>
                  </a:cubicBezTo>
                  <a:cubicBezTo>
                    <a:pt x="525" y="169"/>
                    <a:pt x="555" y="179"/>
                    <a:pt x="558" y="174"/>
                  </a:cubicBezTo>
                  <a:cubicBezTo>
                    <a:pt x="561" y="169"/>
                    <a:pt x="569" y="180"/>
                    <a:pt x="573" y="185"/>
                  </a:cubicBezTo>
                  <a:cubicBezTo>
                    <a:pt x="578" y="190"/>
                    <a:pt x="570" y="192"/>
                    <a:pt x="574" y="202"/>
                  </a:cubicBezTo>
                  <a:close/>
                  <a:moveTo>
                    <a:pt x="600" y="145"/>
                  </a:moveTo>
                  <a:cubicBezTo>
                    <a:pt x="591" y="141"/>
                    <a:pt x="579" y="150"/>
                    <a:pt x="589" y="153"/>
                  </a:cubicBezTo>
                  <a:cubicBezTo>
                    <a:pt x="597" y="156"/>
                    <a:pt x="610" y="150"/>
                    <a:pt x="600" y="145"/>
                  </a:cubicBezTo>
                  <a:close/>
                  <a:moveTo>
                    <a:pt x="526" y="92"/>
                  </a:moveTo>
                  <a:cubicBezTo>
                    <a:pt x="533" y="95"/>
                    <a:pt x="529" y="100"/>
                    <a:pt x="537" y="103"/>
                  </a:cubicBezTo>
                  <a:cubicBezTo>
                    <a:pt x="545" y="106"/>
                    <a:pt x="569" y="99"/>
                    <a:pt x="571" y="104"/>
                  </a:cubicBezTo>
                  <a:cubicBezTo>
                    <a:pt x="573" y="109"/>
                    <a:pt x="547" y="110"/>
                    <a:pt x="551" y="113"/>
                  </a:cubicBezTo>
                  <a:cubicBezTo>
                    <a:pt x="554" y="116"/>
                    <a:pt x="569" y="122"/>
                    <a:pt x="567" y="125"/>
                  </a:cubicBezTo>
                  <a:cubicBezTo>
                    <a:pt x="565" y="127"/>
                    <a:pt x="592" y="136"/>
                    <a:pt x="595" y="132"/>
                  </a:cubicBezTo>
                  <a:cubicBezTo>
                    <a:pt x="597" y="128"/>
                    <a:pt x="604" y="129"/>
                    <a:pt x="611" y="131"/>
                  </a:cubicBezTo>
                  <a:cubicBezTo>
                    <a:pt x="618" y="134"/>
                    <a:pt x="618" y="116"/>
                    <a:pt x="623" y="119"/>
                  </a:cubicBezTo>
                  <a:cubicBezTo>
                    <a:pt x="628" y="122"/>
                    <a:pt x="627" y="113"/>
                    <a:pt x="635" y="110"/>
                  </a:cubicBezTo>
                  <a:cubicBezTo>
                    <a:pt x="643" y="107"/>
                    <a:pt x="654" y="107"/>
                    <a:pt x="655" y="104"/>
                  </a:cubicBezTo>
                  <a:cubicBezTo>
                    <a:pt x="655" y="102"/>
                    <a:pt x="652" y="98"/>
                    <a:pt x="643" y="99"/>
                  </a:cubicBezTo>
                  <a:cubicBezTo>
                    <a:pt x="634" y="100"/>
                    <a:pt x="628" y="97"/>
                    <a:pt x="632" y="92"/>
                  </a:cubicBezTo>
                  <a:cubicBezTo>
                    <a:pt x="636" y="87"/>
                    <a:pt x="621" y="86"/>
                    <a:pt x="627" y="82"/>
                  </a:cubicBezTo>
                  <a:cubicBezTo>
                    <a:pt x="632" y="78"/>
                    <a:pt x="617" y="74"/>
                    <a:pt x="618" y="80"/>
                  </a:cubicBezTo>
                  <a:cubicBezTo>
                    <a:pt x="620" y="86"/>
                    <a:pt x="609" y="80"/>
                    <a:pt x="608" y="75"/>
                  </a:cubicBezTo>
                  <a:cubicBezTo>
                    <a:pt x="606" y="70"/>
                    <a:pt x="585" y="68"/>
                    <a:pt x="571" y="57"/>
                  </a:cubicBezTo>
                  <a:cubicBezTo>
                    <a:pt x="557" y="45"/>
                    <a:pt x="542" y="53"/>
                    <a:pt x="551" y="54"/>
                  </a:cubicBezTo>
                  <a:cubicBezTo>
                    <a:pt x="559" y="56"/>
                    <a:pt x="558" y="59"/>
                    <a:pt x="552" y="59"/>
                  </a:cubicBezTo>
                  <a:cubicBezTo>
                    <a:pt x="545" y="58"/>
                    <a:pt x="533" y="59"/>
                    <a:pt x="544" y="63"/>
                  </a:cubicBezTo>
                  <a:cubicBezTo>
                    <a:pt x="555" y="67"/>
                    <a:pt x="543" y="68"/>
                    <a:pt x="534" y="68"/>
                  </a:cubicBezTo>
                  <a:cubicBezTo>
                    <a:pt x="525" y="68"/>
                    <a:pt x="525" y="79"/>
                    <a:pt x="536" y="80"/>
                  </a:cubicBezTo>
                  <a:cubicBezTo>
                    <a:pt x="548" y="82"/>
                    <a:pt x="539" y="88"/>
                    <a:pt x="530" y="86"/>
                  </a:cubicBezTo>
                  <a:cubicBezTo>
                    <a:pt x="521" y="83"/>
                    <a:pt x="518" y="88"/>
                    <a:pt x="526" y="92"/>
                  </a:cubicBezTo>
                  <a:close/>
                  <a:moveTo>
                    <a:pt x="588" y="44"/>
                  </a:moveTo>
                  <a:cubicBezTo>
                    <a:pt x="596" y="40"/>
                    <a:pt x="601" y="43"/>
                    <a:pt x="595" y="45"/>
                  </a:cubicBezTo>
                  <a:cubicBezTo>
                    <a:pt x="589" y="48"/>
                    <a:pt x="591" y="50"/>
                    <a:pt x="600" y="50"/>
                  </a:cubicBezTo>
                  <a:cubicBezTo>
                    <a:pt x="609" y="49"/>
                    <a:pt x="596" y="52"/>
                    <a:pt x="596" y="57"/>
                  </a:cubicBezTo>
                  <a:cubicBezTo>
                    <a:pt x="596" y="62"/>
                    <a:pt x="606" y="59"/>
                    <a:pt x="607" y="64"/>
                  </a:cubicBezTo>
                  <a:cubicBezTo>
                    <a:pt x="608" y="68"/>
                    <a:pt x="630" y="70"/>
                    <a:pt x="636" y="65"/>
                  </a:cubicBezTo>
                  <a:cubicBezTo>
                    <a:pt x="643" y="59"/>
                    <a:pt x="641" y="66"/>
                    <a:pt x="640" y="70"/>
                  </a:cubicBezTo>
                  <a:cubicBezTo>
                    <a:pt x="640" y="74"/>
                    <a:pt x="672" y="77"/>
                    <a:pt x="673" y="72"/>
                  </a:cubicBezTo>
                  <a:cubicBezTo>
                    <a:pt x="675" y="68"/>
                    <a:pt x="679" y="69"/>
                    <a:pt x="686" y="71"/>
                  </a:cubicBezTo>
                  <a:cubicBezTo>
                    <a:pt x="692" y="72"/>
                    <a:pt x="722" y="66"/>
                    <a:pt x="723" y="60"/>
                  </a:cubicBezTo>
                  <a:cubicBezTo>
                    <a:pt x="723" y="54"/>
                    <a:pt x="733" y="63"/>
                    <a:pt x="723" y="69"/>
                  </a:cubicBezTo>
                  <a:cubicBezTo>
                    <a:pt x="713" y="75"/>
                    <a:pt x="693" y="74"/>
                    <a:pt x="685" y="77"/>
                  </a:cubicBezTo>
                  <a:cubicBezTo>
                    <a:pt x="676" y="79"/>
                    <a:pt x="690" y="85"/>
                    <a:pt x="699" y="91"/>
                  </a:cubicBezTo>
                  <a:cubicBezTo>
                    <a:pt x="708" y="97"/>
                    <a:pt x="688" y="94"/>
                    <a:pt x="679" y="86"/>
                  </a:cubicBezTo>
                  <a:cubicBezTo>
                    <a:pt x="671" y="78"/>
                    <a:pt x="652" y="78"/>
                    <a:pt x="643" y="78"/>
                  </a:cubicBezTo>
                  <a:cubicBezTo>
                    <a:pt x="633" y="79"/>
                    <a:pt x="636" y="95"/>
                    <a:pt x="643" y="95"/>
                  </a:cubicBezTo>
                  <a:cubicBezTo>
                    <a:pt x="650" y="95"/>
                    <a:pt x="658" y="98"/>
                    <a:pt x="665" y="108"/>
                  </a:cubicBezTo>
                  <a:cubicBezTo>
                    <a:pt x="672" y="119"/>
                    <a:pt x="688" y="116"/>
                    <a:pt x="688" y="121"/>
                  </a:cubicBezTo>
                  <a:cubicBezTo>
                    <a:pt x="688" y="126"/>
                    <a:pt x="667" y="117"/>
                    <a:pt x="656" y="115"/>
                  </a:cubicBezTo>
                  <a:cubicBezTo>
                    <a:pt x="645" y="114"/>
                    <a:pt x="627" y="120"/>
                    <a:pt x="626" y="128"/>
                  </a:cubicBezTo>
                  <a:cubicBezTo>
                    <a:pt x="626" y="136"/>
                    <a:pt x="643" y="135"/>
                    <a:pt x="654" y="128"/>
                  </a:cubicBezTo>
                  <a:cubicBezTo>
                    <a:pt x="665" y="122"/>
                    <a:pt x="657" y="130"/>
                    <a:pt x="651" y="135"/>
                  </a:cubicBezTo>
                  <a:cubicBezTo>
                    <a:pt x="646" y="140"/>
                    <a:pt x="665" y="144"/>
                    <a:pt x="665" y="150"/>
                  </a:cubicBezTo>
                  <a:cubicBezTo>
                    <a:pt x="665" y="155"/>
                    <a:pt x="651" y="153"/>
                    <a:pt x="649" y="148"/>
                  </a:cubicBezTo>
                  <a:cubicBezTo>
                    <a:pt x="648" y="143"/>
                    <a:pt x="643" y="138"/>
                    <a:pt x="629" y="138"/>
                  </a:cubicBezTo>
                  <a:cubicBezTo>
                    <a:pt x="616" y="139"/>
                    <a:pt x="619" y="148"/>
                    <a:pt x="628" y="149"/>
                  </a:cubicBezTo>
                  <a:cubicBezTo>
                    <a:pt x="636" y="150"/>
                    <a:pt x="636" y="156"/>
                    <a:pt x="627" y="156"/>
                  </a:cubicBezTo>
                  <a:cubicBezTo>
                    <a:pt x="618" y="156"/>
                    <a:pt x="597" y="161"/>
                    <a:pt x="603" y="167"/>
                  </a:cubicBezTo>
                  <a:cubicBezTo>
                    <a:pt x="611" y="173"/>
                    <a:pt x="637" y="167"/>
                    <a:pt x="642" y="171"/>
                  </a:cubicBezTo>
                  <a:cubicBezTo>
                    <a:pt x="646" y="174"/>
                    <a:pt x="659" y="176"/>
                    <a:pt x="662" y="172"/>
                  </a:cubicBezTo>
                  <a:cubicBezTo>
                    <a:pt x="665" y="167"/>
                    <a:pt x="676" y="169"/>
                    <a:pt x="686" y="169"/>
                  </a:cubicBezTo>
                  <a:cubicBezTo>
                    <a:pt x="696" y="169"/>
                    <a:pt x="699" y="171"/>
                    <a:pt x="704" y="174"/>
                  </a:cubicBezTo>
                  <a:cubicBezTo>
                    <a:pt x="708" y="178"/>
                    <a:pt x="717" y="177"/>
                    <a:pt x="722" y="173"/>
                  </a:cubicBezTo>
                  <a:cubicBezTo>
                    <a:pt x="728" y="169"/>
                    <a:pt x="728" y="169"/>
                    <a:pt x="735" y="169"/>
                  </a:cubicBezTo>
                  <a:cubicBezTo>
                    <a:pt x="742" y="169"/>
                    <a:pt x="744" y="165"/>
                    <a:pt x="740" y="160"/>
                  </a:cubicBezTo>
                  <a:cubicBezTo>
                    <a:pt x="737" y="154"/>
                    <a:pt x="727" y="163"/>
                    <a:pt x="726" y="160"/>
                  </a:cubicBezTo>
                  <a:cubicBezTo>
                    <a:pt x="725" y="155"/>
                    <a:pt x="717" y="153"/>
                    <a:pt x="702" y="155"/>
                  </a:cubicBezTo>
                  <a:cubicBezTo>
                    <a:pt x="688" y="157"/>
                    <a:pt x="694" y="147"/>
                    <a:pt x="703" y="149"/>
                  </a:cubicBezTo>
                  <a:cubicBezTo>
                    <a:pt x="711" y="151"/>
                    <a:pt x="723" y="150"/>
                    <a:pt x="733" y="148"/>
                  </a:cubicBezTo>
                  <a:cubicBezTo>
                    <a:pt x="743" y="146"/>
                    <a:pt x="735" y="141"/>
                    <a:pt x="735" y="138"/>
                  </a:cubicBezTo>
                  <a:cubicBezTo>
                    <a:pt x="735" y="134"/>
                    <a:pt x="748" y="136"/>
                    <a:pt x="757" y="136"/>
                  </a:cubicBezTo>
                  <a:cubicBezTo>
                    <a:pt x="766" y="136"/>
                    <a:pt x="780" y="122"/>
                    <a:pt x="780" y="114"/>
                  </a:cubicBezTo>
                  <a:cubicBezTo>
                    <a:pt x="781" y="106"/>
                    <a:pt x="760" y="108"/>
                    <a:pt x="749" y="108"/>
                  </a:cubicBezTo>
                  <a:cubicBezTo>
                    <a:pt x="739" y="108"/>
                    <a:pt x="756" y="101"/>
                    <a:pt x="776" y="102"/>
                  </a:cubicBezTo>
                  <a:cubicBezTo>
                    <a:pt x="795" y="103"/>
                    <a:pt x="786" y="94"/>
                    <a:pt x="790" y="92"/>
                  </a:cubicBezTo>
                  <a:cubicBezTo>
                    <a:pt x="794" y="89"/>
                    <a:pt x="803" y="95"/>
                    <a:pt x="813" y="93"/>
                  </a:cubicBezTo>
                  <a:cubicBezTo>
                    <a:pt x="823" y="91"/>
                    <a:pt x="816" y="83"/>
                    <a:pt x="823" y="83"/>
                  </a:cubicBezTo>
                  <a:cubicBezTo>
                    <a:pt x="827" y="83"/>
                    <a:pt x="838" y="77"/>
                    <a:pt x="859" y="66"/>
                  </a:cubicBezTo>
                  <a:cubicBezTo>
                    <a:pt x="881" y="55"/>
                    <a:pt x="897" y="57"/>
                    <a:pt x="898" y="50"/>
                  </a:cubicBezTo>
                  <a:cubicBezTo>
                    <a:pt x="899" y="44"/>
                    <a:pt x="869" y="50"/>
                    <a:pt x="863" y="48"/>
                  </a:cubicBezTo>
                  <a:cubicBezTo>
                    <a:pt x="858" y="46"/>
                    <a:pt x="885" y="41"/>
                    <a:pt x="891" y="43"/>
                  </a:cubicBezTo>
                  <a:cubicBezTo>
                    <a:pt x="897" y="44"/>
                    <a:pt x="905" y="43"/>
                    <a:pt x="927" y="33"/>
                  </a:cubicBezTo>
                  <a:cubicBezTo>
                    <a:pt x="948" y="23"/>
                    <a:pt x="938" y="21"/>
                    <a:pt x="930" y="22"/>
                  </a:cubicBezTo>
                  <a:cubicBezTo>
                    <a:pt x="921" y="24"/>
                    <a:pt x="911" y="21"/>
                    <a:pt x="912" y="16"/>
                  </a:cubicBezTo>
                  <a:cubicBezTo>
                    <a:pt x="912" y="10"/>
                    <a:pt x="899" y="15"/>
                    <a:pt x="898" y="12"/>
                  </a:cubicBezTo>
                  <a:cubicBezTo>
                    <a:pt x="898" y="10"/>
                    <a:pt x="885" y="11"/>
                    <a:pt x="872" y="16"/>
                  </a:cubicBezTo>
                  <a:cubicBezTo>
                    <a:pt x="858" y="21"/>
                    <a:pt x="871" y="11"/>
                    <a:pt x="876" y="9"/>
                  </a:cubicBezTo>
                  <a:cubicBezTo>
                    <a:pt x="882" y="7"/>
                    <a:pt x="842" y="9"/>
                    <a:pt x="836" y="5"/>
                  </a:cubicBezTo>
                  <a:cubicBezTo>
                    <a:pt x="829" y="0"/>
                    <a:pt x="821" y="12"/>
                    <a:pt x="815" y="6"/>
                  </a:cubicBezTo>
                  <a:cubicBezTo>
                    <a:pt x="809" y="0"/>
                    <a:pt x="793" y="5"/>
                    <a:pt x="795" y="10"/>
                  </a:cubicBezTo>
                  <a:cubicBezTo>
                    <a:pt x="797" y="14"/>
                    <a:pt x="792" y="14"/>
                    <a:pt x="786" y="9"/>
                  </a:cubicBezTo>
                  <a:cubicBezTo>
                    <a:pt x="780" y="4"/>
                    <a:pt x="768" y="10"/>
                    <a:pt x="757" y="8"/>
                  </a:cubicBezTo>
                  <a:cubicBezTo>
                    <a:pt x="746" y="7"/>
                    <a:pt x="751" y="16"/>
                    <a:pt x="739" y="11"/>
                  </a:cubicBezTo>
                  <a:cubicBezTo>
                    <a:pt x="727" y="7"/>
                    <a:pt x="714" y="9"/>
                    <a:pt x="718" y="10"/>
                  </a:cubicBezTo>
                  <a:cubicBezTo>
                    <a:pt x="721" y="12"/>
                    <a:pt x="717" y="15"/>
                    <a:pt x="711" y="13"/>
                  </a:cubicBezTo>
                  <a:cubicBezTo>
                    <a:pt x="706" y="12"/>
                    <a:pt x="702" y="14"/>
                    <a:pt x="704" y="19"/>
                  </a:cubicBezTo>
                  <a:cubicBezTo>
                    <a:pt x="707" y="23"/>
                    <a:pt x="685" y="17"/>
                    <a:pt x="685" y="22"/>
                  </a:cubicBezTo>
                  <a:cubicBezTo>
                    <a:pt x="685" y="28"/>
                    <a:pt x="677" y="31"/>
                    <a:pt x="671" y="26"/>
                  </a:cubicBezTo>
                  <a:cubicBezTo>
                    <a:pt x="665" y="21"/>
                    <a:pt x="645" y="20"/>
                    <a:pt x="651" y="24"/>
                  </a:cubicBezTo>
                  <a:cubicBezTo>
                    <a:pt x="657" y="28"/>
                    <a:pt x="633" y="26"/>
                    <a:pt x="640" y="30"/>
                  </a:cubicBezTo>
                  <a:cubicBezTo>
                    <a:pt x="646" y="34"/>
                    <a:pt x="632" y="38"/>
                    <a:pt x="632" y="35"/>
                  </a:cubicBezTo>
                  <a:cubicBezTo>
                    <a:pt x="632" y="33"/>
                    <a:pt x="619" y="29"/>
                    <a:pt x="614" y="33"/>
                  </a:cubicBezTo>
                  <a:cubicBezTo>
                    <a:pt x="609" y="37"/>
                    <a:pt x="607" y="43"/>
                    <a:pt x="604" y="40"/>
                  </a:cubicBezTo>
                  <a:cubicBezTo>
                    <a:pt x="602" y="37"/>
                    <a:pt x="590" y="38"/>
                    <a:pt x="580" y="42"/>
                  </a:cubicBezTo>
                  <a:cubicBezTo>
                    <a:pt x="569" y="45"/>
                    <a:pt x="581" y="48"/>
                    <a:pt x="588" y="44"/>
                  </a:cubicBezTo>
                  <a:close/>
                  <a:moveTo>
                    <a:pt x="719" y="458"/>
                  </a:moveTo>
                  <a:cubicBezTo>
                    <a:pt x="722" y="457"/>
                    <a:pt x="730" y="445"/>
                    <a:pt x="720" y="446"/>
                  </a:cubicBezTo>
                  <a:cubicBezTo>
                    <a:pt x="711" y="446"/>
                    <a:pt x="713" y="458"/>
                    <a:pt x="719" y="458"/>
                  </a:cubicBezTo>
                  <a:close/>
                  <a:moveTo>
                    <a:pt x="673" y="447"/>
                  </a:moveTo>
                  <a:cubicBezTo>
                    <a:pt x="681" y="452"/>
                    <a:pt x="694" y="439"/>
                    <a:pt x="693" y="435"/>
                  </a:cubicBezTo>
                  <a:cubicBezTo>
                    <a:pt x="692" y="431"/>
                    <a:pt x="663" y="441"/>
                    <a:pt x="673" y="447"/>
                  </a:cubicBezTo>
                  <a:close/>
                  <a:moveTo>
                    <a:pt x="710" y="421"/>
                  </a:moveTo>
                  <a:cubicBezTo>
                    <a:pt x="711" y="416"/>
                    <a:pt x="693" y="414"/>
                    <a:pt x="694" y="409"/>
                  </a:cubicBezTo>
                  <a:cubicBezTo>
                    <a:pt x="695" y="404"/>
                    <a:pt x="677" y="399"/>
                    <a:pt x="672" y="396"/>
                  </a:cubicBezTo>
                  <a:cubicBezTo>
                    <a:pt x="666" y="394"/>
                    <a:pt x="657" y="392"/>
                    <a:pt x="657" y="386"/>
                  </a:cubicBezTo>
                  <a:cubicBezTo>
                    <a:pt x="657" y="381"/>
                    <a:pt x="645" y="385"/>
                    <a:pt x="644" y="394"/>
                  </a:cubicBezTo>
                  <a:cubicBezTo>
                    <a:pt x="644" y="402"/>
                    <a:pt x="639" y="400"/>
                    <a:pt x="641" y="408"/>
                  </a:cubicBezTo>
                  <a:cubicBezTo>
                    <a:pt x="644" y="417"/>
                    <a:pt x="630" y="418"/>
                    <a:pt x="631" y="423"/>
                  </a:cubicBezTo>
                  <a:cubicBezTo>
                    <a:pt x="633" y="427"/>
                    <a:pt x="640" y="422"/>
                    <a:pt x="646" y="422"/>
                  </a:cubicBezTo>
                  <a:cubicBezTo>
                    <a:pt x="652" y="422"/>
                    <a:pt x="644" y="430"/>
                    <a:pt x="652" y="431"/>
                  </a:cubicBezTo>
                  <a:cubicBezTo>
                    <a:pt x="658" y="431"/>
                    <a:pt x="669" y="425"/>
                    <a:pt x="672" y="421"/>
                  </a:cubicBezTo>
                  <a:cubicBezTo>
                    <a:pt x="674" y="417"/>
                    <a:pt x="679" y="416"/>
                    <a:pt x="687" y="420"/>
                  </a:cubicBezTo>
                  <a:cubicBezTo>
                    <a:pt x="694" y="425"/>
                    <a:pt x="709" y="426"/>
                    <a:pt x="710" y="421"/>
                  </a:cubicBezTo>
                  <a:close/>
                  <a:moveTo>
                    <a:pt x="880" y="379"/>
                  </a:moveTo>
                  <a:cubicBezTo>
                    <a:pt x="886" y="379"/>
                    <a:pt x="887" y="386"/>
                    <a:pt x="897" y="394"/>
                  </a:cubicBezTo>
                  <a:cubicBezTo>
                    <a:pt x="906" y="402"/>
                    <a:pt x="907" y="396"/>
                    <a:pt x="909" y="391"/>
                  </a:cubicBezTo>
                  <a:cubicBezTo>
                    <a:pt x="911" y="386"/>
                    <a:pt x="921" y="390"/>
                    <a:pt x="921" y="385"/>
                  </a:cubicBezTo>
                  <a:cubicBezTo>
                    <a:pt x="920" y="380"/>
                    <a:pt x="930" y="373"/>
                    <a:pt x="936" y="371"/>
                  </a:cubicBezTo>
                  <a:cubicBezTo>
                    <a:pt x="942" y="369"/>
                    <a:pt x="931" y="363"/>
                    <a:pt x="922" y="363"/>
                  </a:cubicBezTo>
                  <a:cubicBezTo>
                    <a:pt x="914" y="364"/>
                    <a:pt x="913" y="359"/>
                    <a:pt x="913" y="355"/>
                  </a:cubicBezTo>
                  <a:cubicBezTo>
                    <a:pt x="913" y="352"/>
                    <a:pt x="897" y="344"/>
                    <a:pt x="892" y="345"/>
                  </a:cubicBezTo>
                  <a:cubicBezTo>
                    <a:pt x="887" y="347"/>
                    <a:pt x="878" y="339"/>
                    <a:pt x="871" y="338"/>
                  </a:cubicBezTo>
                  <a:cubicBezTo>
                    <a:pt x="865" y="338"/>
                    <a:pt x="855" y="333"/>
                    <a:pt x="856" y="326"/>
                  </a:cubicBezTo>
                  <a:cubicBezTo>
                    <a:pt x="857" y="320"/>
                    <a:pt x="869" y="328"/>
                    <a:pt x="872" y="323"/>
                  </a:cubicBezTo>
                  <a:cubicBezTo>
                    <a:pt x="874" y="318"/>
                    <a:pt x="859" y="321"/>
                    <a:pt x="858" y="317"/>
                  </a:cubicBezTo>
                  <a:cubicBezTo>
                    <a:pt x="858" y="313"/>
                    <a:pt x="862" y="314"/>
                    <a:pt x="865" y="312"/>
                  </a:cubicBezTo>
                  <a:cubicBezTo>
                    <a:pt x="868" y="310"/>
                    <a:pt x="862" y="305"/>
                    <a:pt x="859" y="303"/>
                  </a:cubicBezTo>
                  <a:cubicBezTo>
                    <a:pt x="855" y="301"/>
                    <a:pt x="854" y="307"/>
                    <a:pt x="851" y="307"/>
                  </a:cubicBezTo>
                  <a:cubicBezTo>
                    <a:pt x="847" y="307"/>
                    <a:pt x="850" y="301"/>
                    <a:pt x="853" y="298"/>
                  </a:cubicBezTo>
                  <a:cubicBezTo>
                    <a:pt x="855" y="295"/>
                    <a:pt x="841" y="291"/>
                    <a:pt x="835" y="293"/>
                  </a:cubicBezTo>
                  <a:cubicBezTo>
                    <a:pt x="828" y="295"/>
                    <a:pt x="826" y="291"/>
                    <a:pt x="826" y="288"/>
                  </a:cubicBezTo>
                  <a:cubicBezTo>
                    <a:pt x="826" y="284"/>
                    <a:pt x="815" y="288"/>
                    <a:pt x="811" y="290"/>
                  </a:cubicBezTo>
                  <a:cubicBezTo>
                    <a:pt x="807" y="293"/>
                    <a:pt x="802" y="288"/>
                    <a:pt x="807" y="287"/>
                  </a:cubicBezTo>
                  <a:cubicBezTo>
                    <a:pt x="812" y="287"/>
                    <a:pt x="818" y="283"/>
                    <a:pt x="817" y="278"/>
                  </a:cubicBezTo>
                  <a:cubicBezTo>
                    <a:pt x="815" y="274"/>
                    <a:pt x="802" y="274"/>
                    <a:pt x="799" y="279"/>
                  </a:cubicBezTo>
                  <a:cubicBezTo>
                    <a:pt x="797" y="284"/>
                    <a:pt x="786" y="273"/>
                    <a:pt x="786" y="269"/>
                  </a:cubicBezTo>
                  <a:cubicBezTo>
                    <a:pt x="786" y="265"/>
                    <a:pt x="769" y="268"/>
                    <a:pt x="771" y="261"/>
                  </a:cubicBezTo>
                  <a:cubicBezTo>
                    <a:pt x="773" y="254"/>
                    <a:pt x="752" y="252"/>
                    <a:pt x="747" y="252"/>
                  </a:cubicBezTo>
                  <a:cubicBezTo>
                    <a:pt x="741" y="252"/>
                    <a:pt x="733" y="256"/>
                    <a:pt x="734" y="261"/>
                  </a:cubicBezTo>
                  <a:cubicBezTo>
                    <a:pt x="735" y="266"/>
                    <a:pt x="727" y="264"/>
                    <a:pt x="726" y="259"/>
                  </a:cubicBezTo>
                  <a:cubicBezTo>
                    <a:pt x="725" y="254"/>
                    <a:pt x="711" y="265"/>
                    <a:pt x="707" y="265"/>
                  </a:cubicBezTo>
                  <a:cubicBezTo>
                    <a:pt x="703" y="265"/>
                    <a:pt x="710" y="251"/>
                    <a:pt x="708" y="246"/>
                  </a:cubicBezTo>
                  <a:cubicBezTo>
                    <a:pt x="706" y="242"/>
                    <a:pt x="703" y="241"/>
                    <a:pt x="700" y="233"/>
                  </a:cubicBezTo>
                  <a:cubicBezTo>
                    <a:pt x="696" y="226"/>
                    <a:pt x="681" y="229"/>
                    <a:pt x="677" y="233"/>
                  </a:cubicBezTo>
                  <a:cubicBezTo>
                    <a:pt x="673" y="238"/>
                    <a:pt x="659" y="236"/>
                    <a:pt x="652" y="243"/>
                  </a:cubicBezTo>
                  <a:cubicBezTo>
                    <a:pt x="645" y="249"/>
                    <a:pt x="652" y="256"/>
                    <a:pt x="656" y="258"/>
                  </a:cubicBezTo>
                  <a:cubicBezTo>
                    <a:pt x="659" y="261"/>
                    <a:pt x="645" y="265"/>
                    <a:pt x="649" y="268"/>
                  </a:cubicBezTo>
                  <a:cubicBezTo>
                    <a:pt x="654" y="272"/>
                    <a:pt x="661" y="270"/>
                    <a:pt x="662" y="277"/>
                  </a:cubicBezTo>
                  <a:cubicBezTo>
                    <a:pt x="662" y="283"/>
                    <a:pt x="645" y="275"/>
                    <a:pt x="642" y="269"/>
                  </a:cubicBezTo>
                  <a:cubicBezTo>
                    <a:pt x="640" y="264"/>
                    <a:pt x="643" y="259"/>
                    <a:pt x="640" y="255"/>
                  </a:cubicBezTo>
                  <a:cubicBezTo>
                    <a:pt x="636" y="252"/>
                    <a:pt x="639" y="247"/>
                    <a:pt x="646" y="240"/>
                  </a:cubicBezTo>
                  <a:cubicBezTo>
                    <a:pt x="652" y="233"/>
                    <a:pt x="658" y="234"/>
                    <a:pt x="658" y="231"/>
                  </a:cubicBezTo>
                  <a:cubicBezTo>
                    <a:pt x="658" y="227"/>
                    <a:pt x="629" y="227"/>
                    <a:pt x="612" y="241"/>
                  </a:cubicBezTo>
                  <a:cubicBezTo>
                    <a:pt x="595" y="255"/>
                    <a:pt x="600" y="275"/>
                    <a:pt x="601" y="278"/>
                  </a:cubicBezTo>
                  <a:cubicBezTo>
                    <a:pt x="602" y="282"/>
                    <a:pt x="617" y="280"/>
                    <a:pt x="626" y="283"/>
                  </a:cubicBezTo>
                  <a:cubicBezTo>
                    <a:pt x="634" y="285"/>
                    <a:pt x="630" y="289"/>
                    <a:pt x="623" y="288"/>
                  </a:cubicBezTo>
                  <a:cubicBezTo>
                    <a:pt x="616" y="287"/>
                    <a:pt x="605" y="285"/>
                    <a:pt x="605" y="289"/>
                  </a:cubicBezTo>
                  <a:cubicBezTo>
                    <a:pt x="606" y="293"/>
                    <a:pt x="620" y="301"/>
                    <a:pt x="628" y="300"/>
                  </a:cubicBezTo>
                  <a:cubicBezTo>
                    <a:pt x="636" y="298"/>
                    <a:pt x="636" y="298"/>
                    <a:pt x="640" y="302"/>
                  </a:cubicBezTo>
                  <a:cubicBezTo>
                    <a:pt x="644" y="306"/>
                    <a:pt x="654" y="305"/>
                    <a:pt x="663" y="305"/>
                  </a:cubicBezTo>
                  <a:cubicBezTo>
                    <a:pt x="673" y="306"/>
                    <a:pt x="685" y="309"/>
                    <a:pt x="689" y="310"/>
                  </a:cubicBezTo>
                  <a:cubicBezTo>
                    <a:pt x="694" y="310"/>
                    <a:pt x="700" y="307"/>
                    <a:pt x="701" y="305"/>
                  </a:cubicBezTo>
                  <a:cubicBezTo>
                    <a:pt x="703" y="302"/>
                    <a:pt x="722" y="309"/>
                    <a:pt x="727" y="308"/>
                  </a:cubicBezTo>
                  <a:cubicBezTo>
                    <a:pt x="733" y="308"/>
                    <a:pt x="730" y="303"/>
                    <a:pt x="726" y="301"/>
                  </a:cubicBezTo>
                  <a:cubicBezTo>
                    <a:pt x="722" y="300"/>
                    <a:pt x="724" y="294"/>
                    <a:pt x="729" y="296"/>
                  </a:cubicBezTo>
                  <a:cubicBezTo>
                    <a:pt x="733" y="299"/>
                    <a:pt x="741" y="300"/>
                    <a:pt x="742" y="304"/>
                  </a:cubicBezTo>
                  <a:cubicBezTo>
                    <a:pt x="744" y="308"/>
                    <a:pt x="748" y="306"/>
                    <a:pt x="749" y="310"/>
                  </a:cubicBezTo>
                  <a:cubicBezTo>
                    <a:pt x="749" y="313"/>
                    <a:pt x="766" y="317"/>
                    <a:pt x="766" y="321"/>
                  </a:cubicBezTo>
                  <a:cubicBezTo>
                    <a:pt x="767" y="324"/>
                    <a:pt x="750" y="326"/>
                    <a:pt x="755" y="330"/>
                  </a:cubicBezTo>
                  <a:cubicBezTo>
                    <a:pt x="760" y="333"/>
                    <a:pt x="767" y="325"/>
                    <a:pt x="773" y="325"/>
                  </a:cubicBezTo>
                  <a:cubicBezTo>
                    <a:pt x="779" y="324"/>
                    <a:pt x="779" y="337"/>
                    <a:pt x="784" y="335"/>
                  </a:cubicBezTo>
                  <a:cubicBezTo>
                    <a:pt x="790" y="333"/>
                    <a:pt x="795" y="338"/>
                    <a:pt x="801" y="346"/>
                  </a:cubicBezTo>
                  <a:cubicBezTo>
                    <a:pt x="808" y="354"/>
                    <a:pt x="801" y="362"/>
                    <a:pt x="801" y="365"/>
                  </a:cubicBezTo>
                  <a:cubicBezTo>
                    <a:pt x="802" y="368"/>
                    <a:pt x="814" y="367"/>
                    <a:pt x="821" y="363"/>
                  </a:cubicBezTo>
                  <a:cubicBezTo>
                    <a:pt x="827" y="360"/>
                    <a:pt x="833" y="367"/>
                    <a:pt x="839" y="371"/>
                  </a:cubicBezTo>
                  <a:cubicBezTo>
                    <a:pt x="844" y="376"/>
                    <a:pt x="820" y="383"/>
                    <a:pt x="822" y="379"/>
                  </a:cubicBezTo>
                  <a:cubicBezTo>
                    <a:pt x="824" y="375"/>
                    <a:pt x="807" y="364"/>
                    <a:pt x="792" y="369"/>
                  </a:cubicBezTo>
                  <a:cubicBezTo>
                    <a:pt x="777" y="374"/>
                    <a:pt x="787" y="382"/>
                    <a:pt x="789" y="387"/>
                  </a:cubicBezTo>
                  <a:cubicBezTo>
                    <a:pt x="791" y="392"/>
                    <a:pt x="776" y="397"/>
                    <a:pt x="762" y="393"/>
                  </a:cubicBezTo>
                  <a:cubicBezTo>
                    <a:pt x="748" y="388"/>
                    <a:pt x="752" y="395"/>
                    <a:pt x="746" y="395"/>
                  </a:cubicBezTo>
                  <a:cubicBezTo>
                    <a:pt x="740" y="395"/>
                    <a:pt x="734" y="404"/>
                    <a:pt x="739" y="409"/>
                  </a:cubicBezTo>
                  <a:cubicBezTo>
                    <a:pt x="745" y="414"/>
                    <a:pt x="756" y="409"/>
                    <a:pt x="765" y="410"/>
                  </a:cubicBezTo>
                  <a:cubicBezTo>
                    <a:pt x="775" y="410"/>
                    <a:pt x="776" y="413"/>
                    <a:pt x="777" y="408"/>
                  </a:cubicBezTo>
                  <a:cubicBezTo>
                    <a:pt x="778" y="403"/>
                    <a:pt x="787" y="405"/>
                    <a:pt x="794" y="407"/>
                  </a:cubicBezTo>
                  <a:cubicBezTo>
                    <a:pt x="801" y="408"/>
                    <a:pt x="799" y="417"/>
                    <a:pt x="808" y="418"/>
                  </a:cubicBezTo>
                  <a:cubicBezTo>
                    <a:pt x="816" y="419"/>
                    <a:pt x="809" y="427"/>
                    <a:pt x="814" y="432"/>
                  </a:cubicBezTo>
                  <a:cubicBezTo>
                    <a:pt x="820" y="437"/>
                    <a:pt x="836" y="434"/>
                    <a:pt x="842" y="440"/>
                  </a:cubicBezTo>
                  <a:cubicBezTo>
                    <a:pt x="848" y="446"/>
                    <a:pt x="875" y="457"/>
                    <a:pt x="878" y="453"/>
                  </a:cubicBezTo>
                  <a:cubicBezTo>
                    <a:pt x="883" y="448"/>
                    <a:pt x="856" y="426"/>
                    <a:pt x="848" y="424"/>
                  </a:cubicBezTo>
                  <a:cubicBezTo>
                    <a:pt x="840" y="422"/>
                    <a:pt x="856" y="420"/>
                    <a:pt x="866" y="427"/>
                  </a:cubicBezTo>
                  <a:cubicBezTo>
                    <a:pt x="875" y="434"/>
                    <a:pt x="890" y="438"/>
                    <a:pt x="897" y="429"/>
                  </a:cubicBezTo>
                  <a:cubicBezTo>
                    <a:pt x="904" y="420"/>
                    <a:pt x="891" y="423"/>
                    <a:pt x="891" y="417"/>
                  </a:cubicBezTo>
                  <a:cubicBezTo>
                    <a:pt x="891" y="410"/>
                    <a:pt x="886" y="402"/>
                    <a:pt x="879" y="402"/>
                  </a:cubicBezTo>
                  <a:cubicBezTo>
                    <a:pt x="872" y="402"/>
                    <a:pt x="853" y="388"/>
                    <a:pt x="860" y="385"/>
                  </a:cubicBezTo>
                  <a:cubicBezTo>
                    <a:pt x="867" y="382"/>
                    <a:pt x="858" y="379"/>
                    <a:pt x="863" y="373"/>
                  </a:cubicBezTo>
                  <a:cubicBezTo>
                    <a:pt x="868" y="368"/>
                    <a:pt x="873" y="378"/>
                    <a:pt x="880" y="379"/>
                  </a:cubicBezTo>
                  <a:close/>
                  <a:moveTo>
                    <a:pt x="770" y="356"/>
                  </a:moveTo>
                  <a:cubicBezTo>
                    <a:pt x="777" y="355"/>
                    <a:pt x="775" y="346"/>
                    <a:pt x="772" y="341"/>
                  </a:cubicBezTo>
                  <a:cubicBezTo>
                    <a:pt x="769" y="338"/>
                    <a:pt x="763" y="337"/>
                    <a:pt x="757" y="338"/>
                  </a:cubicBezTo>
                  <a:cubicBezTo>
                    <a:pt x="751" y="338"/>
                    <a:pt x="741" y="347"/>
                    <a:pt x="747" y="355"/>
                  </a:cubicBezTo>
                  <a:cubicBezTo>
                    <a:pt x="752" y="363"/>
                    <a:pt x="764" y="357"/>
                    <a:pt x="770" y="356"/>
                  </a:cubicBezTo>
                  <a:close/>
                  <a:moveTo>
                    <a:pt x="706" y="231"/>
                  </a:moveTo>
                  <a:cubicBezTo>
                    <a:pt x="703" y="237"/>
                    <a:pt x="712" y="237"/>
                    <a:pt x="713" y="244"/>
                  </a:cubicBezTo>
                  <a:cubicBezTo>
                    <a:pt x="714" y="252"/>
                    <a:pt x="723" y="254"/>
                    <a:pt x="731" y="250"/>
                  </a:cubicBezTo>
                  <a:cubicBezTo>
                    <a:pt x="738" y="245"/>
                    <a:pt x="759" y="251"/>
                    <a:pt x="759" y="245"/>
                  </a:cubicBezTo>
                  <a:cubicBezTo>
                    <a:pt x="759" y="240"/>
                    <a:pt x="737" y="231"/>
                    <a:pt x="729" y="232"/>
                  </a:cubicBezTo>
                  <a:cubicBezTo>
                    <a:pt x="721" y="233"/>
                    <a:pt x="709" y="225"/>
                    <a:pt x="706" y="231"/>
                  </a:cubicBezTo>
                  <a:close/>
                  <a:moveTo>
                    <a:pt x="900" y="639"/>
                  </a:moveTo>
                  <a:cubicBezTo>
                    <a:pt x="901" y="643"/>
                    <a:pt x="931" y="654"/>
                    <a:pt x="932" y="649"/>
                  </a:cubicBezTo>
                  <a:cubicBezTo>
                    <a:pt x="933" y="644"/>
                    <a:pt x="899" y="636"/>
                    <a:pt x="900" y="639"/>
                  </a:cubicBezTo>
                  <a:close/>
                  <a:moveTo>
                    <a:pt x="1031" y="668"/>
                  </a:moveTo>
                  <a:cubicBezTo>
                    <a:pt x="1029" y="671"/>
                    <a:pt x="1026" y="665"/>
                    <a:pt x="1030" y="662"/>
                  </a:cubicBezTo>
                  <a:cubicBezTo>
                    <a:pt x="1035" y="659"/>
                    <a:pt x="1029" y="657"/>
                    <a:pt x="1025" y="659"/>
                  </a:cubicBezTo>
                  <a:cubicBezTo>
                    <a:pt x="1021" y="661"/>
                    <a:pt x="1022" y="651"/>
                    <a:pt x="1026" y="649"/>
                  </a:cubicBezTo>
                  <a:cubicBezTo>
                    <a:pt x="1030" y="647"/>
                    <a:pt x="1017" y="643"/>
                    <a:pt x="1017" y="646"/>
                  </a:cubicBezTo>
                  <a:cubicBezTo>
                    <a:pt x="1017" y="650"/>
                    <a:pt x="1007" y="648"/>
                    <a:pt x="1006" y="645"/>
                  </a:cubicBezTo>
                  <a:cubicBezTo>
                    <a:pt x="1005" y="641"/>
                    <a:pt x="999" y="640"/>
                    <a:pt x="1001" y="638"/>
                  </a:cubicBezTo>
                  <a:cubicBezTo>
                    <a:pt x="1004" y="636"/>
                    <a:pt x="993" y="635"/>
                    <a:pt x="992" y="638"/>
                  </a:cubicBezTo>
                  <a:cubicBezTo>
                    <a:pt x="991" y="642"/>
                    <a:pt x="988" y="636"/>
                    <a:pt x="993" y="631"/>
                  </a:cubicBezTo>
                  <a:cubicBezTo>
                    <a:pt x="998" y="626"/>
                    <a:pt x="997" y="621"/>
                    <a:pt x="1002" y="619"/>
                  </a:cubicBezTo>
                  <a:cubicBezTo>
                    <a:pt x="1006" y="616"/>
                    <a:pt x="1001" y="613"/>
                    <a:pt x="996" y="615"/>
                  </a:cubicBezTo>
                  <a:cubicBezTo>
                    <a:pt x="991" y="617"/>
                    <a:pt x="977" y="635"/>
                    <a:pt x="977" y="639"/>
                  </a:cubicBezTo>
                  <a:cubicBezTo>
                    <a:pt x="977" y="644"/>
                    <a:pt x="977" y="650"/>
                    <a:pt x="972" y="650"/>
                  </a:cubicBezTo>
                  <a:cubicBezTo>
                    <a:pt x="967" y="649"/>
                    <a:pt x="962" y="653"/>
                    <a:pt x="965" y="656"/>
                  </a:cubicBezTo>
                  <a:cubicBezTo>
                    <a:pt x="969" y="659"/>
                    <a:pt x="955" y="666"/>
                    <a:pt x="962" y="669"/>
                  </a:cubicBezTo>
                  <a:cubicBezTo>
                    <a:pt x="966" y="671"/>
                    <a:pt x="974" y="668"/>
                    <a:pt x="980" y="669"/>
                  </a:cubicBezTo>
                  <a:cubicBezTo>
                    <a:pt x="986" y="669"/>
                    <a:pt x="991" y="670"/>
                    <a:pt x="996" y="666"/>
                  </a:cubicBezTo>
                  <a:cubicBezTo>
                    <a:pt x="1002" y="663"/>
                    <a:pt x="1002" y="669"/>
                    <a:pt x="1007" y="669"/>
                  </a:cubicBezTo>
                  <a:cubicBezTo>
                    <a:pt x="1013" y="668"/>
                    <a:pt x="1004" y="673"/>
                    <a:pt x="1004" y="676"/>
                  </a:cubicBezTo>
                  <a:cubicBezTo>
                    <a:pt x="1005" y="680"/>
                    <a:pt x="1010" y="675"/>
                    <a:pt x="1014" y="673"/>
                  </a:cubicBezTo>
                  <a:cubicBezTo>
                    <a:pt x="1018" y="671"/>
                    <a:pt x="1024" y="673"/>
                    <a:pt x="1022" y="676"/>
                  </a:cubicBezTo>
                  <a:cubicBezTo>
                    <a:pt x="1019" y="679"/>
                    <a:pt x="1033" y="682"/>
                    <a:pt x="1036" y="677"/>
                  </a:cubicBezTo>
                  <a:cubicBezTo>
                    <a:pt x="1039" y="672"/>
                    <a:pt x="1033" y="664"/>
                    <a:pt x="1031" y="668"/>
                  </a:cubicBezTo>
                  <a:close/>
                  <a:moveTo>
                    <a:pt x="96" y="579"/>
                  </a:moveTo>
                  <a:cubicBezTo>
                    <a:pt x="87" y="584"/>
                    <a:pt x="109" y="606"/>
                    <a:pt x="114" y="603"/>
                  </a:cubicBezTo>
                  <a:cubicBezTo>
                    <a:pt x="117" y="601"/>
                    <a:pt x="108" y="592"/>
                    <a:pt x="108" y="586"/>
                  </a:cubicBezTo>
                  <a:cubicBezTo>
                    <a:pt x="108" y="581"/>
                    <a:pt x="105" y="575"/>
                    <a:pt x="96" y="579"/>
                  </a:cubicBezTo>
                  <a:close/>
                  <a:moveTo>
                    <a:pt x="948" y="689"/>
                  </a:moveTo>
                  <a:cubicBezTo>
                    <a:pt x="945" y="689"/>
                    <a:pt x="948" y="684"/>
                    <a:pt x="948" y="681"/>
                  </a:cubicBezTo>
                  <a:cubicBezTo>
                    <a:pt x="949" y="679"/>
                    <a:pt x="940" y="683"/>
                    <a:pt x="940" y="686"/>
                  </a:cubicBezTo>
                  <a:cubicBezTo>
                    <a:pt x="940" y="689"/>
                    <a:pt x="934" y="690"/>
                    <a:pt x="934" y="692"/>
                  </a:cubicBezTo>
                  <a:cubicBezTo>
                    <a:pt x="934" y="698"/>
                    <a:pt x="933" y="695"/>
                    <a:pt x="929" y="696"/>
                  </a:cubicBezTo>
                  <a:cubicBezTo>
                    <a:pt x="925" y="698"/>
                    <a:pt x="909" y="696"/>
                    <a:pt x="908" y="693"/>
                  </a:cubicBezTo>
                  <a:cubicBezTo>
                    <a:pt x="908" y="690"/>
                    <a:pt x="896" y="688"/>
                    <a:pt x="896" y="684"/>
                  </a:cubicBezTo>
                  <a:cubicBezTo>
                    <a:pt x="895" y="679"/>
                    <a:pt x="890" y="678"/>
                    <a:pt x="894" y="672"/>
                  </a:cubicBezTo>
                  <a:cubicBezTo>
                    <a:pt x="899" y="667"/>
                    <a:pt x="893" y="665"/>
                    <a:pt x="889" y="669"/>
                  </a:cubicBezTo>
                  <a:cubicBezTo>
                    <a:pt x="885" y="673"/>
                    <a:pt x="882" y="667"/>
                    <a:pt x="888" y="665"/>
                  </a:cubicBezTo>
                  <a:cubicBezTo>
                    <a:pt x="894" y="662"/>
                    <a:pt x="905" y="660"/>
                    <a:pt x="899" y="651"/>
                  </a:cubicBezTo>
                  <a:cubicBezTo>
                    <a:pt x="894" y="641"/>
                    <a:pt x="858" y="654"/>
                    <a:pt x="849" y="658"/>
                  </a:cubicBezTo>
                  <a:cubicBezTo>
                    <a:pt x="840" y="663"/>
                    <a:pt x="829" y="678"/>
                    <a:pt x="824" y="678"/>
                  </a:cubicBezTo>
                  <a:cubicBezTo>
                    <a:pt x="819" y="678"/>
                    <a:pt x="832" y="670"/>
                    <a:pt x="834" y="667"/>
                  </a:cubicBezTo>
                  <a:cubicBezTo>
                    <a:pt x="836" y="664"/>
                    <a:pt x="834" y="661"/>
                    <a:pt x="837" y="662"/>
                  </a:cubicBezTo>
                  <a:cubicBezTo>
                    <a:pt x="839" y="663"/>
                    <a:pt x="847" y="652"/>
                    <a:pt x="853" y="648"/>
                  </a:cubicBezTo>
                  <a:cubicBezTo>
                    <a:pt x="858" y="644"/>
                    <a:pt x="864" y="648"/>
                    <a:pt x="865" y="645"/>
                  </a:cubicBezTo>
                  <a:cubicBezTo>
                    <a:pt x="866" y="642"/>
                    <a:pt x="868" y="639"/>
                    <a:pt x="874" y="635"/>
                  </a:cubicBezTo>
                  <a:cubicBezTo>
                    <a:pt x="879" y="631"/>
                    <a:pt x="941" y="632"/>
                    <a:pt x="946" y="632"/>
                  </a:cubicBezTo>
                  <a:cubicBezTo>
                    <a:pt x="952" y="632"/>
                    <a:pt x="964" y="625"/>
                    <a:pt x="967" y="620"/>
                  </a:cubicBezTo>
                  <a:cubicBezTo>
                    <a:pt x="971" y="615"/>
                    <a:pt x="975" y="615"/>
                    <a:pt x="983" y="615"/>
                  </a:cubicBezTo>
                  <a:cubicBezTo>
                    <a:pt x="992" y="616"/>
                    <a:pt x="996" y="609"/>
                    <a:pt x="1000" y="606"/>
                  </a:cubicBezTo>
                  <a:cubicBezTo>
                    <a:pt x="1004" y="604"/>
                    <a:pt x="1002" y="603"/>
                    <a:pt x="999" y="602"/>
                  </a:cubicBezTo>
                  <a:cubicBezTo>
                    <a:pt x="995" y="601"/>
                    <a:pt x="992" y="599"/>
                    <a:pt x="995" y="599"/>
                  </a:cubicBezTo>
                  <a:cubicBezTo>
                    <a:pt x="999" y="598"/>
                    <a:pt x="1001" y="597"/>
                    <a:pt x="1002" y="592"/>
                  </a:cubicBezTo>
                  <a:cubicBezTo>
                    <a:pt x="1004" y="588"/>
                    <a:pt x="1001" y="590"/>
                    <a:pt x="996" y="584"/>
                  </a:cubicBezTo>
                  <a:cubicBezTo>
                    <a:pt x="991" y="578"/>
                    <a:pt x="989" y="586"/>
                    <a:pt x="984" y="585"/>
                  </a:cubicBezTo>
                  <a:cubicBezTo>
                    <a:pt x="979" y="585"/>
                    <a:pt x="987" y="579"/>
                    <a:pt x="983" y="577"/>
                  </a:cubicBezTo>
                  <a:cubicBezTo>
                    <a:pt x="979" y="574"/>
                    <a:pt x="971" y="576"/>
                    <a:pt x="965" y="581"/>
                  </a:cubicBezTo>
                  <a:cubicBezTo>
                    <a:pt x="959" y="585"/>
                    <a:pt x="959" y="580"/>
                    <a:pt x="954" y="585"/>
                  </a:cubicBezTo>
                  <a:cubicBezTo>
                    <a:pt x="948" y="590"/>
                    <a:pt x="948" y="583"/>
                    <a:pt x="951" y="581"/>
                  </a:cubicBezTo>
                  <a:cubicBezTo>
                    <a:pt x="953" y="579"/>
                    <a:pt x="955" y="581"/>
                    <a:pt x="958" y="578"/>
                  </a:cubicBezTo>
                  <a:cubicBezTo>
                    <a:pt x="960" y="575"/>
                    <a:pt x="962" y="578"/>
                    <a:pt x="968" y="575"/>
                  </a:cubicBezTo>
                  <a:cubicBezTo>
                    <a:pt x="974" y="571"/>
                    <a:pt x="979" y="573"/>
                    <a:pt x="981" y="570"/>
                  </a:cubicBezTo>
                  <a:cubicBezTo>
                    <a:pt x="983" y="568"/>
                    <a:pt x="978" y="564"/>
                    <a:pt x="973" y="565"/>
                  </a:cubicBezTo>
                  <a:cubicBezTo>
                    <a:pt x="967" y="566"/>
                    <a:pt x="963" y="558"/>
                    <a:pt x="959" y="560"/>
                  </a:cubicBezTo>
                  <a:cubicBezTo>
                    <a:pt x="956" y="563"/>
                    <a:pt x="957" y="557"/>
                    <a:pt x="952" y="559"/>
                  </a:cubicBezTo>
                  <a:cubicBezTo>
                    <a:pt x="948" y="562"/>
                    <a:pt x="946" y="558"/>
                    <a:pt x="944" y="554"/>
                  </a:cubicBezTo>
                  <a:cubicBezTo>
                    <a:pt x="942" y="549"/>
                    <a:pt x="931" y="542"/>
                    <a:pt x="924" y="540"/>
                  </a:cubicBezTo>
                  <a:cubicBezTo>
                    <a:pt x="918" y="538"/>
                    <a:pt x="922" y="535"/>
                    <a:pt x="926" y="537"/>
                  </a:cubicBezTo>
                  <a:cubicBezTo>
                    <a:pt x="929" y="539"/>
                    <a:pt x="934" y="535"/>
                    <a:pt x="935" y="532"/>
                  </a:cubicBezTo>
                  <a:cubicBezTo>
                    <a:pt x="937" y="530"/>
                    <a:pt x="933" y="528"/>
                    <a:pt x="930" y="527"/>
                  </a:cubicBezTo>
                  <a:cubicBezTo>
                    <a:pt x="928" y="527"/>
                    <a:pt x="928" y="524"/>
                    <a:pt x="929" y="522"/>
                  </a:cubicBezTo>
                  <a:cubicBezTo>
                    <a:pt x="929" y="519"/>
                    <a:pt x="922" y="516"/>
                    <a:pt x="921" y="514"/>
                  </a:cubicBezTo>
                  <a:cubicBezTo>
                    <a:pt x="921" y="511"/>
                    <a:pt x="917" y="510"/>
                    <a:pt x="917" y="508"/>
                  </a:cubicBezTo>
                  <a:cubicBezTo>
                    <a:pt x="917" y="505"/>
                    <a:pt x="913" y="502"/>
                    <a:pt x="913" y="499"/>
                  </a:cubicBezTo>
                  <a:cubicBezTo>
                    <a:pt x="913" y="497"/>
                    <a:pt x="905" y="491"/>
                    <a:pt x="905" y="487"/>
                  </a:cubicBezTo>
                  <a:cubicBezTo>
                    <a:pt x="904" y="484"/>
                    <a:pt x="900" y="482"/>
                    <a:pt x="899" y="478"/>
                  </a:cubicBezTo>
                  <a:cubicBezTo>
                    <a:pt x="897" y="474"/>
                    <a:pt x="895" y="475"/>
                    <a:pt x="893" y="481"/>
                  </a:cubicBezTo>
                  <a:cubicBezTo>
                    <a:pt x="892" y="487"/>
                    <a:pt x="886" y="487"/>
                    <a:pt x="888" y="489"/>
                  </a:cubicBezTo>
                  <a:cubicBezTo>
                    <a:pt x="891" y="493"/>
                    <a:pt x="889" y="493"/>
                    <a:pt x="886" y="495"/>
                  </a:cubicBezTo>
                  <a:cubicBezTo>
                    <a:pt x="884" y="498"/>
                    <a:pt x="888" y="501"/>
                    <a:pt x="884" y="501"/>
                  </a:cubicBezTo>
                  <a:cubicBezTo>
                    <a:pt x="880" y="501"/>
                    <a:pt x="882" y="509"/>
                    <a:pt x="880" y="505"/>
                  </a:cubicBezTo>
                  <a:cubicBezTo>
                    <a:pt x="878" y="502"/>
                    <a:pt x="873" y="503"/>
                    <a:pt x="873" y="506"/>
                  </a:cubicBezTo>
                  <a:cubicBezTo>
                    <a:pt x="873" y="510"/>
                    <a:pt x="865" y="513"/>
                    <a:pt x="861" y="512"/>
                  </a:cubicBezTo>
                  <a:cubicBezTo>
                    <a:pt x="858" y="512"/>
                    <a:pt x="858" y="506"/>
                    <a:pt x="855" y="508"/>
                  </a:cubicBezTo>
                  <a:cubicBezTo>
                    <a:pt x="852" y="510"/>
                    <a:pt x="853" y="502"/>
                    <a:pt x="848" y="502"/>
                  </a:cubicBezTo>
                  <a:cubicBezTo>
                    <a:pt x="844" y="503"/>
                    <a:pt x="841" y="502"/>
                    <a:pt x="842" y="498"/>
                  </a:cubicBezTo>
                  <a:cubicBezTo>
                    <a:pt x="844" y="495"/>
                    <a:pt x="835" y="493"/>
                    <a:pt x="838" y="491"/>
                  </a:cubicBezTo>
                  <a:cubicBezTo>
                    <a:pt x="840" y="489"/>
                    <a:pt x="837" y="485"/>
                    <a:pt x="836" y="479"/>
                  </a:cubicBezTo>
                  <a:cubicBezTo>
                    <a:pt x="836" y="473"/>
                    <a:pt x="840" y="472"/>
                    <a:pt x="840" y="470"/>
                  </a:cubicBezTo>
                  <a:cubicBezTo>
                    <a:pt x="840" y="467"/>
                    <a:pt x="837" y="467"/>
                    <a:pt x="834" y="469"/>
                  </a:cubicBezTo>
                  <a:cubicBezTo>
                    <a:pt x="831" y="471"/>
                    <a:pt x="831" y="467"/>
                    <a:pt x="828" y="467"/>
                  </a:cubicBezTo>
                  <a:cubicBezTo>
                    <a:pt x="824" y="467"/>
                    <a:pt x="814" y="467"/>
                    <a:pt x="814" y="462"/>
                  </a:cubicBezTo>
                  <a:cubicBezTo>
                    <a:pt x="813" y="458"/>
                    <a:pt x="810" y="460"/>
                    <a:pt x="808" y="456"/>
                  </a:cubicBezTo>
                  <a:cubicBezTo>
                    <a:pt x="807" y="452"/>
                    <a:pt x="802" y="455"/>
                    <a:pt x="802" y="452"/>
                  </a:cubicBezTo>
                  <a:cubicBezTo>
                    <a:pt x="802" y="449"/>
                    <a:pt x="801" y="448"/>
                    <a:pt x="798" y="448"/>
                  </a:cubicBezTo>
                  <a:cubicBezTo>
                    <a:pt x="794" y="448"/>
                    <a:pt x="793" y="445"/>
                    <a:pt x="789" y="444"/>
                  </a:cubicBezTo>
                  <a:cubicBezTo>
                    <a:pt x="785" y="444"/>
                    <a:pt x="780" y="447"/>
                    <a:pt x="778" y="448"/>
                  </a:cubicBezTo>
                  <a:cubicBezTo>
                    <a:pt x="775" y="449"/>
                    <a:pt x="769" y="444"/>
                    <a:pt x="767" y="446"/>
                  </a:cubicBezTo>
                  <a:cubicBezTo>
                    <a:pt x="765" y="448"/>
                    <a:pt x="764" y="445"/>
                    <a:pt x="758" y="443"/>
                  </a:cubicBezTo>
                  <a:cubicBezTo>
                    <a:pt x="751" y="441"/>
                    <a:pt x="743" y="441"/>
                    <a:pt x="742" y="443"/>
                  </a:cubicBezTo>
                  <a:cubicBezTo>
                    <a:pt x="742" y="445"/>
                    <a:pt x="737" y="446"/>
                    <a:pt x="737" y="451"/>
                  </a:cubicBezTo>
                  <a:cubicBezTo>
                    <a:pt x="738" y="456"/>
                    <a:pt x="744" y="455"/>
                    <a:pt x="745" y="458"/>
                  </a:cubicBezTo>
                  <a:cubicBezTo>
                    <a:pt x="746" y="462"/>
                    <a:pt x="742" y="461"/>
                    <a:pt x="742" y="464"/>
                  </a:cubicBezTo>
                  <a:cubicBezTo>
                    <a:pt x="742" y="467"/>
                    <a:pt x="738" y="467"/>
                    <a:pt x="738" y="469"/>
                  </a:cubicBezTo>
                  <a:cubicBezTo>
                    <a:pt x="738" y="471"/>
                    <a:pt x="741" y="470"/>
                    <a:pt x="742" y="475"/>
                  </a:cubicBezTo>
                  <a:cubicBezTo>
                    <a:pt x="743" y="479"/>
                    <a:pt x="746" y="479"/>
                    <a:pt x="747" y="485"/>
                  </a:cubicBezTo>
                  <a:cubicBezTo>
                    <a:pt x="747" y="490"/>
                    <a:pt x="745" y="489"/>
                    <a:pt x="742" y="490"/>
                  </a:cubicBezTo>
                  <a:cubicBezTo>
                    <a:pt x="739" y="491"/>
                    <a:pt x="742" y="493"/>
                    <a:pt x="739" y="497"/>
                  </a:cubicBezTo>
                  <a:cubicBezTo>
                    <a:pt x="735" y="501"/>
                    <a:pt x="732" y="505"/>
                    <a:pt x="735" y="508"/>
                  </a:cubicBezTo>
                  <a:cubicBezTo>
                    <a:pt x="738" y="510"/>
                    <a:pt x="748" y="514"/>
                    <a:pt x="752" y="521"/>
                  </a:cubicBezTo>
                  <a:cubicBezTo>
                    <a:pt x="756" y="527"/>
                    <a:pt x="756" y="537"/>
                    <a:pt x="755" y="544"/>
                  </a:cubicBezTo>
                  <a:cubicBezTo>
                    <a:pt x="754" y="551"/>
                    <a:pt x="745" y="553"/>
                    <a:pt x="738" y="559"/>
                  </a:cubicBezTo>
                  <a:cubicBezTo>
                    <a:pt x="732" y="566"/>
                    <a:pt x="725" y="565"/>
                    <a:pt x="722" y="565"/>
                  </a:cubicBezTo>
                  <a:cubicBezTo>
                    <a:pt x="719" y="565"/>
                    <a:pt x="721" y="571"/>
                    <a:pt x="725" y="575"/>
                  </a:cubicBezTo>
                  <a:cubicBezTo>
                    <a:pt x="730" y="580"/>
                    <a:pt x="726" y="581"/>
                    <a:pt x="728" y="586"/>
                  </a:cubicBezTo>
                  <a:cubicBezTo>
                    <a:pt x="731" y="591"/>
                    <a:pt x="728" y="595"/>
                    <a:pt x="732" y="599"/>
                  </a:cubicBezTo>
                  <a:cubicBezTo>
                    <a:pt x="735" y="603"/>
                    <a:pt x="733" y="605"/>
                    <a:pt x="729" y="608"/>
                  </a:cubicBezTo>
                  <a:cubicBezTo>
                    <a:pt x="725" y="611"/>
                    <a:pt x="731" y="610"/>
                    <a:pt x="731" y="614"/>
                  </a:cubicBezTo>
                  <a:cubicBezTo>
                    <a:pt x="731" y="618"/>
                    <a:pt x="729" y="615"/>
                    <a:pt x="726" y="613"/>
                  </a:cubicBezTo>
                  <a:cubicBezTo>
                    <a:pt x="722" y="611"/>
                    <a:pt x="719" y="617"/>
                    <a:pt x="719" y="620"/>
                  </a:cubicBezTo>
                  <a:cubicBezTo>
                    <a:pt x="719" y="623"/>
                    <a:pt x="711" y="616"/>
                    <a:pt x="709" y="617"/>
                  </a:cubicBezTo>
                  <a:cubicBezTo>
                    <a:pt x="708" y="617"/>
                    <a:pt x="710" y="613"/>
                    <a:pt x="705" y="609"/>
                  </a:cubicBezTo>
                  <a:cubicBezTo>
                    <a:pt x="701" y="606"/>
                    <a:pt x="697" y="605"/>
                    <a:pt x="697" y="602"/>
                  </a:cubicBezTo>
                  <a:cubicBezTo>
                    <a:pt x="697" y="598"/>
                    <a:pt x="689" y="596"/>
                    <a:pt x="689" y="592"/>
                  </a:cubicBezTo>
                  <a:cubicBezTo>
                    <a:pt x="689" y="588"/>
                    <a:pt x="690" y="579"/>
                    <a:pt x="688" y="576"/>
                  </a:cubicBezTo>
                  <a:cubicBezTo>
                    <a:pt x="686" y="573"/>
                    <a:pt x="688" y="570"/>
                    <a:pt x="689" y="567"/>
                  </a:cubicBezTo>
                  <a:cubicBezTo>
                    <a:pt x="691" y="564"/>
                    <a:pt x="688" y="560"/>
                    <a:pt x="683" y="560"/>
                  </a:cubicBezTo>
                  <a:cubicBezTo>
                    <a:pt x="678" y="560"/>
                    <a:pt x="672" y="559"/>
                    <a:pt x="665" y="559"/>
                  </a:cubicBezTo>
                  <a:cubicBezTo>
                    <a:pt x="659" y="560"/>
                    <a:pt x="655" y="559"/>
                    <a:pt x="653" y="557"/>
                  </a:cubicBezTo>
                  <a:cubicBezTo>
                    <a:pt x="651" y="556"/>
                    <a:pt x="645" y="552"/>
                    <a:pt x="637" y="550"/>
                  </a:cubicBezTo>
                  <a:cubicBezTo>
                    <a:pt x="629" y="548"/>
                    <a:pt x="626" y="544"/>
                    <a:pt x="625" y="542"/>
                  </a:cubicBezTo>
                  <a:cubicBezTo>
                    <a:pt x="624" y="540"/>
                    <a:pt x="616" y="538"/>
                    <a:pt x="614" y="536"/>
                  </a:cubicBezTo>
                  <a:cubicBezTo>
                    <a:pt x="612" y="534"/>
                    <a:pt x="605" y="533"/>
                    <a:pt x="602" y="533"/>
                  </a:cubicBezTo>
                  <a:cubicBezTo>
                    <a:pt x="598" y="534"/>
                    <a:pt x="591" y="527"/>
                    <a:pt x="586" y="527"/>
                  </a:cubicBezTo>
                  <a:cubicBezTo>
                    <a:pt x="581" y="528"/>
                    <a:pt x="571" y="532"/>
                    <a:pt x="569" y="532"/>
                  </a:cubicBezTo>
                  <a:cubicBezTo>
                    <a:pt x="567" y="533"/>
                    <a:pt x="569" y="529"/>
                    <a:pt x="570" y="527"/>
                  </a:cubicBezTo>
                  <a:cubicBezTo>
                    <a:pt x="572" y="525"/>
                    <a:pt x="566" y="518"/>
                    <a:pt x="565" y="513"/>
                  </a:cubicBezTo>
                  <a:cubicBezTo>
                    <a:pt x="564" y="509"/>
                    <a:pt x="562" y="503"/>
                    <a:pt x="557" y="504"/>
                  </a:cubicBezTo>
                  <a:cubicBezTo>
                    <a:pt x="551" y="505"/>
                    <a:pt x="545" y="502"/>
                    <a:pt x="544" y="501"/>
                  </a:cubicBezTo>
                  <a:cubicBezTo>
                    <a:pt x="542" y="500"/>
                    <a:pt x="542" y="486"/>
                    <a:pt x="543" y="481"/>
                  </a:cubicBezTo>
                  <a:cubicBezTo>
                    <a:pt x="544" y="475"/>
                    <a:pt x="551" y="466"/>
                    <a:pt x="551" y="463"/>
                  </a:cubicBezTo>
                  <a:cubicBezTo>
                    <a:pt x="551" y="459"/>
                    <a:pt x="556" y="457"/>
                    <a:pt x="559" y="457"/>
                  </a:cubicBezTo>
                  <a:cubicBezTo>
                    <a:pt x="563" y="456"/>
                    <a:pt x="560" y="449"/>
                    <a:pt x="564" y="448"/>
                  </a:cubicBezTo>
                  <a:cubicBezTo>
                    <a:pt x="568" y="448"/>
                    <a:pt x="568" y="446"/>
                    <a:pt x="569" y="443"/>
                  </a:cubicBezTo>
                  <a:cubicBezTo>
                    <a:pt x="570" y="440"/>
                    <a:pt x="574" y="442"/>
                    <a:pt x="572" y="440"/>
                  </a:cubicBezTo>
                  <a:cubicBezTo>
                    <a:pt x="569" y="438"/>
                    <a:pt x="571" y="437"/>
                    <a:pt x="577" y="437"/>
                  </a:cubicBezTo>
                  <a:cubicBezTo>
                    <a:pt x="583" y="437"/>
                    <a:pt x="592" y="435"/>
                    <a:pt x="591" y="429"/>
                  </a:cubicBezTo>
                  <a:cubicBezTo>
                    <a:pt x="589" y="424"/>
                    <a:pt x="574" y="428"/>
                    <a:pt x="574" y="423"/>
                  </a:cubicBezTo>
                  <a:cubicBezTo>
                    <a:pt x="574" y="419"/>
                    <a:pt x="554" y="419"/>
                    <a:pt x="556" y="416"/>
                  </a:cubicBezTo>
                  <a:cubicBezTo>
                    <a:pt x="557" y="413"/>
                    <a:pt x="575" y="418"/>
                    <a:pt x="582" y="420"/>
                  </a:cubicBezTo>
                  <a:cubicBezTo>
                    <a:pt x="589" y="423"/>
                    <a:pt x="590" y="423"/>
                    <a:pt x="596" y="422"/>
                  </a:cubicBezTo>
                  <a:cubicBezTo>
                    <a:pt x="601" y="422"/>
                    <a:pt x="598" y="416"/>
                    <a:pt x="599" y="413"/>
                  </a:cubicBezTo>
                  <a:cubicBezTo>
                    <a:pt x="600" y="410"/>
                    <a:pt x="610" y="417"/>
                    <a:pt x="616" y="416"/>
                  </a:cubicBezTo>
                  <a:cubicBezTo>
                    <a:pt x="622" y="414"/>
                    <a:pt x="628" y="403"/>
                    <a:pt x="633" y="400"/>
                  </a:cubicBezTo>
                  <a:cubicBezTo>
                    <a:pt x="637" y="397"/>
                    <a:pt x="633" y="394"/>
                    <a:pt x="624" y="394"/>
                  </a:cubicBezTo>
                  <a:cubicBezTo>
                    <a:pt x="614" y="395"/>
                    <a:pt x="609" y="392"/>
                    <a:pt x="603" y="388"/>
                  </a:cubicBezTo>
                  <a:cubicBezTo>
                    <a:pt x="598" y="385"/>
                    <a:pt x="599" y="382"/>
                    <a:pt x="604" y="382"/>
                  </a:cubicBezTo>
                  <a:cubicBezTo>
                    <a:pt x="610" y="383"/>
                    <a:pt x="623" y="393"/>
                    <a:pt x="627" y="393"/>
                  </a:cubicBezTo>
                  <a:cubicBezTo>
                    <a:pt x="632" y="393"/>
                    <a:pt x="641" y="384"/>
                    <a:pt x="645" y="381"/>
                  </a:cubicBezTo>
                  <a:cubicBezTo>
                    <a:pt x="649" y="378"/>
                    <a:pt x="641" y="377"/>
                    <a:pt x="638" y="375"/>
                  </a:cubicBezTo>
                  <a:cubicBezTo>
                    <a:pt x="635" y="373"/>
                    <a:pt x="643" y="371"/>
                    <a:pt x="647" y="371"/>
                  </a:cubicBezTo>
                  <a:cubicBezTo>
                    <a:pt x="651" y="371"/>
                    <a:pt x="653" y="375"/>
                    <a:pt x="655" y="376"/>
                  </a:cubicBezTo>
                  <a:cubicBezTo>
                    <a:pt x="656" y="378"/>
                    <a:pt x="664" y="375"/>
                    <a:pt x="667" y="375"/>
                  </a:cubicBezTo>
                  <a:cubicBezTo>
                    <a:pt x="671" y="375"/>
                    <a:pt x="667" y="370"/>
                    <a:pt x="661" y="367"/>
                  </a:cubicBezTo>
                  <a:cubicBezTo>
                    <a:pt x="655" y="365"/>
                    <a:pt x="661" y="361"/>
                    <a:pt x="663" y="364"/>
                  </a:cubicBezTo>
                  <a:cubicBezTo>
                    <a:pt x="665" y="368"/>
                    <a:pt x="669" y="367"/>
                    <a:pt x="671" y="371"/>
                  </a:cubicBezTo>
                  <a:cubicBezTo>
                    <a:pt x="674" y="377"/>
                    <a:pt x="676" y="373"/>
                    <a:pt x="681" y="371"/>
                  </a:cubicBezTo>
                  <a:cubicBezTo>
                    <a:pt x="686" y="370"/>
                    <a:pt x="689" y="367"/>
                    <a:pt x="692" y="364"/>
                  </a:cubicBezTo>
                  <a:cubicBezTo>
                    <a:pt x="694" y="361"/>
                    <a:pt x="695" y="364"/>
                    <a:pt x="698" y="360"/>
                  </a:cubicBezTo>
                  <a:cubicBezTo>
                    <a:pt x="702" y="355"/>
                    <a:pt x="697" y="351"/>
                    <a:pt x="693" y="348"/>
                  </a:cubicBezTo>
                  <a:cubicBezTo>
                    <a:pt x="688" y="345"/>
                    <a:pt x="693" y="342"/>
                    <a:pt x="689" y="340"/>
                  </a:cubicBezTo>
                  <a:cubicBezTo>
                    <a:pt x="685" y="338"/>
                    <a:pt x="684" y="335"/>
                    <a:pt x="689" y="336"/>
                  </a:cubicBezTo>
                  <a:cubicBezTo>
                    <a:pt x="694" y="337"/>
                    <a:pt x="698" y="335"/>
                    <a:pt x="701" y="332"/>
                  </a:cubicBezTo>
                  <a:cubicBezTo>
                    <a:pt x="703" y="329"/>
                    <a:pt x="693" y="328"/>
                    <a:pt x="697" y="325"/>
                  </a:cubicBezTo>
                  <a:cubicBezTo>
                    <a:pt x="702" y="323"/>
                    <a:pt x="698" y="321"/>
                    <a:pt x="694" y="321"/>
                  </a:cubicBezTo>
                  <a:cubicBezTo>
                    <a:pt x="689" y="321"/>
                    <a:pt x="685" y="318"/>
                    <a:pt x="685" y="315"/>
                  </a:cubicBezTo>
                  <a:cubicBezTo>
                    <a:pt x="685" y="311"/>
                    <a:pt x="677" y="314"/>
                    <a:pt x="672" y="312"/>
                  </a:cubicBezTo>
                  <a:cubicBezTo>
                    <a:pt x="667" y="309"/>
                    <a:pt x="656" y="310"/>
                    <a:pt x="653" y="310"/>
                  </a:cubicBezTo>
                  <a:cubicBezTo>
                    <a:pt x="651" y="310"/>
                    <a:pt x="650" y="320"/>
                    <a:pt x="654" y="320"/>
                  </a:cubicBezTo>
                  <a:cubicBezTo>
                    <a:pt x="658" y="321"/>
                    <a:pt x="661" y="324"/>
                    <a:pt x="658" y="326"/>
                  </a:cubicBezTo>
                  <a:cubicBezTo>
                    <a:pt x="655" y="327"/>
                    <a:pt x="658" y="331"/>
                    <a:pt x="656" y="330"/>
                  </a:cubicBezTo>
                  <a:cubicBezTo>
                    <a:pt x="653" y="330"/>
                    <a:pt x="649" y="329"/>
                    <a:pt x="648" y="335"/>
                  </a:cubicBezTo>
                  <a:cubicBezTo>
                    <a:pt x="648" y="341"/>
                    <a:pt x="647" y="344"/>
                    <a:pt x="643" y="346"/>
                  </a:cubicBezTo>
                  <a:cubicBezTo>
                    <a:pt x="638" y="348"/>
                    <a:pt x="642" y="339"/>
                    <a:pt x="637" y="339"/>
                  </a:cubicBezTo>
                  <a:cubicBezTo>
                    <a:pt x="633" y="340"/>
                    <a:pt x="633" y="347"/>
                    <a:pt x="636" y="348"/>
                  </a:cubicBezTo>
                  <a:cubicBezTo>
                    <a:pt x="639" y="348"/>
                    <a:pt x="640" y="351"/>
                    <a:pt x="640" y="354"/>
                  </a:cubicBezTo>
                  <a:cubicBezTo>
                    <a:pt x="641" y="358"/>
                    <a:pt x="635" y="355"/>
                    <a:pt x="632" y="360"/>
                  </a:cubicBezTo>
                  <a:cubicBezTo>
                    <a:pt x="629" y="364"/>
                    <a:pt x="629" y="358"/>
                    <a:pt x="626" y="355"/>
                  </a:cubicBezTo>
                  <a:cubicBezTo>
                    <a:pt x="622" y="352"/>
                    <a:pt x="618" y="347"/>
                    <a:pt x="618" y="344"/>
                  </a:cubicBezTo>
                  <a:cubicBezTo>
                    <a:pt x="618" y="341"/>
                    <a:pt x="620" y="339"/>
                    <a:pt x="623" y="339"/>
                  </a:cubicBezTo>
                  <a:cubicBezTo>
                    <a:pt x="626" y="338"/>
                    <a:pt x="623" y="336"/>
                    <a:pt x="623" y="332"/>
                  </a:cubicBezTo>
                  <a:cubicBezTo>
                    <a:pt x="622" y="327"/>
                    <a:pt x="619" y="329"/>
                    <a:pt x="615" y="324"/>
                  </a:cubicBezTo>
                  <a:cubicBezTo>
                    <a:pt x="611" y="320"/>
                    <a:pt x="606" y="320"/>
                    <a:pt x="604" y="322"/>
                  </a:cubicBezTo>
                  <a:cubicBezTo>
                    <a:pt x="602" y="324"/>
                    <a:pt x="603" y="328"/>
                    <a:pt x="599" y="330"/>
                  </a:cubicBezTo>
                  <a:cubicBezTo>
                    <a:pt x="596" y="331"/>
                    <a:pt x="597" y="338"/>
                    <a:pt x="594" y="338"/>
                  </a:cubicBezTo>
                  <a:cubicBezTo>
                    <a:pt x="591" y="339"/>
                    <a:pt x="593" y="326"/>
                    <a:pt x="590" y="325"/>
                  </a:cubicBezTo>
                  <a:cubicBezTo>
                    <a:pt x="588" y="324"/>
                    <a:pt x="588" y="321"/>
                    <a:pt x="592" y="321"/>
                  </a:cubicBezTo>
                  <a:cubicBezTo>
                    <a:pt x="596" y="320"/>
                    <a:pt x="598" y="316"/>
                    <a:pt x="595" y="316"/>
                  </a:cubicBezTo>
                  <a:cubicBezTo>
                    <a:pt x="591" y="316"/>
                    <a:pt x="586" y="313"/>
                    <a:pt x="583" y="312"/>
                  </a:cubicBezTo>
                  <a:cubicBezTo>
                    <a:pt x="581" y="311"/>
                    <a:pt x="577" y="316"/>
                    <a:pt x="574" y="314"/>
                  </a:cubicBezTo>
                  <a:cubicBezTo>
                    <a:pt x="572" y="312"/>
                    <a:pt x="575" y="307"/>
                    <a:pt x="575" y="305"/>
                  </a:cubicBezTo>
                  <a:cubicBezTo>
                    <a:pt x="575" y="302"/>
                    <a:pt x="579" y="306"/>
                    <a:pt x="582" y="303"/>
                  </a:cubicBezTo>
                  <a:cubicBezTo>
                    <a:pt x="584" y="299"/>
                    <a:pt x="574" y="299"/>
                    <a:pt x="574" y="296"/>
                  </a:cubicBezTo>
                  <a:cubicBezTo>
                    <a:pt x="574" y="292"/>
                    <a:pt x="567" y="291"/>
                    <a:pt x="564" y="290"/>
                  </a:cubicBezTo>
                  <a:cubicBezTo>
                    <a:pt x="561" y="289"/>
                    <a:pt x="566" y="283"/>
                    <a:pt x="565" y="280"/>
                  </a:cubicBezTo>
                  <a:cubicBezTo>
                    <a:pt x="563" y="278"/>
                    <a:pt x="554" y="270"/>
                    <a:pt x="550" y="271"/>
                  </a:cubicBezTo>
                  <a:cubicBezTo>
                    <a:pt x="545" y="272"/>
                    <a:pt x="544" y="266"/>
                    <a:pt x="547" y="266"/>
                  </a:cubicBezTo>
                  <a:cubicBezTo>
                    <a:pt x="549" y="266"/>
                    <a:pt x="551" y="265"/>
                    <a:pt x="555" y="260"/>
                  </a:cubicBezTo>
                  <a:cubicBezTo>
                    <a:pt x="560" y="256"/>
                    <a:pt x="560" y="254"/>
                    <a:pt x="557" y="253"/>
                  </a:cubicBezTo>
                  <a:cubicBezTo>
                    <a:pt x="554" y="252"/>
                    <a:pt x="552" y="249"/>
                    <a:pt x="558" y="250"/>
                  </a:cubicBezTo>
                  <a:cubicBezTo>
                    <a:pt x="563" y="250"/>
                    <a:pt x="573" y="253"/>
                    <a:pt x="576" y="251"/>
                  </a:cubicBezTo>
                  <a:cubicBezTo>
                    <a:pt x="579" y="249"/>
                    <a:pt x="589" y="235"/>
                    <a:pt x="593" y="230"/>
                  </a:cubicBezTo>
                  <a:cubicBezTo>
                    <a:pt x="597" y="225"/>
                    <a:pt x="590" y="224"/>
                    <a:pt x="581" y="225"/>
                  </a:cubicBezTo>
                  <a:cubicBezTo>
                    <a:pt x="571" y="226"/>
                    <a:pt x="569" y="222"/>
                    <a:pt x="561" y="221"/>
                  </a:cubicBezTo>
                  <a:cubicBezTo>
                    <a:pt x="554" y="221"/>
                    <a:pt x="539" y="223"/>
                    <a:pt x="537" y="225"/>
                  </a:cubicBezTo>
                  <a:cubicBezTo>
                    <a:pt x="535" y="227"/>
                    <a:pt x="541" y="229"/>
                    <a:pt x="540" y="231"/>
                  </a:cubicBezTo>
                  <a:cubicBezTo>
                    <a:pt x="540" y="234"/>
                    <a:pt x="535" y="230"/>
                    <a:pt x="533" y="231"/>
                  </a:cubicBezTo>
                  <a:cubicBezTo>
                    <a:pt x="531" y="231"/>
                    <a:pt x="534" y="235"/>
                    <a:pt x="533" y="243"/>
                  </a:cubicBezTo>
                  <a:cubicBezTo>
                    <a:pt x="532" y="251"/>
                    <a:pt x="535" y="252"/>
                    <a:pt x="537" y="255"/>
                  </a:cubicBezTo>
                  <a:cubicBezTo>
                    <a:pt x="540" y="258"/>
                    <a:pt x="539" y="262"/>
                    <a:pt x="539" y="267"/>
                  </a:cubicBezTo>
                  <a:cubicBezTo>
                    <a:pt x="539" y="273"/>
                    <a:pt x="534" y="272"/>
                    <a:pt x="532" y="274"/>
                  </a:cubicBezTo>
                  <a:cubicBezTo>
                    <a:pt x="530" y="275"/>
                    <a:pt x="537" y="277"/>
                    <a:pt x="536" y="280"/>
                  </a:cubicBezTo>
                  <a:cubicBezTo>
                    <a:pt x="535" y="283"/>
                    <a:pt x="529" y="278"/>
                    <a:pt x="526" y="279"/>
                  </a:cubicBezTo>
                  <a:cubicBezTo>
                    <a:pt x="523" y="280"/>
                    <a:pt x="520" y="288"/>
                    <a:pt x="524" y="291"/>
                  </a:cubicBezTo>
                  <a:cubicBezTo>
                    <a:pt x="527" y="294"/>
                    <a:pt x="528" y="293"/>
                    <a:pt x="526" y="296"/>
                  </a:cubicBezTo>
                  <a:cubicBezTo>
                    <a:pt x="523" y="299"/>
                    <a:pt x="520" y="304"/>
                    <a:pt x="527" y="308"/>
                  </a:cubicBezTo>
                  <a:cubicBezTo>
                    <a:pt x="533" y="313"/>
                    <a:pt x="544" y="312"/>
                    <a:pt x="550" y="316"/>
                  </a:cubicBezTo>
                  <a:cubicBezTo>
                    <a:pt x="556" y="320"/>
                    <a:pt x="548" y="318"/>
                    <a:pt x="550" y="322"/>
                  </a:cubicBezTo>
                  <a:cubicBezTo>
                    <a:pt x="552" y="326"/>
                    <a:pt x="546" y="327"/>
                    <a:pt x="546" y="330"/>
                  </a:cubicBezTo>
                  <a:cubicBezTo>
                    <a:pt x="546" y="333"/>
                    <a:pt x="549" y="332"/>
                    <a:pt x="552" y="326"/>
                  </a:cubicBezTo>
                  <a:cubicBezTo>
                    <a:pt x="555" y="321"/>
                    <a:pt x="557" y="328"/>
                    <a:pt x="557" y="332"/>
                  </a:cubicBezTo>
                  <a:cubicBezTo>
                    <a:pt x="557" y="337"/>
                    <a:pt x="552" y="334"/>
                    <a:pt x="549" y="339"/>
                  </a:cubicBezTo>
                  <a:cubicBezTo>
                    <a:pt x="546" y="343"/>
                    <a:pt x="543" y="344"/>
                    <a:pt x="538" y="343"/>
                  </a:cubicBezTo>
                  <a:cubicBezTo>
                    <a:pt x="533" y="342"/>
                    <a:pt x="536" y="350"/>
                    <a:pt x="538" y="354"/>
                  </a:cubicBezTo>
                  <a:cubicBezTo>
                    <a:pt x="540" y="358"/>
                    <a:pt x="537" y="359"/>
                    <a:pt x="531" y="358"/>
                  </a:cubicBezTo>
                  <a:cubicBezTo>
                    <a:pt x="526" y="356"/>
                    <a:pt x="522" y="353"/>
                    <a:pt x="525" y="349"/>
                  </a:cubicBezTo>
                  <a:cubicBezTo>
                    <a:pt x="528" y="345"/>
                    <a:pt x="530" y="340"/>
                    <a:pt x="527" y="341"/>
                  </a:cubicBezTo>
                  <a:cubicBezTo>
                    <a:pt x="523" y="341"/>
                    <a:pt x="516" y="340"/>
                    <a:pt x="513" y="337"/>
                  </a:cubicBezTo>
                  <a:cubicBezTo>
                    <a:pt x="511" y="334"/>
                    <a:pt x="515" y="335"/>
                    <a:pt x="522" y="336"/>
                  </a:cubicBezTo>
                  <a:cubicBezTo>
                    <a:pt x="529" y="336"/>
                    <a:pt x="523" y="331"/>
                    <a:pt x="528" y="331"/>
                  </a:cubicBezTo>
                  <a:cubicBezTo>
                    <a:pt x="533" y="331"/>
                    <a:pt x="537" y="334"/>
                    <a:pt x="542" y="330"/>
                  </a:cubicBezTo>
                  <a:cubicBezTo>
                    <a:pt x="546" y="327"/>
                    <a:pt x="539" y="320"/>
                    <a:pt x="535" y="321"/>
                  </a:cubicBezTo>
                  <a:cubicBezTo>
                    <a:pt x="531" y="322"/>
                    <a:pt x="526" y="324"/>
                    <a:pt x="526" y="320"/>
                  </a:cubicBezTo>
                  <a:cubicBezTo>
                    <a:pt x="526" y="317"/>
                    <a:pt x="532" y="319"/>
                    <a:pt x="535" y="319"/>
                  </a:cubicBezTo>
                  <a:cubicBezTo>
                    <a:pt x="539" y="318"/>
                    <a:pt x="534" y="314"/>
                    <a:pt x="528" y="315"/>
                  </a:cubicBezTo>
                  <a:cubicBezTo>
                    <a:pt x="523" y="316"/>
                    <a:pt x="520" y="316"/>
                    <a:pt x="515" y="312"/>
                  </a:cubicBezTo>
                  <a:cubicBezTo>
                    <a:pt x="511" y="308"/>
                    <a:pt x="504" y="306"/>
                    <a:pt x="502" y="315"/>
                  </a:cubicBezTo>
                  <a:cubicBezTo>
                    <a:pt x="500" y="324"/>
                    <a:pt x="493" y="319"/>
                    <a:pt x="490" y="323"/>
                  </a:cubicBezTo>
                  <a:cubicBezTo>
                    <a:pt x="487" y="326"/>
                    <a:pt x="493" y="328"/>
                    <a:pt x="500" y="328"/>
                  </a:cubicBezTo>
                  <a:cubicBezTo>
                    <a:pt x="507" y="328"/>
                    <a:pt x="513" y="334"/>
                    <a:pt x="509" y="334"/>
                  </a:cubicBezTo>
                  <a:cubicBezTo>
                    <a:pt x="506" y="334"/>
                    <a:pt x="507" y="339"/>
                    <a:pt x="504" y="337"/>
                  </a:cubicBezTo>
                  <a:cubicBezTo>
                    <a:pt x="500" y="335"/>
                    <a:pt x="497" y="337"/>
                    <a:pt x="499" y="340"/>
                  </a:cubicBezTo>
                  <a:cubicBezTo>
                    <a:pt x="502" y="343"/>
                    <a:pt x="498" y="344"/>
                    <a:pt x="498" y="347"/>
                  </a:cubicBezTo>
                  <a:cubicBezTo>
                    <a:pt x="499" y="350"/>
                    <a:pt x="493" y="347"/>
                    <a:pt x="488" y="347"/>
                  </a:cubicBezTo>
                  <a:cubicBezTo>
                    <a:pt x="482" y="346"/>
                    <a:pt x="472" y="348"/>
                    <a:pt x="465" y="349"/>
                  </a:cubicBezTo>
                  <a:cubicBezTo>
                    <a:pt x="458" y="351"/>
                    <a:pt x="450" y="348"/>
                    <a:pt x="446" y="345"/>
                  </a:cubicBezTo>
                  <a:cubicBezTo>
                    <a:pt x="443" y="342"/>
                    <a:pt x="439" y="343"/>
                    <a:pt x="434" y="343"/>
                  </a:cubicBezTo>
                  <a:cubicBezTo>
                    <a:pt x="429" y="343"/>
                    <a:pt x="430" y="338"/>
                    <a:pt x="424" y="338"/>
                  </a:cubicBezTo>
                  <a:cubicBezTo>
                    <a:pt x="417" y="338"/>
                    <a:pt x="418" y="332"/>
                    <a:pt x="418" y="329"/>
                  </a:cubicBezTo>
                  <a:cubicBezTo>
                    <a:pt x="417" y="326"/>
                    <a:pt x="404" y="327"/>
                    <a:pt x="399" y="330"/>
                  </a:cubicBezTo>
                  <a:cubicBezTo>
                    <a:pt x="394" y="333"/>
                    <a:pt x="384" y="332"/>
                    <a:pt x="382" y="337"/>
                  </a:cubicBezTo>
                  <a:cubicBezTo>
                    <a:pt x="379" y="342"/>
                    <a:pt x="384" y="341"/>
                    <a:pt x="387" y="341"/>
                  </a:cubicBezTo>
                  <a:cubicBezTo>
                    <a:pt x="391" y="341"/>
                    <a:pt x="390" y="337"/>
                    <a:pt x="398" y="338"/>
                  </a:cubicBezTo>
                  <a:cubicBezTo>
                    <a:pt x="405" y="339"/>
                    <a:pt x="410" y="331"/>
                    <a:pt x="413" y="334"/>
                  </a:cubicBezTo>
                  <a:cubicBezTo>
                    <a:pt x="416" y="337"/>
                    <a:pt x="401" y="342"/>
                    <a:pt x="394" y="343"/>
                  </a:cubicBezTo>
                  <a:cubicBezTo>
                    <a:pt x="387" y="344"/>
                    <a:pt x="389" y="349"/>
                    <a:pt x="395" y="358"/>
                  </a:cubicBezTo>
                  <a:cubicBezTo>
                    <a:pt x="402" y="367"/>
                    <a:pt x="392" y="362"/>
                    <a:pt x="392" y="366"/>
                  </a:cubicBezTo>
                  <a:cubicBezTo>
                    <a:pt x="392" y="371"/>
                    <a:pt x="380" y="365"/>
                    <a:pt x="385" y="364"/>
                  </a:cubicBezTo>
                  <a:cubicBezTo>
                    <a:pt x="390" y="362"/>
                    <a:pt x="388" y="358"/>
                    <a:pt x="384" y="355"/>
                  </a:cubicBezTo>
                  <a:cubicBezTo>
                    <a:pt x="380" y="352"/>
                    <a:pt x="377" y="355"/>
                    <a:pt x="378" y="352"/>
                  </a:cubicBezTo>
                  <a:cubicBezTo>
                    <a:pt x="378" y="348"/>
                    <a:pt x="374" y="352"/>
                    <a:pt x="370" y="349"/>
                  </a:cubicBezTo>
                  <a:cubicBezTo>
                    <a:pt x="367" y="347"/>
                    <a:pt x="365" y="344"/>
                    <a:pt x="360" y="347"/>
                  </a:cubicBezTo>
                  <a:cubicBezTo>
                    <a:pt x="355" y="349"/>
                    <a:pt x="349" y="348"/>
                    <a:pt x="338" y="350"/>
                  </a:cubicBezTo>
                  <a:cubicBezTo>
                    <a:pt x="327" y="352"/>
                    <a:pt x="308" y="351"/>
                    <a:pt x="304" y="348"/>
                  </a:cubicBezTo>
                  <a:cubicBezTo>
                    <a:pt x="300" y="345"/>
                    <a:pt x="313" y="339"/>
                    <a:pt x="317" y="340"/>
                  </a:cubicBezTo>
                  <a:cubicBezTo>
                    <a:pt x="321" y="341"/>
                    <a:pt x="319" y="336"/>
                    <a:pt x="313" y="331"/>
                  </a:cubicBezTo>
                  <a:cubicBezTo>
                    <a:pt x="307" y="327"/>
                    <a:pt x="294" y="324"/>
                    <a:pt x="294" y="327"/>
                  </a:cubicBezTo>
                  <a:cubicBezTo>
                    <a:pt x="294" y="330"/>
                    <a:pt x="286" y="327"/>
                    <a:pt x="277" y="326"/>
                  </a:cubicBezTo>
                  <a:cubicBezTo>
                    <a:pt x="267" y="324"/>
                    <a:pt x="266" y="321"/>
                    <a:pt x="260" y="321"/>
                  </a:cubicBezTo>
                  <a:cubicBezTo>
                    <a:pt x="254" y="320"/>
                    <a:pt x="244" y="319"/>
                    <a:pt x="237" y="313"/>
                  </a:cubicBezTo>
                  <a:cubicBezTo>
                    <a:pt x="230" y="308"/>
                    <a:pt x="213" y="310"/>
                    <a:pt x="211" y="314"/>
                  </a:cubicBezTo>
                  <a:cubicBezTo>
                    <a:pt x="209" y="319"/>
                    <a:pt x="203" y="319"/>
                    <a:pt x="197" y="319"/>
                  </a:cubicBezTo>
                  <a:cubicBezTo>
                    <a:pt x="191" y="319"/>
                    <a:pt x="200" y="313"/>
                    <a:pt x="198" y="312"/>
                  </a:cubicBezTo>
                  <a:cubicBezTo>
                    <a:pt x="195" y="311"/>
                    <a:pt x="198" y="304"/>
                    <a:pt x="194" y="304"/>
                  </a:cubicBezTo>
                  <a:cubicBezTo>
                    <a:pt x="190" y="303"/>
                    <a:pt x="186" y="319"/>
                    <a:pt x="178" y="319"/>
                  </a:cubicBezTo>
                  <a:cubicBezTo>
                    <a:pt x="170" y="318"/>
                    <a:pt x="167" y="302"/>
                    <a:pt x="160" y="297"/>
                  </a:cubicBezTo>
                  <a:cubicBezTo>
                    <a:pt x="154" y="293"/>
                    <a:pt x="148" y="293"/>
                    <a:pt x="153" y="299"/>
                  </a:cubicBezTo>
                  <a:cubicBezTo>
                    <a:pt x="159" y="306"/>
                    <a:pt x="149" y="301"/>
                    <a:pt x="149" y="306"/>
                  </a:cubicBezTo>
                  <a:cubicBezTo>
                    <a:pt x="150" y="310"/>
                    <a:pt x="141" y="315"/>
                    <a:pt x="141" y="312"/>
                  </a:cubicBezTo>
                  <a:cubicBezTo>
                    <a:pt x="141" y="310"/>
                    <a:pt x="136" y="307"/>
                    <a:pt x="129" y="314"/>
                  </a:cubicBezTo>
                  <a:cubicBezTo>
                    <a:pt x="123" y="321"/>
                    <a:pt x="119" y="320"/>
                    <a:pt x="118" y="318"/>
                  </a:cubicBezTo>
                  <a:cubicBezTo>
                    <a:pt x="118" y="315"/>
                    <a:pt x="99" y="324"/>
                    <a:pt x="100" y="327"/>
                  </a:cubicBezTo>
                  <a:cubicBezTo>
                    <a:pt x="101" y="330"/>
                    <a:pt x="97" y="332"/>
                    <a:pt x="92" y="331"/>
                  </a:cubicBezTo>
                  <a:cubicBezTo>
                    <a:pt x="88" y="331"/>
                    <a:pt x="91" y="327"/>
                    <a:pt x="95" y="325"/>
                  </a:cubicBezTo>
                  <a:cubicBezTo>
                    <a:pt x="100" y="323"/>
                    <a:pt x="112" y="314"/>
                    <a:pt x="118" y="313"/>
                  </a:cubicBezTo>
                  <a:cubicBezTo>
                    <a:pt x="124" y="312"/>
                    <a:pt x="136" y="308"/>
                    <a:pt x="136" y="305"/>
                  </a:cubicBezTo>
                  <a:cubicBezTo>
                    <a:pt x="136" y="303"/>
                    <a:pt x="130" y="305"/>
                    <a:pt x="126" y="304"/>
                  </a:cubicBezTo>
                  <a:cubicBezTo>
                    <a:pt x="122" y="303"/>
                    <a:pt x="115" y="308"/>
                    <a:pt x="108" y="311"/>
                  </a:cubicBezTo>
                  <a:cubicBezTo>
                    <a:pt x="101" y="313"/>
                    <a:pt x="93" y="312"/>
                    <a:pt x="95" y="316"/>
                  </a:cubicBezTo>
                  <a:cubicBezTo>
                    <a:pt x="97" y="320"/>
                    <a:pt x="88" y="316"/>
                    <a:pt x="87" y="318"/>
                  </a:cubicBezTo>
                  <a:cubicBezTo>
                    <a:pt x="85" y="321"/>
                    <a:pt x="81" y="318"/>
                    <a:pt x="84" y="317"/>
                  </a:cubicBezTo>
                  <a:cubicBezTo>
                    <a:pt x="87" y="315"/>
                    <a:pt x="78" y="313"/>
                    <a:pt x="78" y="314"/>
                  </a:cubicBezTo>
                  <a:cubicBezTo>
                    <a:pt x="78" y="316"/>
                    <a:pt x="76" y="318"/>
                    <a:pt x="70" y="318"/>
                  </a:cubicBezTo>
                  <a:cubicBezTo>
                    <a:pt x="64" y="318"/>
                    <a:pt x="58" y="322"/>
                    <a:pt x="62" y="325"/>
                  </a:cubicBezTo>
                  <a:cubicBezTo>
                    <a:pt x="66" y="328"/>
                    <a:pt x="68" y="330"/>
                    <a:pt x="66" y="331"/>
                  </a:cubicBezTo>
                  <a:cubicBezTo>
                    <a:pt x="64" y="333"/>
                    <a:pt x="58" y="326"/>
                    <a:pt x="49" y="327"/>
                  </a:cubicBezTo>
                  <a:cubicBezTo>
                    <a:pt x="40" y="328"/>
                    <a:pt x="22" y="318"/>
                    <a:pt x="22" y="315"/>
                  </a:cubicBezTo>
                  <a:cubicBezTo>
                    <a:pt x="22" y="313"/>
                    <a:pt x="9" y="315"/>
                    <a:pt x="0" y="314"/>
                  </a:cubicBezTo>
                  <a:cubicBezTo>
                    <a:pt x="0" y="479"/>
                    <a:pt x="0" y="479"/>
                    <a:pt x="0" y="479"/>
                  </a:cubicBezTo>
                  <a:cubicBezTo>
                    <a:pt x="0" y="479"/>
                    <a:pt x="5" y="483"/>
                    <a:pt x="6" y="481"/>
                  </a:cubicBezTo>
                  <a:cubicBezTo>
                    <a:pt x="8" y="479"/>
                    <a:pt x="11" y="481"/>
                    <a:pt x="17" y="479"/>
                  </a:cubicBezTo>
                  <a:cubicBezTo>
                    <a:pt x="23" y="476"/>
                    <a:pt x="25" y="482"/>
                    <a:pt x="25" y="484"/>
                  </a:cubicBezTo>
                  <a:cubicBezTo>
                    <a:pt x="25" y="487"/>
                    <a:pt x="33" y="491"/>
                    <a:pt x="37" y="495"/>
                  </a:cubicBezTo>
                  <a:cubicBezTo>
                    <a:pt x="40" y="499"/>
                    <a:pt x="42" y="503"/>
                    <a:pt x="46" y="500"/>
                  </a:cubicBezTo>
                  <a:cubicBezTo>
                    <a:pt x="49" y="498"/>
                    <a:pt x="56" y="497"/>
                    <a:pt x="56" y="493"/>
                  </a:cubicBezTo>
                  <a:cubicBezTo>
                    <a:pt x="56" y="489"/>
                    <a:pt x="72" y="488"/>
                    <a:pt x="72" y="493"/>
                  </a:cubicBezTo>
                  <a:cubicBezTo>
                    <a:pt x="72" y="499"/>
                    <a:pt x="88" y="505"/>
                    <a:pt x="97" y="520"/>
                  </a:cubicBezTo>
                  <a:cubicBezTo>
                    <a:pt x="106" y="535"/>
                    <a:pt x="105" y="538"/>
                    <a:pt x="118" y="543"/>
                  </a:cubicBezTo>
                  <a:cubicBezTo>
                    <a:pt x="131" y="547"/>
                    <a:pt x="131" y="550"/>
                    <a:pt x="129" y="554"/>
                  </a:cubicBezTo>
                  <a:cubicBezTo>
                    <a:pt x="127" y="558"/>
                    <a:pt x="137" y="560"/>
                    <a:pt x="131" y="564"/>
                  </a:cubicBezTo>
                  <a:cubicBezTo>
                    <a:pt x="129" y="565"/>
                    <a:pt x="126" y="567"/>
                    <a:pt x="123" y="569"/>
                  </a:cubicBezTo>
                  <a:cubicBezTo>
                    <a:pt x="124" y="571"/>
                    <a:pt x="126" y="573"/>
                    <a:pt x="128" y="575"/>
                  </a:cubicBezTo>
                  <a:cubicBezTo>
                    <a:pt x="131" y="577"/>
                    <a:pt x="123" y="577"/>
                    <a:pt x="125" y="579"/>
                  </a:cubicBezTo>
                  <a:cubicBezTo>
                    <a:pt x="128" y="581"/>
                    <a:pt x="125" y="585"/>
                    <a:pt x="127" y="587"/>
                  </a:cubicBezTo>
                  <a:cubicBezTo>
                    <a:pt x="130" y="590"/>
                    <a:pt x="135" y="589"/>
                    <a:pt x="137" y="587"/>
                  </a:cubicBezTo>
                  <a:cubicBezTo>
                    <a:pt x="140" y="585"/>
                    <a:pt x="142" y="590"/>
                    <a:pt x="140" y="593"/>
                  </a:cubicBezTo>
                  <a:cubicBezTo>
                    <a:pt x="138" y="597"/>
                    <a:pt x="143" y="599"/>
                    <a:pt x="145" y="597"/>
                  </a:cubicBezTo>
                  <a:cubicBezTo>
                    <a:pt x="147" y="594"/>
                    <a:pt x="152" y="601"/>
                    <a:pt x="155" y="602"/>
                  </a:cubicBezTo>
                  <a:cubicBezTo>
                    <a:pt x="157" y="603"/>
                    <a:pt x="159" y="607"/>
                    <a:pt x="155" y="607"/>
                  </a:cubicBezTo>
                  <a:cubicBezTo>
                    <a:pt x="151" y="607"/>
                    <a:pt x="152" y="613"/>
                    <a:pt x="155" y="614"/>
                  </a:cubicBezTo>
                  <a:cubicBezTo>
                    <a:pt x="158" y="614"/>
                    <a:pt x="157" y="617"/>
                    <a:pt x="157" y="619"/>
                  </a:cubicBezTo>
                  <a:cubicBezTo>
                    <a:pt x="157" y="621"/>
                    <a:pt x="166" y="625"/>
                    <a:pt x="170" y="624"/>
                  </a:cubicBezTo>
                  <a:cubicBezTo>
                    <a:pt x="173" y="623"/>
                    <a:pt x="176" y="626"/>
                    <a:pt x="178" y="628"/>
                  </a:cubicBezTo>
                  <a:cubicBezTo>
                    <a:pt x="179" y="631"/>
                    <a:pt x="186" y="633"/>
                    <a:pt x="188" y="631"/>
                  </a:cubicBezTo>
                  <a:cubicBezTo>
                    <a:pt x="190" y="629"/>
                    <a:pt x="192" y="634"/>
                    <a:pt x="192" y="638"/>
                  </a:cubicBezTo>
                  <a:cubicBezTo>
                    <a:pt x="193" y="641"/>
                    <a:pt x="198" y="639"/>
                    <a:pt x="201" y="639"/>
                  </a:cubicBezTo>
                  <a:cubicBezTo>
                    <a:pt x="204" y="638"/>
                    <a:pt x="206" y="643"/>
                    <a:pt x="208" y="642"/>
                  </a:cubicBezTo>
                  <a:cubicBezTo>
                    <a:pt x="213" y="640"/>
                    <a:pt x="214" y="648"/>
                    <a:pt x="217" y="652"/>
                  </a:cubicBezTo>
                  <a:cubicBezTo>
                    <a:pt x="538" y="650"/>
                    <a:pt x="538" y="650"/>
                    <a:pt x="538" y="650"/>
                  </a:cubicBezTo>
                  <a:cubicBezTo>
                    <a:pt x="538" y="650"/>
                    <a:pt x="539" y="643"/>
                    <a:pt x="542" y="645"/>
                  </a:cubicBezTo>
                  <a:cubicBezTo>
                    <a:pt x="546" y="648"/>
                    <a:pt x="543" y="652"/>
                    <a:pt x="547" y="654"/>
                  </a:cubicBezTo>
                  <a:cubicBezTo>
                    <a:pt x="552" y="655"/>
                    <a:pt x="555" y="658"/>
                    <a:pt x="557" y="657"/>
                  </a:cubicBezTo>
                  <a:cubicBezTo>
                    <a:pt x="560" y="656"/>
                    <a:pt x="564" y="653"/>
                    <a:pt x="568" y="657"/>
                  </a:cubicBezTo>
                  <a:cubicBezTo>
                    <a:pt x="572" y="662"/>
                    <a:pt x="575" y="658"/>
                    <a:pt x="578" y="661"/>
                  </a:cubicBezTo>
                  <a:cubicBezTo>
                    <a:pt x="580" y="664"/>
                    <a:pt x="584" y="666"/>
                    <a:pt x="588" y="662"/>
                  </a:cubicBezTo>
                  <a:cubicBezTo>
                    <a:pt x="590" y="660"/>
                    <a:pt x="600" y="663"/>
                    <a:pt x="604" y="665"/>
                  </a:cubicBezTo>
                  <a:cubicBezTo>
                    <a:pt x="610" y="660"/>
                    <a:pt x="614" y="651"/>
                    <a:pt x="619" y="651"/>
                  </a:cubicBezTo>
                  <a:cubicBezTo>
                    <a:pt x="626" y="651"/>
                    <a:pt x="643" y="653"/>
                    <a:pt x="644" y="661"/>
                  </a:cubicBezTo>
                  <a:cubicBezTo>
                    <a:pt x="645" y="669"/>
                    <a:pt x="656" y="661"/>
                    <a:pt x="657" y="669"/>
                  </a:cubicBezTo>
                  <a:cubicBezTo>
                    <a:pt x="658" y="676"/>
                    <a:pt x="664" y="681"/>
                    <a:pt x="663" y="684"/>
                  </a:cubicBezTo>
                  <a:cubicBezTo>
                    <a:pt x="665" y="685"/>
                    <a:pt x="668" y="687"/>
                    <a:pt x="670" y="689"/>
                  </a:cubicBezTo>
                  <a:cubicBezTo>
                    <a:pt x="673" y="687"/>
                    <a:pt x="682" y="689"/>
                    <a:pt x="688" y="691"/>
                  </a:cubicBezTo>
                  <a:cubicBezTo>
                    <a:pt x="695" y="693"/>
                    <a:pt x="706" y="688"/>
                    <a:pt x="709" y="696"/>
                  </a:cubicBezTo>
                  <a:cubicBezTo>
                    <a:pt x="713" y="704"/>
                    <a:pt x="721" y="710"/>
                    <a:pt x="714" y="711"/>
                  </a:cubicBezTo>
                  <a:cubicBezTo>
                    <a:pt x="707" y="711"/>
                    <a:pt x="698" y="703"/>
                    <a:pt x="699" y="707"/>
                  </a:cubicBezTo>
                  <a:cubicBezTo>
                    <a:pt x="699" y="712"/>
                    <a:pt x="695" y="710"/>
                    <a:pt x="695" y="717"/>
                  </a:cubicBezTo>
                  <a:cubicBezTo>
                    <a:pt x="695" y="724"/>
                    <a:pt x="690" y="734"/>
                    <a:pt x="687" y="734"/>
                  </a:cubicBezTo>
                  <a:cubicBezTo>
                    <a:pt x="687" y="734"/>
                    <a:pt x="686" y="734"/>
                    <a:pt x="686" y="734"/>
                  </a:cubicBezTo>
                  <a:cubicBezTo>
                    <a:pt x="686" y="736"/>
                    <a:pt x="686" y="740"/>
                    <a:pt x="688" y="742"/>
                  </a:cubicBezTo>
                  <a:cubicBezTo>
                    <a:pt x="692" y="740"/>
                    <a:pt x="698" y="735"/>
                    <a:pt x="703" y="735"/>
                  </a:cubicBezTo>
                  <a:cubicBezTo>
                    <a:pt x="710" y="736"/>
                    <a:pt x="712" y="740"/>
                    <a:pt x="718" y="737"/>
                  </a:cubicBezTo>
                  <a:cubicBezTo>
                    <a:pt x="723" y="733"/>
                    <a:pt x="724" y="732"/>
                    <a:pt x="725" y="734"/>
                  </a:cubicBezTo>
                  <a:cubicBezTo>
                    <a:pt x="725" y="735"/>
                    <a:pt x="725" y="735"/>
                    <a:pt x="725" y="735"/>
                  </a:cubicBezTo>
                  <a:cubicBezTo>
                    <a:pt x="727" y="734"/>
                    <a:pt x="728" y="733"/>
                    <a:pt x="728" y="733"/>
                  </a:cubicBezTo>
                  <a:cubicBezTo>
                    <a:pt x="728" y="732"/>
                    <a:pt x="728" y="730"/>
                    <a:pt x="728" y="728"/>
                  </a:cubicBezTo>
                  <a:cubicBezTo>
                    <a:pt x="722" y="729"/>
                    <a:pt x="721" y="730"/>
                    <a:pt x="719" y="726"/>
                  </a:cubicBezTo>
                  <a:cubicBezTo>
                    <a:pt x="717" y="721"/>
                    <a:pt x="735" y="717"/>
                    <a:pt x="743" y="718"/>
                  </a:cubicBezTo>
                  <a:cubicBezTo>
                    <a:pt x="751" y="718"/>
                    <a:pt x="756" y="713"/>
                    <a:pt x="759" y="716"/>
                  </a:cubicBezTo>
                  <a:cubicBezTo>
                    <a:pt x="764" y="712"/>
                    <a:pt x="773" y="706"/>
                    <a:pt x="775" y="706"/>
                  </a:cubicBezTo>
                  <a:cubicBezTo>
                    <a:pt x="778" y="706"/>
                    <a:pt x="815" y="705"/>
                    <a:pt x="815" y="705"/>
                  </a:cubicBezTo>
                  <a:cubicBezTo>
                    <a:pt x="815" y="705"/>
                    <a:pt x="827" y="698"/>
                    <a:pt x="829" y="691"/>
                  </a:cubicBezTo>
                  <a:cubicBezTo>
                    <a:pt x="831" y="684"/>
                    <a:pt x="839" y="668"/>
                    <a:pt x="844" y="672"/>
                  </a:cubicBezTo>
                  <a:cubicBezTo>
                    <a:pt x="849" y="676"/>
                    <a:pt x="859" y="673"/>
                    <a:pt x="860" y="676"/>
                  </a:cubicBezTo>
                  <a:cubicBezTo>
                    <a:pt x="860" y="679"/>
                    <a:pt x="856" y="690"/>
                    <a:pt x="869" y="706"/>
                  </a:cubicBezTo>
                  <a:cubicBezTo>
                    <a:pt x="874" y="703"/>
                    <a:pt x="879" y="701"/>
                    <a:pt x="882" y="701"/>
                  </a:cubicBezTo>
                  <a:cubicBezTo>
                    <a:pt x="886" y="702"/>
                    <a:pt x="893" y="696"/>
                    <a:pt x="895" y="692"/>
                  </a:cubicBezTo>
                  <a:cubicBezTo>
                    <a:pt x="897" y="689"/>
                    <a:pt x="900" y="696"/>
                    <a:pt x="896" y="697"/>
                  </a:cubicBezTo>
                  <a:cubicBezTo>
                    <a:pt x="892" y="698"/>
                    <a:pt x="899" y="701"/>
                    <a:pt x="907" y="701"/>
                  </a:cubicBezTo>
                  <a:cubicBezTo>
                    <a:pt x="914" y="701"/>
                    <a:pt x="903" y="703"/>
                    <a:pt x="898" y="703"/>
                  </a:cubicBezTo>
                  <a:cubicBezTo>
                    <a:pt x="892" y="703"/>
                    <a:pt x="890" y="703"/>
                    <a:pt x="883" y="710"/>
                  </a:cubicBezTo>
                  <a:cubicBezTo>
                    <a:pt x="876" y="717"/>
                    <a:pt x="877" y="719"/>
                    <a:pt x="882" y="722"/>
                  </a:cubicBezTo>
                  <a:cubicBezTo>
                    <a:pt x="886" y="725"/>
                    <a:pt x="891" y="724"/>
                    <a:pt x="897" y="719"/>
                  </a:cubicBezTo>
                  <a:cubicBezTo>
                    <a:pt x="903" y="715"/>
                    <a:pt x="902" y="710"/>
                    <a:pt x="908" y="711"/>
                  </a:cubicBezTo>
                  <a:cubicBezTo>
                    <a:pt x="914" y="711"/>
                    <a:pt x="928" y="706"/>
                    <a:pt x="935" y="704"/>
                  </a:cubicBezTo>
                  <a:cubicBezTo>
                    <a:pt x="941" y="702"/>
                    <a:pt x="937" y="701"/>
                    <a:pt x="937" y="698"/>
                  </a:cubicBezTo>
                  <a:cubicBezTo>
                    <a:pt x="937" y="696"/>
                    <a:pt x="949" y="696"/>
                    <a:pt x="953" y="693"/>
                  </a:cubicBezTo>
                  <a:cubicBezTo>
                    <a:pt x="957" y="690"/>
                    <a:pt x="952" y="688"/>
                    <a:pt x="948" y="689"/>
                  </a:cubicBezTo>
                  <a:close/>
                  <a:moveTo>
                    <a:pt x="275" y="378"/>
                  </a:moveTo>
                  <a:cubicBezTo>
                    <a:pt x="269" y="386"/>
                    <a:pt x="266" y="387"/>
                    <a:pt x="259" y="386"/>
                  </a:cubicBezTo>
                  <a:cubicBezTo>
                    <a:pt x="252" y="385"/>
                    <a:pt x="248" y="388"/>
                    <a:pt x="251" y="390"/>
                  </a:cubicBezTo>
                  <a:cubicBezTo>
                    <a:pt x="255" y="393"/>
                    <a:pt x="255" y="395"/>
                    <a:pt x="248" y="396"/>
                  </a:cubicBezTo>
                  <a:cubicBezTo>
                    <a:pt x="241" y="398"/>
                    <a:pt x="236" y="403"/>
                    <a:pt x="233" y="402"/>
                  </a:cubicBezTo>
                  <a:cubicBezTo>
                    <a:pt x="230" y="402"/>
                    <a:pt x="245" y="391"/>
                    <a:pt x="242" y="389"/>
                  </a:cubicBezTo>
                  <a:cubicBezTo>
                    <a:pt x="238" y="386"/>
                    <a:pt x="228" y="393"/>
                    <a:pt x="228" y="397"/>
                  </a:cubicBezTo>
                  <a:cubicBezTo>
                    <a:pt x="228" y="400"/>
                    <a:pt x="221" y="400"/>
                    <a:pt x="217" y="400"/>
                  </a:cubicBezTo>
                  <a:cubicBezTo>
                    <a:pt x="213" y="400"/>
                    <a:pt x="208" y="396"/>
                    <a:pt x="212" y="396"/>
                  </a:cubicBezTo>
                  <a:cubicBezTo>
                    <a:pt x="216" y="395"/>
                    <a:pt x="213" y="391"/>
                    <a:pt x="219" y="390"/>
                  </a:cubicBezTo>
                  <a:cubicBezTo>
                    <a:pt x="224" y="388"/>
                    <a:pt x="218" y="385"/>
                    <a:pt x="219" y="383"/>
                  </a:cubicBezTo>
                  <a:cubicBezTo>
                    <a:pt x="221" y="381"/>
                    <a:pt x="232" y="385"/>
                    <a:pt x="232" y="381"/>
                  </a:cubicBezTo>
                  <a:cubicBezTo>
                    <a:pt x="232" y="377"/>
                    <a:pt x="221" y="374"/>
                    <a:pt x="218" y="376"/>
                  </a:cubicBezTo>
                  <a:cubicBezTo>
                    <a:pt x="214" y="379"/>
                    <a:pt x="205" y="384"/>
                    <a:pt x="195" y="380"/>
                  </a:cubicBezTo>
                  <a:cubicBezTo>
                    <a:pt x="192" y="378"/>
                    <a:pt x="221" y="375"/>
                    <a:pt x="226" y="371"/>
                  </a:cubicBezTo>
                  <a:cubicBezTo>
                    <a:pt x="231" y="367"/>
                    <a:pt x="253" y="362"/>
                    <a:pt x="255" y="366"/>
                  </a:cubicBezTo>
                  <a:cubicBezTo>
                    <a:pt x="256" y="370"/>
                    <a:pt x="243" y="372"/>
                    <a:pt x="249" y="376"/>
                  </a:cubicBezTo>
                  <a:cubicBezTo>
                    <a:pt x="256" y="379"/>
                    <a:pt x="266" y="377"/>
                    <a:pt x="269" y="373"/>
                  </a:cubicBezTo>
                  <a:cubicBezTo>
                    <a:pt x="271" y="370"/>
                    <a:pt x="282" y="370"/>
                    <a:pt x="275" y="378"/>
                  </a:cubicBezTo>
                  <a:close/>
                  <a:moveTo>
                    <a:pt x="341" y="455"/>
                  </a:moveTo>
                  <a:cubicBezTo>
                    <a:pt x="333" y="462"/>
                    <a:pt x="333" y="460"/>
                    <a:pt x="326" y="461"/>
                  </a:cubicBezTo>
                  <a:cubicBezTo>
                    <a:pt x="319" y="462"/>
                    <a:pt x="325" y="469"/>
                    <a:pt x="316" y="469"/>
                  </a:cubicBezTo>
                  <a:cubicBezTo>
                    <a:pt x="308" y="470"/>
                    <a:pt x="288" y="471"/>
                    <a:pt x="285" y="466"/>
                  </a:cubicBezTo>
                  <a:cubicBezTo>
                    <a:pt x="284" y="465"/>
                    <a:pt x="296" y="466"/>
                    <a:pt x="297" y="463"/>
                  </a:cubicBezTo>
                  <a:cubicBezTo>
                    <a:pt x="298" y="459"/>
                    <a:pt x="301" y="454"/>
                    <a:pt x="306" y="454"/>
                  </a:cubicBezTo>
                  <a:cubicBezTo>
                    <a:pt x="311" y="454"/>
                    <a:pt x="311" y="448"/>
                    <a:pt x="302" y="444"/>
                  </a:cubicBezTo>
                  <a:cubicBezTo>
                    <a:pt x="294" y="440"/>
                    <a:pt x="314" y="438"/>
                    <a:pt x="319" y="444"/>
                  </a:cubicBezTo>
                  <a:cubicBezTo>
                    <a:pt x="324" y="450"/>
                    <a:pt x="332" y="454"/>
                    <a:pt x="337" y="450"/>
                  </a:cubicBezTo>
                  <a:cubicBezTo>
                    <a:pt x="342" y="446"/>
                    <a:pt x="369" y="433"/>
                    <a:pt x="369" y="439"/>
                  </a:cubicBezTo>
                  <a:cubicBezTo>
                    <a:pt x="369" y="445"/>
                    <a:pt x="349" y="449"/>
                    <a:pt x="341" y="455"/>
                  </a:cubicBezTo>
                  <a:close/>
                  <a:moveTo>
                    <a:pt x="521" y="629"/>
                  </a:moveTo>
                  <a:cubicBezTo>
                    <a:pt x="515" y="630"/>
                    <a:pt x="521" y="615"/>
                    <a:pt x="511" y="610"/>
                  </a:cubicBezTo>
                  <a:cubicBezTo>
                    <a:pt x="499" y="604"/>
                    <a:pt x="493" y="592"/>
                    <a:pt x="493" y="586"/>
                  </a:cubicBezTo>
                  <a:cubicBezTo>
                    <a:pt x="493" y="580"/>
                    <a:pt x="504" y="577"/>
                    <a:pt x="508" y="582"/>
                  </a:cubicBezTo>
                  <a:cubicBezTo>
                    <a:pt x="512" y="587"/>
                    <a:pt x="518" y="606"/>
                    <a:pt x="522" y="613"/>
                  </a:cubicBezTo>
                  <a:cubicBezTo>
                    <a:pt x="525" y="619"/>
                    <a:pt x="525" y="629"/>
                    <a:pt x="521" y="6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1" name="Freeform 125"/>
            <p:cNvSpPr>
              <a:spLocks noEditPoints="1"/>
            </p:cNvSpPr>
            <p:nvPr userDrawn="1"/>
          </p:nvSpPr>
          <p:spPr bwMode="auto">
            <a:xfrm>
              <a:off x="2631442" y="2249765"/>
              <a:ext cx="2538751" cy="1573758"/>
            </a:xfrm>
            <a:custGeom>
              <a:avLst/>
              <a:gdLst>
                <a:gd name="T0" fmla="*/ 362 w 1185"/>
                <a:gd name="T1" fmla="*/ 219 h 675"/>
                <a:gd name="T2" fmla="*/ 316 w 1185"/>
                <a:gd name="T3" fmla="*/ 33 h 675"/>
                <a:gd name="T4" fmla="*/ 191 w 1185"/>
                <a:gd name="T5" fmla="*/ 19 h 675"/>
                <a:gd name="T6" fmla="*/ 139 w 1185"/>
                <a:gd name="T7" fmla="*/ 9 h 675"/>
                <a:gd name="T8" fmla="*/ 96 w 1185"/>
                <a:gd name="T9" fmla="*/ 20 h 675"/>
                <a:gd name="T10" fmla="*/ 19 w 1185"/>
                <a:gd name="T11" fmla="*/ 56 h 675"/>
                <a:gd name="T12" fmla="*/ 73 w 1185"/>
                <a:gd name="T13" fmla="*/ 98 h 675"/>
                <a:gd name="T14" fmla="*/ 17 w 1185"/>
                <a:gd name="T15" fmla="*/ 101 h 675"/>
                <a:gd name="T16" fmla="*/ 60 w 1185"/>
                <a:gd name="T17" fmla="*/ 130 h 675"/>
                <a:gd name="T18" fmla="*/ 44 w 1185"/>
                <a:gd name="T19" fmla="*/ 151 h 675"/>
                <a:gd name="T20" fmla="*/ 46 w 1185"/>
                <a:gd name="T21" fmla="*/ 209 h 675"/>
                <a:gd name="T22" fmla="*/ 98 w 1185"/>
                <a:gd name="T23" fmla="*/ 225 h 675"/>
                <a:gd name="T24" fmla="*/ 105 w 1185"/>
                <a:gd name="T25" fmla="*/ 257 h 675"/>
                <a:gd name="T26" fmla="*/ 87 w 1185"/>
                <a:gd name="T27" fmla="*/ 275 h 675"/>
                <a:gd name="T28" fmla="*/ 151 w 1185"/>
                <a:gd name="T29" fmla="*/ 239 h 675"/>
                <a:gd name="T30" fmla="*/ 178 w 1185"/>
                <a:gd name="T31" fmla="*/ 204 h 675"/>
                <a:gd name="T32" fmla="*/ 197 w 1185"/>
                <a:gd name="T33" fmla="*/ 192 h 675"/>
                <a:gd name="T34" fmla="*/ 233 w 1185"/>
                <a:gd name="T35" fmla="*/ 205 h 675"/>
                <a:gd name="T36" fmla="*/ 256 w 1185"/>
                <a:gd name="T37" fmla="*/ 193 h 675"/>
                <a:gd name="T38" fmla="*/ 285 w 1185"/>
                <a:gd name="T39" fmla="*/ 203 h 675"/>
                <a:gd name="T40" fmla="*/ 352 w 1185"/>
                <a:gd name="T41" fmla="*/ 222 h 675"/>
                <a:gd name="T42" fmla="*/ 388 w 1185"/>
                <a:gd name="T43" fmla="*/ 237 h 675"/>
                <a:gd name="T44" fmla="*/ 389 w 1185"/>
                <a:gd name="T45" fmla="*/ 250 h 675"/>
                <a:gd name="T46" fmla="*/ 402 w 1185"/>
                <a:gd name="T47" fmla="*/ 251 h 675"/>
                <a:gd name="T48" fmla="*/ 414 w 1185"/>
                <a:gd name="T49" fmla="*/ 262 h 675"/>
                <a:gd name="T50" fmla="*/ 409 w 1185"/>
                <a:gd name="T51" fmla="*/ 287 h 675"/>
                <a:gd name="T52" fmla="*/ 435 w 1185"/>
                <a:gd name="T53" fmla="*/ 286 h 675"/>
                <a:gd name="T54" fmla="*/ 15 w 1185"/>
                <a:gd name="T55" fmla="*/ 299 h 675"/>
                <a:gd name="T56" fmla="*/ 184 w 1185"/>
                <a:gd name="T57" fmla="*/ 229 h 675"/>
                <a:gd name="T58" fmla="*/ 182 w 1185"/>
                <a:gd name="T59" fmla="*/ 245 h 675"/>
                <a:gd name="T60" fmla="*/ 25 w 1185"/>
                <a:gd name="T61" fmla="*/ 209 h 675"/>
                <a:gd name="T62" fmla="*/ 1131 w 1185"/>
                <a:gd name="T63" fmla="*/ 424 h 675"/>
                <a:gd name="T64" fmla="*/ 1044 w 1185"/>
                <a:gd name="T65" fmla="*/ 452 h 675"/>
                <a:gd name="T66" fmla="*/ 1002 w 1185"/>
                <a:gd name="T67" fmla="*/ 453 h 675"/>
                <a:gd name="T68" fmla="*/ 957 w 1185"/>
                <a:gd name="T69" fmla="*/ 450 h 675"/>
                <a:gd name="T70" fmla="*/ 986 w 1185"/>
                <a:gd name="T71" fmla="*/ 408 h 675"/>
                <a:gd name="T72" fmla="*/ 932 w 1185"/>
                <a:gd name="T73" fmla="*/ 392 h 675"/>
                <a:gd name="T74" fmla="*/ 894 w 1185"/>
                <a:gd name="T75" fmla="*/ 380 h 675"/>
                <a:gd name="T76" fmla="*/ 533 w 1185"/>
                <a:gd name="T77" fmla="*/ 371 h 675"/>
                <a:gd name="T78" fmla="*/ 527 w 1185"/>
                <a:gd name="T79" fmla="*/ 378 h 675"/>
                <a:gd name="T80" fmla="*/ 518 w 1185"/>
                <a:gd name="T81" fmla="*/ 417 h 675"/>
                <a:gd name="T82" fmla="*/ 530 w 1185"/>
                <a:gd name="T83" fmla="*/ 516 h 675"/>
                <a:gd name="T84" fmla="*/ 575 w 1185"/>
                <a:gd name="T85" fmla="*/ 565 h 675"/>
                <a:gd name="T86" fmla="*/ 668 w 1185"/>
                <a:gd name="T87" fmla="*/ 598 h 675"/>
                <a:gd name="T88" fmla="*/ 749 w 1185"/>
                <a:gd name="T89" fmla="*/ 620 h 675"/>
                <a:gd name="T90" fmla="*/ 809 w 1185"/>
                <a:gd name="T91" fmla="*/ 657 h 675"/>
                <a:gd name="T92" fmla="*/ 845 w 1185"/>
                <a:gd name="T93" fmla="*/ 630 h 675"/>
                <a:gd name="T94" fmla="*/ 891 w 1185"/>
                <a:gd name="T95" fmla="*/ 617 h 675"/>
                <a:gd name="T96" fmla="*/ 919 w 1185"/>
                <a:gd name="T97" fmla="*/ 614 h 675"/>
                <a:gd name="T98" fmla="*/ 976 w 1185"/>
                <a:gd name="T99" fmla="*/ 617 h 675"/>
                <a:gd name="T100" fmla="*/ 1017 w 1185"/>
                <a:gd name="T101" fmla="*/ 670 h 675"/>
                <a:gd name="T102" fmla="*/ 1028 w 1185"/>
                <a:gd name="T103" fmla="*/ 583 h 675"/>
                <a:gd name="T104" fmla="*/ 1071 w 1185"/>
                <a:gd name="T105" fmla="*/ 547 h 675"/>
                <a:gd name="T106" fmla="*/ 1066 w 1185"/>
                <a:gd name="T107" fmla="*/ 516 h 675"/>
                <a:gd name="T108" fmla="*/ 1084 w 1185"/>
                <a:gd name="T109" fmla="*/ 518 h 675"/>
                <a:gd name="T110" fmla="*/ 1124 w 1185"/>
                <a:gd name="T111" fmla="*/ 478 h 675"/>
                <a:gd name="T112" fmla="*/ 1139 w 1185"/>
                <a:gd name="T113" fmla="*/ 454 h 675"/>
                <a:gd name="T114" fmla="*/ 1176 w 1185"/>
                <a:gd name="T115" fmla="*/ 39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85" h="675">
                  <a:moveTo>
                    <a:pt x="445" y="273"/>
                  </a:moveTo>
                  <a:cubicBezTo>
                    <a:pt x="447" y="269"/>
                    <a:pt x="447" y="266"/>
                    <a:pt x="434" y="262"/>
                  </a:cubicBezTo>
                  <a:cubicBezTo>
                    <a:pt x="421" y="257"/>
                    <a:pt x="422" y="254"/>
                    <a:pt x="413" y="239"/>
                  </a:cubicBezTo>
                  <a:cubicBezTo>
                    <a:pt x="404" y="224"/>
                    <a:pt x="388" y="218"/>
                    <a:pt x="388" y="212"/>
                  </a:cubicBezTo>
                  <a:cubicBezTo>
                    <a:pt x="388" y="207"/>
                    <a:pt x="372" y="208"/>
                    <a:pt x="372" y="212"/>
                  </a:cubicBezTo>
                  <a:cubicBezTo>
                    <a:pt x="372" y="216"/>
                    <a:pt x="365" y="217"/>
                    <a:pt x="362" y="219"/>
                  </a:cubicBezTo>
                  <a:cubicBezTo>
                    <a:pt x="358" y="222"/>
                    <a:pt x="356" y="218"/>
                    <a:pt x="353" y="214"/>
                  </a:cubicBezTo>
                  <a:cubicBezTo>
                    <a:pt x="349" y="210"/>
                    <a:pt x="341" y="206"/>
                    <a:pt x="341" y="203"/>
                  </a:cubicBezTo>
                  <a:cubicBezTo>
                    <a:pt x="341" y="201"/>
                    <a:pt x="339" y="195"/>
                    <a:pt x="333" y="198"/>
                  </a:cubicBezTo>
                  <a:cubicBezTo>
                    <a:pt x="327" y="200"/>
                    <a:pt x="324" y="198"/>
                    <a:pt x="322" y="200"/>
                  </a:cubicBezTo>
                  <a:cubicBezTo>
                    <a:pt x="321" y="202"/>
                    <a:pt x="316" y="198"/>
                    <a:pt x="316" y="198"/>
                  </a:cubicBezTo>
                  <a:cubicBezTo>
                    <a:pt x="316" y="33"/>
                    <a:pt x="316" y="33"/>
                    <a:pt x="316" y="33"/>
                  </a:cubicBezTo>
                  <a:cubicBezTo>
                    <a:pt x="314" y="33"/>
                    <a:pt x="312" y="32"/>
                    <a:pt x="311" y="32"/>
                  </a:cubicBezTo>
                  <a:cubicBezTo>
                    <a:pt x="303" y="29"/>
                    <a:pt x="292" y="24"/>
                    <a:pt x="286" y="25"/>
                  </a:cubicBezTo>
                  <a:cubicBezTo>
                    <a:pt x="280" y="27"/>
                    <a:pt x="268" y="28"/>
                    <a:pt x="264" y="26"/>
                  </a:cubicBezTo>
                  <a:cubicBezTo>
                    <a:pt x="260" y="24"/>
                    <a:pt x="254" y="23"/>
                    <a:pt x="246" y="24"/>
                  </a:cubicBezTo>
                  <a:cubicBezTo>
                    <a:pt x="237" y="25"/>
                    <a:pt x="232" y="20"/>
                    <a:pt x="221" y="17"/>
                  </a:cubicBezTo>
                  <a:cubicBezTo>
                    <a:pt x="210" y="15"/>
                    <a:pt x="195" y="18"/>
                    <a:pt x="191" y="19"/>
                  </a:cubicBezTo>
                  <a:cubicBezTo>
                    <a:pt x="188" y="20"/>
                    <a:pt x="188" y="15"/>
                    <a:pt x="184" y="16"/>
                  </a:cubicBezTo>
                  <a:cubicBezTo>
                    <a:pt x="179" y="16"/>
                    <a:pt x="183" y="14"/>
                    <a:pt x="180" y="10"/>
                  </a:cubicBezTo>
                  <a:cubicBezTo>
                    <a:pt x="178" y="7"/>
                    <a:pt x="165" y="10"/>
                    <a:pt x="160" y="11"/>
                  </a:cubicBezTo>
                  <a:cubicBezTo>
                    <a:pt x="155" y="11"/>
                    <a:pt x="154" y="8"/>
                    <a:pt x="154" y="6"/>
                  </a:cubicBezTo>
                  <a:cubicBezTo>
                    <a:pt x="155" y="4"/>
                    <a:pt x="150" y="5"/>
                    <a:pt x="148" y="8"/>
                  </a:cubicBezTo>
                  <a:cubicBezTo>
                    <a:pt x="147" y="11"/>
                    <a:pt x="141" y="11"/>
                    <a:pt x="139" y="9"/>
                  </a:cubicBezTo>
                  <a:cubicBezTo>
                    <a:pt x="137" y="7"/>
                    <a:pt x="144" y="7"/>
                    <a:pt x="144" y="4"/>
                  </a:cubicBezTo>
                  <a:cubicBezTo>
                    <a:pt x="144" y="2"/>
                    <a:pt x="137" y="1"/>
                    <a:pt x="135" y="0"/>
                  </a:cubicBezTo>
                  <a:cubicBezTo>
                    <a:pt x="132" y="0"/>
                    <a:pt x="128" y="3"/>
                    <a:pt x="122" y="7"/>
                  </a:cubicBezTo>
                  <a:cubicBezTo>
                    <a:pt x="117" y="12"/>
                    <a:pt x="109" y="11"/>
                    <a:pt x="104" y="11"/>
                  </a:cubicBezTo>
                  <a:cubicBezTo>
                    <a:pt x="99" y="10"/>
                    <a:pt x="93" y="11"/>
                    <a:pt x="93" y="14"/>
                  </a:cubicBezTo>
                  <a:cubicBezTo>
                    <a:pt x="94" y="17"/>
                    <a:pt x="99" y="16"/>
                    <a:pt x="96" y="20"/>
                  </a:cubicBezTo>
                  <a:cubicBezTo>
                    <a:pt x="92" y="23"/>
                    <a:pt x="91" y="15"/>
                    <a:pt x="87" y="19"/>
                  </a:cubicBezTo>
                  <a:cubicBezTo>
                    <a:pt x="84" y="22"/>
                    <a:pt x="73" y="22"/>
                    <a:pt x="70" y="22"/>
                  </a:cubicBezTo>
                  <a:cubicBezTo>
                    <a:pt x="68" y="21"/>
                    <a:pt x="59" y="30"/>
                    <a:pt x="57" y="32"/>
                  </a:cubicBezTo>
                  <a:cubicBezTo>
                    <a:pt x="54" y="35"/>
                    <a:pt x="59" y="37"/>
                    <a:pt x="52" y="44"/>
                  </a:cubicBezTo>
                  <a:cubicBezTo>
                    <a:pt x="45" y="51"/>
                    <a:pt x="26" y="49"/>
                    <a:pt x="22" y="49"/>
                  </a:cubicBezTo>
                  <a:cubicBezTo>
                    <a:pt x="18" y="49"/>
                    <a:pt x="21" y="53"/>
                    <a:pt x="19" y="56"/>
                  </a:cubicBezTo>
                  <a:cubicBezTo>
                    <a:pt x="17" y="59"/>
                    <a:pt x="21" y="61"/>
                    <a:pt x="32" y="64"/>
                  </a:cubicBezTo>
                  <a:cubicBezTo>
                    <a:pt x="43" y="66"/>
                    <a:pt x="50" y="79"/>
                    <a:pt x="51" y="82"/>
                  </a:cubicBezTo>
                  <a:cubicBezTo>
                    <a:pt x="52" y="85"/>
                    <a:pt x="66" y="82"/>
                    <a:pt x="71" y="83"/>
                  </a:cubicBezTo>
                  <a:cubicBezTo>
                    <a:pt x="76" y="83"/>
                    <a:pt x="70" y="90"/>
                    <a:pt x="75" y="92"/>
                  </a:cubicBezTo>
                  <a:cubicBezTo>
                    <a:pt x="79" y="94"/>
                    <a:pt x="86" y="91"/>
                    <a:pt x="87" y="95"/>
                  </a:cubicBezTo>
                  <a:cubicBezTo>
                    <a:pt x="88" y="98"/>
                    <a:pt x="78" y="95"/>
                    <a:pt x="73" y="98"/>
                  </a:cubicBezTo>
                  <a:cubicBezTo>
                    <a:pt x="68" y="102"/>
                    <a:pt x="65" y="103"/>
                    <a:pt x="63" y="101"/>
                  </a:cubicBezTo>
                  <a:cubicBezTo>
                    <a:pt x="61" y="98"/>
                    <a:pt x="53" y="100"/>
                    <a:pt x="48" y="100"/>
                  </a:cubicBezTo>
                  <a:cubicBezTo>
                    <a:pt x="44" y="101"/>
                    <a:pt x="48" y="95"/>
                    <a:pt x="48" y="93"/>
                  </a:cubicBezTo>
                  <a:cubicBezTo>
                    <a:pt x="49" y="90"/>
                    <a:pt x="42" y="89"/>
                    <a:pt x="34" y="93"/>
                  </a:cubicBezTo>
                  <a:cubicBezTo>
                    <a:pt x="25" y="98"/>
                    <a:pt x="28" y="96"/>
                    <a:pt x="27" y="100"/>
                  </a:cubicBezTo>
                  <a:cubicBezTo>
                    <a:pt x="26" y="103"/>
                    <a:pt x="23" y="98"/>
                    <a:pt x="17" y="101"/>
                  </a:cubicBezTo>
                  <a:cubicBezTo>
                    <a:pt x="12" y="104"/>
                    <a:pt x="3" y="106"/>
                    <a:pt x="1" y="109"/>
                  </a:cubicBezTo>
                  <a:cubicBezTo>
                    <a:pt x="0" y="112"/>
                    <a:pt x="13" y="114"/>
                    <a:pt x="18" y="115"/>
                  </a:cubicBezTo>
                  <a:cubicBezTo>
                    <a:pt x="23" y="116"/>
                    <a:pt x="12" y="119"/>
                    <a:pt x="16" y="121"/>
                  </a:cubicBezTo>
                  <a:cubicBezTo>
                    <a:pt x="20" y="122"/>
                    <a:pt x="19" y="125"/>
                    <a:pt x="25" y="129"/>
                  </a:cubicBezTo>
                  <a:cubicBezTo>
                    <a:pt x="31" y="132"/>
                    <a:pt x="46" y="129"/>
                    <a:pt x="50" y="129"/>
                  </a:cubicBezTo>
                  <a:cubicBezTo>
                    <a:pt x="54" y="129"/>
                    <a:pt x="57" y="133"/>
                    <a:pt x="60" y="130"/>
                  </a:cubicBezTo>
                  <a:cubicBezTo>
                    <a:pt x="64" y="127"/>
                    <a:pt x="75" y="118"/>
                    <a:pt x="81" y="123"/>
                  </a:cubicBezTo>
                  <a:cubicBezTo>
                    <a:pt x="87" y="128"/>
                    <a:pt x="75" y="127"/>
                    <a:pt x="78" y="130"/>
                  </a:cubicBezTo>
                  <a:cubicBezTo>
                    <a:pt x="81" y="134"/>
                    <a:pt x="85" y="141"/>
                    <a:pt x="79" y="145"/>
                  </a:cubicBezTo>
                  <a:cubicBezTo>
                    <a:pt x="73" y="149"/>
                    <a:pt x="68" y="146"/>
                    <a:pt x="65" y="146"/>
                  </a:cubicBezTo>
                  <a:cubicBezTo>
                    <a:pt x="62" y="146"/>
                    <a:pt x="64" y="151"/>
                    <a:pt x="59" y="155"/>
                  </a:cubicBezTo>
                  <a:cubicBezTo>
                    <a:pt x="54" y="158"/>
                    <a:pt x="50" y="151"/>
                    <a:pt x="44" y="151"/>
                  </a:cubicBezTo>
                  <a:cubicBezTo>
                    <a:pt x="38" y="151"/>
                    <a:pt x="39" y="158"/>
                    <a:pt x="39" y="162"/>
                  </a:cubicBezTo>
                  <a:cubicBezTo>
                    <a:pt x="39" y="165"/>
                    <a:pt x="30" y="161"/>
                    <a:pt x="28" y="170"/>
                  </a:cubicBezTo>
                  <a:cubicBezTo>
                    <a:pt x="25" y="178"/>
                    <a:pt x="15" y="171"/>
                    <a:pt x="22" y="179"/>
                  </a:cubicBezTo>
                  <a:cubicBezTo>
                    <a:pt x="28" y="188"/>
                    <a:pt x="27" y="182"/>
                    <a:pt x="33" y="186"/>
                  </a:cubicBezTo>
                  <a:cubicBezTo>
                    <a:pt x="38" y="189"/>
                    <a:pt x="27" y="195"/>
                    <a:pt x="32" y="196"/>
                  </a:cubicBezTo>
                  <a:cubicBezTo>
                    <a:pt x="37" y="197"/>
                    <a:pt x="43" y="206"/>
                    <a:pt x="46" y="209"/>
                  </a:cubicBezTo>
                  <a:cubicBezTo>
                    <a:pt x="50" y="212"/>
                    <a:pt x="55" y="207"/>
                    <a:pt x="60" y="207"/>
                  </a:cubicBezTo>
                  <a:cubicBezTo>
                    <a:pt x="66" y="207"/>
                    <a:pt x="63" y="200"/>
                    <a:pt x="66" y="202"/>
                  </a:cubicBezTo>
                  <a:cubicBezTo>
                    <a:pt x="69" y="205"/>
                    <a:pt x="74" y="213"/>
                    <a:pt x="71" y="215"/>
                  </a:cubicBezTo>
                  <a:cubicBezTo>
                    <a:pt x="68" y="217"/>
                    <a:pt x="70" y="223"/>
                    <a:pt x="70" y="225"/>
                  </a:cubicBezTo>
                  <a:cubicBezTo>
                    <a:pt x="69" y="228"/>
                    <a:pt x="82" y="227"/>
                    <a:pt x="82" y="224"/>
                  </a:cubicBezTo>
                  <a:cubicBezTo>
                    <a:pt x="83" y="221"/>
                    <a:pt x="93" y="220"/>
                    <a:pt x="98" y="225"/>
                  </a:cubicBezTo>
                  <a:cubicBezTo>
                    <a:pt x="104" y="231"/>
                    <a:pt x="106" y="232"/>
                    <a:pt x="106" y="227"/>
                  </a:cubicBezTo>
                  <a:cubicBezTo>
                    <a:pt x="106" y="223"/>
                    <a:pt x="110" y="218"/>
                    <a:pt x="111" y="222"/>
                  </a:cubicBezTo>
                  <a:cubicBezTo>
                    <a:pt x="111" y="225"/>
                    <a:pt x="115" y="226"/>
                    <a:pt x="123" y="223"/>
                  </a:cubicBezTo>
                  <a:cubicBezTo>
                    <a:pt x="131" y="220"/>
                    <a:pt x="128" y="223"/>
                    <a:pt x="124" y="228"/>
                  </a:cubicBezTo>
                  <a:cubicBezTo>
                    <a:pt x="118" y="235"/>
                    <a:pt x="124" y="244"/>
                    <a:pt x="119" y="245"/>
                  </a:cubicBezTo>
                  <a:cubicBezTo>
                    <a:pt x="115" y="246"/>
                    <a:pt x="112" y="256"/>
                    <a:pt x="105" y="257"/>
                  </a:cubicBezTo>
                  <a:cubicBezTo>
                    <a:pt x="98" y="258"/>
                    <a:pt x="87" y="269"/>
                    <a:pt x="86" y="271"/>
                  </a:cubicBezTo>
                  <a:cubicBezTo>
                    <a:pt x="84" y="273"/>
                    <a:pt x="69" y="267"/>
                    <a:pt x="67" y="273"/>
                  </a:cubicBezTo>
                  <a:cubicBezTo>
                    <a:pt x="65" y="278"/>
                    <a:pt x="57" y="282"/>
                    <a:pt x="59" y="285"/>
                  </a:cubicBezTo>
                  <a:cubicBezTo>
                    <a:pt x="60" y="286"/>
                    <a:pt x="72" y="281"/>
                    <a:pt x="73" y="278"/>
                  </a:cubicBezTo>
                  <a:cubicBezTo>
                    <a:pt x="73" y="275"/>
                    <a:pt x="75" y="275"/>
                    <a:pt x="77" y="277"/>
                  </a:cubicBezTo>
                  <a:cubicBezTo>
                    <a:pt x="79" y="280"/>
                    <a:pt x="84" y="276"/>
                    <a:pt x="87" y="275"/>
                  </a:cubicBezTo>
                  <a:cubicBezTo>
                    <a:pt x="89" y="273"/>
                    <a:pt x="93" y="273"/>
                    <a:pt x="95" y="274"/>
                  </a:cubicBezTo>
                  <a:cubicBezTo>
                    <a:pt x="97" y="274"/>
                    <a:pt x="98" y="271"/>
                    <a:pt x="105" y="270"/>
                  </a:cubicBezTo>
                  <a:cubicBezTo>
                    <a:pt x="112" y="269"/>
                    <a:pt x="111" y="267"/>
                    <a:pt x="112" y="263"/>
                  </a:cubicBezTo>
                  <a:cubicBezTo>
                    <a:pt x="114" y="260"/>
                    <a:pt x="131" y="253"/>
                    <a:pt x="134" y="252"/>
                  </a:cubicBezTo>
                  <a:cubicBezTo>
                    <a:pt x="137" y="251"/>
                    <a:pt x="135" y="246"/>
                    <a:pt x="138" y="246"/>
                  </a:cubicBezTo>
                  <a:cubicBezTo>
                    <a:pt x="142" y="246"/>
                    <a:pt x="147" y="242"/>
                    <a:pt x="151" y="239"/>
                  </a:cubicBezTo>
                  <a:cubicBezTo>
                    <a:pt x="156" y="235"/>
                    <a:pt x="157" y="237"/>
                    <a:pt x="160" y="236"/>
                  </a:cubicBezTo>
                  <a:cubicBezTo>
                    <a:pt x="163" y="234"/>
                    <a:pt x="161" y="228"/>
                    <a:pt x="164" y="228"/>
                  </a:cubicBezTo>
                  <a:cubicBezTo>
                    <a:pt x="167" y="227"/>
                    <a:pt x="170" y="225"/>
                    <a:pt x="170" y="222"/>
                  </a:cubicBezTo>
                  <a:cubicBezTo>
                    <a:pt x="170" y="220"/>
                    <a:pt x="162" y="220"/>
                    <a:pt x="161" y="218"/>
                  </a:cubicBezTo>
                  <a:cubicBezTo>
                    <a:pt x="160" y="216"/>
                    <a:pt x="167" y="210"/>
                    <a:pt x="170" y="210"/>
                  </a:cubicBezTo>
                  <a:cubicBezTo>
                    <a:pt x="173" y="211"/>
                    <a:pt x="178" y="208"/>
                    <a:pt x="178" y="204"/>
                  </a:cubicBezTo>
                  <a:cubicBezTo>
                    <a:pt x="178" y="200"/>
                    <a:pt x="182" y="199"/>
                    <a:pt x="186" y="196"/>
                  </a:cubicBezTo>
                  <a:cubicBezTo>
                    <a:pt x="189" y="193"/>
                    <a:pt x="188" y="190"/>
                    <a:pt x="192" y="189"/>
                  </a:cubicBezTo>
                  <a:cubicBezTo>
                    <a:pt x="195" y="189"/>
                    <a:pt x="198" y="185"/>
                    <a:pt x="202" y="183"/>
                  </a:cubicBezTo>
                  <a:cubicBezTo>
                    <a:pt x="205" y="181"/>
                    <a:pt x="202" y="185"/>
                    <a:pt x="209" y="186"/>
                  </a:cubicBezTo>
                  <a:cubicBezTo>
                    <a:pt x="216" y="186"/>
                    <a:pt x="214" y="192"/>
                    <a:pt x="209" y="190"/>
                  </a:cubicBezTo>
                  <a:cubicBezTo>
                    <a:pt x="204" y="188"/>
                    <a:pt x="202" y="188"/>
                    <a:pt x="197" y="192"/>
                  </a:cubicBezTo>
                  <a:cubicBezTo>
                    <a:pt x="192" y="196"/>
                    <a:pt x="196" y="197"/>
                    <a:pt x="192" y="202"/>
                  </a:cubicBezTo>
                  <a:cubicBezTo>
                    <a:pt x="189" y="206"/>
                    <a:pt x="188" y="209"/>
                    <a:pt x="193" y="210"/>
                  </a:cubicBezTo>
                  <a:cubicBezTo>
                    <a:pt x="198" y="210"/>
                    <a:pt x="193" y="213"/>
                    <a:pt x="189" y="214"/>
                  </a:cubicBezTo>
                  <a:cubicBezTo>
                    <a:pt x="185" y="216"/>
                    <a:pt x="188" y="218"/>
                    <a:pt x="194" y="218"/>
                  </a:cubicBezTo>
                  <a:cubicBezTo>
                    <a:pt x="200" y="218"/>
                    <a:pt x="208" y="210"/>
                    <a:pt x="217" y="206"/>
                  </a:cubicBezTo>
                  <a:cubicBezTo>
                    <a:pt x="225" y="202"/>
                    <a:pt x="231" y="206"/>
                    <a:pt x="233" y="205"/>
                  </a:cubicBezTo>
                  <a:cubicBezTo>
                    <a:pt x="236" y="205"/>
                    <a:pt x="231" y="201"/>
                    <a:pt x="234" y="200"/>
                  </a:cubicBezTo>
                  <a:cubicBezTo>
                    <a:pt x="237" y="199"/>
                    <a:pt x="230" y="198"/>
                    <a:pt x="228" y="194"/>
                  </a:cubicBezTo>
                  <a:cubicBezTo>
                    <a:pt x="227" y="189"/>
                    <a:pt x="231" y="192"/>
                    <a:pt x="232" y="188"/>
                  </a:cubicBezTo>
                  <a:cubicBezTo>
                    <a:pt x="233" y="185"/>
                    <a:pt x="236" y="186"/>
                    <a:pt x="239" y="188"/>
                  </a:cubicBezTo>
                  <a:cubicBezTo>
                    <a:pt x="241" y="189"/>
                    <a:pt x="245" y="186"/>
                    <a:pt x="247" y="191"/>
                  </a:cubicBezTo>
                  <a:cubicBezTo>
                    <a:pt x="250" y="195"/>
                    <a:pt x="252" y="189"/>
                    <a:pt x="256" y="193"/>
                  </a:cubicBezTo>
                  <a:cubicBezTo>
                    <a:pt x="261" y="196"/>
                    <a:pt x="256" y="195"/>
                    <a:pt x="251" y="196"/>
                  </a:cubicBezTo>
                  <a:cubicBezTo>
                    <a:pt x="247" y="197"/>
                    <a:pt x="249" y="203"/>
                    <a:pt x="253" y="200"/>
                  </a:cubicBezTo>
                  <a:cubicBezTo>
                    <a:pt x="256" y="197"/>
                    <a:pt x="259" y="196"/>
                    <a:pt x="262" y="198"/>
                  </a:cubicBezTo>
                  <a:cubicBezTo>
                    <a:pt x="265" y="201"/>
                    <a:pt x="266" y="200"/>
                    <a:pt x="269" y="197"/>
                  </a:cubicBezTo>
                  <a:cubicBezTo>
                    <a:pt x="271" y="195"/>
                    <a:pt x="271" y="198"/>
                    <a:pt x="271" y="200"/>
                  </a:cubicBezTo>
                  <a:cubicBezTo>
                    <a:pt x="271" y="201"/>
                    <a:pt x="277" y="202"/>
                    <a:pt x="285" y="203"/>
                  </a:cubicBezTo>
                  <a:cubicBezTo>
                    <a:pt x="292" y="205"/>
                    <a:pt x="306" y="203"/>
                    <a:pt x="310" y="203"/>
                  </a:cubicBezTo>
                  <a:cubicBezTo>
                    <a:pt x="314" y="202"/>
                    <a:pt x="312" y="208"/>
                    <a:pt x="320" y="209"/>
                  </a:cubicBezTo>
                  <a:cubicBezTo>
                    <a:pt x="328" y="211"/>
                    <a:pt x="330" y="202"/>
                    <a:pt x="335" y="205"/>
                  </a:cubicBezTo>
                  <a:cubicBezTo>
                    <a:pt x="339" y="208"/>
                    <a:pt x="335" y="209"/>
                    <a:pt x="332" y="211"/>
                  </a:cubicBezTo>
                  <a:cubicBezTo>
                    <a:pt x="330" y="214"/>
                    <a:pt x="335" y="214"/>
                    <a:pt x="338" y="215"/>
                  </a:cubicBezTo>
                  <a:cubicBezTo>
                    <a:pt x="341" y="217"/>
                    <a:pt x="348" y="218"/>
                    <a:pt x="352" y="222"/>
                  </a:cubicBezTo>
                  <a:cubicBezTo>
                    <a:pt x="355" y="225"/>
                    <a:pt x="357" y="228"/>
                    <a:pt x="365" y="232"/>
                  </a:cubicBezTo>
                  <a:cubicBezTo>
                    <a:pt x="374" y="236"/>
                    <a:pt x="366" y="222"/>
                    <a:pt x="372" y="227"/>
                  </a:cubicBezTo>
                  <a:cubicBezTo>
                    <a:pt x="378" y="231"/>
                    <a:pt x="376" y="227"/>
                    <a:pt x="381" y="231"/>
                  </a:cubicBezTo>
                  <a:cubicBezTo>
                    <a:pt x="386" y="235"/>
                    <a:pt x="385" y="229"/>
                    <a:pt x="382" y="222"/>
                  </a:cubicBezTo>
                  <a:cubicBezTo>
                    <a:pt x="380" y="215"/>
                    <a:pt x="385" y="220"/>
                    <a:pt x="387" y="223"/>
                  </a:cubicBezTo>
                  <a:cubicBezTo>
                    <a:pt x="389" y="226"/>
                    <a:pt x="389" y="233"/>
                    <a:pt x="388" y="237"/>
                  </a:cubicBezTo>
                  <a:cubicBezTo>
                    <a:pt x="386" y="241"/>
                    <a:pt x="378" y="238"/>
                    <a:pt x="379" y="235"/>
                  </a:cubicBezTo>
                  <a:cubicBezTo>
                    <a:pt x="380" y="233"/>
                    <a:pt x="371" y="234"/>
                    <a:pt x="371" y="237"/>
                  </a:cubicBezTo>
                  <a:cubicBezTo>
                    <a:pt x="371" y="241"/>
                    <a:pt x="377" y="247"/>
                    <a:pt x="381" y="248"/>
                  </a:cubicBezTo>
                  <a:cubicBezTo>
                    <a:pt x="385" y="249"/>
                    <a:pt x="382" y="255"/>
                    <a:pt x="384" y="255"/>
                  </a:cubicBezTo>
                  <a:cubicBezTo>
                    <a:pt x="388" y="256"/>
                    <a:pt x="388" y="263"/>
                    <a:pt x="390" y="262"/>
                  </a:cubicBezTo>
                  <a:cubicBezTo>
                    <a:pt x="392" y="261"/>
                    <a:pt x="391" y="253"/>
                    <a:pt x="389" y="250"/>
                  </a:cubicBezTo>
                  <a:cubicBezTo>
                    <a:pt x="386" y="246"/>
                    <a:pt x="388" y="242"/>
                    <a:pt x="391" y="243"/>
                  </a:cubicBezTo>
                  <a:cubicBezTo>
                    <a:pt x="394" y="244"/>
                    <a:pt x="391" y="249"/>
                    <a:pt x="392" y="250"/>
                  </a:cubicBezTo>
                  <a:cubicBezTo>
                    <a:pt x="394" y="252"/>
                    <a:pt x="396" y="249"/>
                    <a:pt x="399" y="247"/>
                  </a:cubicBezTo>
                  <a:cubicBezTo>
                    <a:pt x="403" y="245"/>
                    <a:pt x="398" y="239"/>
                    <a:pt x="399" y="236"/>
                  </a:cubicBezTo>
                  <a:cubicBezTo>
                    <a:pt x="400" y="234"/>
                    <a:pt x="404" y="239"/>
                    <a:pt x="406" y="244"/>
                  </a:cubicBezTo>
                  <a:cubicBezTo>
                    <a:pt x="407" y="249"/>
                    <a:pt x="402" y="249"/>
                    <a:pt x="402" y="251"/>
                  </a:cubicBezTo>
                  <a:cubicBezTo>
                    <a:pt x="402" y="254"/>
                    <a:pt x="397" y="253"/>
                    <a:pt x="396" y="254"/>
                  </a:cubicBezTo>
                  <a:cubicBezTo>
                    <a:pt x="394" y="256"/>
                    <a:pt x="395" y="265"/>
                    <a:pt x="397" y="265"/>
                  </a:cubicBezTo>
                  <a:cubicBezTo>
                    <a:pt x="399" y="266"/>
                    <a:pt x="400" y="258"/>
                    <a:pt x="401" y="262"/>
                  </a:cubicBezTo>
                  <a:cubicBezTo>
                    <a:pt x="403" y="266"/>
                    <a:pt x="408" y="256"/>
                    <a:pt x="409" y="260"/>
                  </a:cubicBezTo>
                  <a:cubicBezTo>
                    <a:pt x="410" y="264"/>
                    <a:pt x="416" y="268"/>
                    <a:pt x="419" y="267"/>
                  </a:cubicBezTo>
                  <a:cubicBezTo>
                    <a:pt x="421" y="266"/>
                    <a:pt x="418" y="262"/>
                    <a:pt x="414" y="262"/>
                  </a:cubicBezTo>
                  <a:cubicBezTo>
                    <a:pt x="411" y="262"/>
                    <a:pt x="411" y="256"/>
                    <a:pt x="414" y="256"/>
                  </a:cubicBezTo>
                  <a:cubicBezTo>
                    <a:pt x="418" y="256"/>
                    <a:pt x="424" y="264"/>
                    <a:pt x="423" y="267"/>
                  </a:cubicBezTo>
                  <a:cubicBezTo>
                    <a:pt x="423" y="270"/>
                    <a:pt x="420" y="269"/>
                    <a:pt x="418" y="272"/>
                  </a:cubicBezTo>
                  <a:cubicBezTo>
                    <a:pt x="415" y="275"/>
                    <a:pt x="411" y="268"/>
                    <a:pt x="407" y="268"/>
                  </a:cubicBezTo>
                  <a:cubicBezTo>
                    <a:pt x="404" y="268"/>
                    <a:pt x="407" y="273"/>
                    <a:pt x="409" y="276"/>
                  </a:cubicBezTo>
                  <a:cubicBezTo>
                    <a:pt x="411" y="280"/>
                    <a:pt x="405" y="284"/>
                    <a:pt x="409" y="287"/>
                  </a:cubicBezTo>
                  <a:cubicBezTo>
                    <a:pt x="414" y="289"/>
                    <a:pt x="412" y="285"/>
                    <a:pt x="413" y="283"/>
                  </a:cubicBezTo>
                  <a:cubicBezTo>
                    <a:pt x="414" y="281"/>
                    <a:pt x="417" y="284"/>
                    <a:pt x="420" y="285"/>
                  </a:cubicBezTo>
                  <a:cubicBezTo>
                    <a:pt x="422" y="287"/>
                    <a:pt x="422" y="281"/>
                    <a:pt x="422" y="279"/>
                  </a:cubicBezTo>
                  <a:cubicBezTo>
                    <a:pt x="422" y="277"/>
                    <a:pt x="426" y="278"/>
                    <a:pt x="428" y="281"/>
                  </a:cubicBezTo>
                  <a:cubicBezTo>
                    <a:pt x="430" y="284"/>
                    <a:pt x="430" y="278"/>
                    <a:pt x="434" y="279"/>
                  </a:cubicBezTo>
                  <a:cubicBezTo>
                    <a:pt x="437" y="279"/>
                    <a:pt x="435" y="284"/>
                    <a:pt x="435" y="286"/>
                  </a:cubicBezTo>
                  <a:cubicBezTo>
                    <a:pt x="435" y="289"/>
                    <a:pt x="440" y="284"/>
                    <a:pt x="439" y="287"/>
                  </a:cubicBezTo>
                  <a:cubicBezTo>
                    <a:pt x="439" y="287"/>
                    <a:pt x="439" y="288"/>
                    <a:pt x="439" y="288"/>
                  </a:cubicBezTo>
                  <a:cubicBezTo>
                    <a:pt x="442" y="286"/>
                    <a:pt x="445" y="284"/>
                    <a:pt x="447" y="283"/>
                  </a:cubicBezTo>
                  <a:cubicBezTo>
                    <a:pt x="453" y="279"/>
                    <a:pt x="443" y="277"/>
                    <a:pt x="445" y="273"/>
                  </a:cubicBezTo>
                  <a:close/>
                  <a:moveTo>
                    <a:pt x="9" y="307"/>
                  </a:moveTo>
                  <a:cubicBezTo>
                    <a:pt x="15" y="305"/>
                    <a:pt x="18" y="302"/>
                    <a:pt x="15" y="299"/>
                  </a:cubicBezTo>
                  <a:cubicBezTo>
                    <a:pt x="12" y="296"/>
                    <a:pt x="4" y="309"/>
                    <a:pt x="9" y="307"/>
                  </a:cubicBezTo>
                  <a:close/>
                  <a:moveTo>
                    <a:pt x="53" y="286"/>
                  </a:moveTo>
                  <a:cubicBezTo>
                    <a:pt x="47" y="284"/>
                    <a:pt x="32" y="292"/>
                    <a:pt x="37" y="293"/>
                  </a:cubicBezTo>
                  <a:cubicBezTo>
                    <a:pt x="41" y="293"/>
                    <a:pt x="42" y="290"/>
                    <a:pt x="46" y="290"/>
                  </a:cubicBezTo>
                  <a:cubicBezTo>
                    <a:pt x="51" y="290"/>
                    <a:pt x="58" y="287"/>
                    <a:pt x="53" y="286"/>
                  </a:cubicBezTo>
                  <a:close/>
                  <a:moveTo>
                    <a:pt x="184" y="229"/>
                  </a:moveTo>
                  <a:cubicBezTo>
                    <a:pt x="184" y="227"/>
                    <a:pt x="180" y="227"/>
                    <a:pt x="175" y="232"/>
                  </a:cubicBezTo>
                  <a:cubicBezTo>
                    <a:pt x="170" y="238"/>
                    <a:pt x="165" y="241"/>
                    <a:pt x="164" y="243"/>
                  </a:cubicBezTo>
                  <a:cubicBezTo>
                    <a:pt x="164" y="246"/>
                    <a:pt x="158" y="243"/>
                    <a:pt x="156" y="246"/>
                  </a:cubicBezTo>
                  <a:cubicBezTo>
                    <a:pt x="154" y="250"/>
                    <a:pt x="157" y="257"/>
                    <a:pt x="161" y="255"/>
                  </a:cubicBezTo>
                  <a:cubicBezTo>
                    <a:pt x="164" y="252"/>
                    <a:pt x="165" y="255"/>
                    <a:pt x="167" y="255"/>
                  </a:cubicBezTo>
                  <a:cubicBezTo>
                    <a:pt x="169" y="255"/>
                    <a:pt x="180" y="248"/>
                    <a:pt x="182" y="245"/>
                  </a:cubicBezTo>
                  <a:cubicBezTo>
                    <a:pt x="185" y="241"/>
                    <a:pt x="178" y="240"/>
                    <a:pt x="178" y="238"/>
                  </a:cubicBezTo>
                  <a:cubicBezTo>
                    <a:pt x="178" y="236"/>
                    <a:pt x="183" y="236"/>
                    <a:pt x="186" y="234"/>
                  </a:cubicBezTo>
                  <a:cubicBezTo>
                    <a:pt x="189" y="233"/>
                    <a:pt x="184" y="232"/>
                    <a:pt x="184" y="229"/>
                  </a:cubicBezTo>
                  <a:close/>
                  <a:moveTo>
                    <a:pt x="19" y="201"/>
                  </a:moveTo>
                  <a:cubicBezTo>
                    <a:pt x="19" y="197"/>
                    <a:pt x="7" y="201"/>
                    <a:pt x="9" y="204"/>
                  </a:cubicBezTo>
                  <a:cubicBezTo>
                    <a:pt x="10" y="208"/>
                    <a:pt x="21" y="210"/>
                    <a:pt x="25" y="209"/>
                  </a:cubicBezTo>
                  <a:cubicBezTo>
                    <a:pt x="29" y="208"/>
                    <a:pt x="30" y="204"/>
                    <a:pt x="27" y="201"/>
                  </a:cubicBezTo>
                  <a:cubicBezTo>
                    <a:pt x="24" y="199"/>
                    <a:pt x="20" y="205"/>
                    <a:pt x="19" y="201"/>
                  </a:cubicBezTo>
                  <a:close/>
                  <a:moveTo>
                    <a:pt x="1176" y="395"/>
                  </a:moveTo>
                  <a:cubicBezTo>
                    <a:pt x="1175" y="392"/>
                    <a:pt x="1165" y="395"/>
                    <a:pt x="1160" y="391"/>
                  </a:cubicBezTo>
                  <a:cubicBezTo>
                    <a:pt x="1155" y="387"/>
                    <a:pt x="1147" y="403"/>
                    <a:pt x="1145" y="410"/>
                  </a:cubicBezTo>
                  <a:cubicBezTo>
                    <a:pt x="1143" y="417"/>
                    <a:pt x="1131" y="424"/>
                    <a:pt x="1131" y="424"/>
                  </a:cubicBezTo>
                  <a:cubicBezTo>
                    <a:pt x="1131" y="424"/>
                    <a:pt x="1094" y="425"/>
                    <a:pt x="1091" y="425"/>
                  </a:cubicBezTo>
                  <a:cubicBezTo>
                    <a:pt x="1089" y="425"/>
                    <a:pt x="1080" y="431"/>
                    <a:pt x="1075" y="435"/>
                  </a:cubicBezTo>
                  <a:cubicBezTo>
                    <a:pt x="1075" y="436"/>
                    <a:pt x="1075" y="436"/>
                    <a:pt x="1076" y="436"/>
                  </a:cubicBezTo>
                  <a:cubicBezTo>
                    <a:pt x="1079" y="442"/>
                    <a:pt x="1066" y="446"/>
                    <a:pt x="1053" y="447"/>
                  </a:cubicBezTo>
                  <a:cubicBezTo>
                    <a:pt x="1049" y="447"/>
                    <a:pt x="1046" y="447"/>
                    <a:pt x="1044" y="447"/>
                  </a:cubicBezTo>
                  <a:cubicBezTo>
                    <a:pt x="1044" y="449"/>
                    <a:pt x="1044" y="451"/>
                    <a:pt x="1044" y="452"/>
                  </a:cubicBezTo>
                  <a:cubicBezTo>
                    <a:pt x="1044" y="452"/>
                    <a:pt x="1043" y="453"/>
                    <a:pt x="1041" y="454"/>
                  </a:cubicBezTo>
                  <a:cubicBezTo>
                    <a:pt x="1039" y="458"/>
                    <a:pt x="1023" y="465"/>
                    <a:pt x="1014" y="470"/>
                  </a:cubicBezTo>
                  <a:cubicBezTo>
                    <a:pt x="1004" y="474"/>
                    <a:pt x="991" y="472"/>
                    <a:pt x="991" y="465"/>
                  </a:cubicBezTo>
                  <a:cubicBezTo>
                    <a:pt x="991" y="458"/>
                    <a:pt x="998" y="459"/>
                    <a:pt x="1000" y="462"/>
                  </a:cubicBezTo>
                  <a:cubicBezTo>
                    <a:pt x="1000" y="464"/>
                    <a:pt x="1002" y="463"/>
                    <a:pt x="1004" y="461"/>
                  </a:cubicBezTo>
                  <a:cubicBezTo>
                    <a:pt x="1002" y="459"/>
                    <a:pt x="1002" y="455"/>
                    <a:pt x="1002" y="453"/>
                  </a:cubicBezTo>
                  <a:cubicBezTo>
                    <a:pt x="999" y="452"/>
                    <a:pt x="1004" y="441"/>
                    <a:pt x="998" y="439"/>
                  </a:cubicBezTo>
                  <a:cubicBezTo>
                    <a:pt x="992" y="437"/>
                    <a:pt x="985" y="447"/>
                    <a:pt x="986" y="441"/>
                  </a:cubicBezTo>
                  <a:cubicBezTo>
                    <a:pt x="987" y="435"/>
                    <a:pt x="996" y="429"/>
                    <a:pt x="990" y="421"/>
                  </a:cubicBezTo>
                  <a:cubicBezTo>
                    <a:pt x="985" y="413"/>
                    <a:pt x="974" y="413"/>
                    <a:pt x="972" y="419"/>
                  </a:cubicBezTo>
                  <a:cubicBezTo>
                    <a:pt x="970" y="426"/>
                    <a:pt x="963" y="423"/>
                    <a:pt x="960" y="427"/>
                  </a:cubicBezTo>
                  <a:cubicBezTo>
                    <a:pt x="958" y="432"/>
                    <a:pt x="955" y="443"/>
                    <a:pt x="957" y="450"/>
                  </a:cubicBezTo>
                  <a:cubicBezTo>
                    <a:pt x="959" y="458"/>
                    <a:pt x="957" y="462"/>
                    <a:pt x="949" y="466"/>
                  </a:cubicBezTo>
                  <a:cubicBezTo>
                    <a:pt x="941" y="471"/>
                    <a:pt x="937" y="460"/>
                    <a:pt x="940" y="446"/>
                  </a:cubicBezTo>
                  <a:cubicBezTo>
                    <a:pt x="942" y="436"/>
                    <a:pt x="948" y="427"/>
                    <a:pt x="943" y="427"/>
                  </a:cubicBezTo>
                  <a:cubicBezTo>
                    <a:pt x="937" y="427"/>
                    <a:pt x="949" y="415"/>
                    <a:pt x="960" y="413"/>
                  </a:cubicBezTo>
                  <a:cubicBezTo>
                    <a:pt x="971" y="411"/>
                    <a:pt x="985" y="412"/>
                    <a:pt x="985" y="409"/>
                  </a:cubicBezTo>
                  <a:cubicBezTo>
                    <a:pt x="985" y="408"/>
                    <a:pt x="985" y="408"/>
                    <a:pt x="986" y="408"/>
                  </a:cubicBezTo>
                  <a:cubicBezTo>
                    <a:pt x="984" y="406"/>
                    <a:pt x="981" y="404"/>
                    <a:pt x="979" y="403"/>
                  </a:cubicBezTo>
                  <a:cubicBezTo>
                    <a:pt x="979" y="404"/>
                    <a:pt x="979" y="404"/>
                    <a:pt x="978" y="405"/>
                  </a:cubicBezTo>
                  <a:cubicBezTo>
                    <a:pt x="974" y="408"/>
                    <a:pt x="975" y="401"/>
                    <a:pt x="967" y="401"/>
                  </a:cubicBezTo>
                  <a:cubicBezTo>
                    <a:pt x="959" y="401"/>
                    <a:pt x="951" y="407"/>
                    <a:pt x="945" y="404"/>
                  </a:cubicBezTo>
                  <a:cubicBezTo>
                    <a:pt x="939" y="402"/>
                    <a:pt x="942" y="398"/>
                    <a:pt x="936" y="398"/>
                  </a:cubicBezTo>
                  <a:cubicBezTo>
                    <a:pt x="931" y="398"/>
                    <a:pt x="941" y="388"/>
                    <a:pt x="932" y="392"/>
                  </a:cubicBezTo>
                  <a:cubicBezTo>
                    <a:pt x="924" y="396"/>
                    <a:pt x="912" y="407"/>
                    <a:pt x="906" y="402"/>
                  </a:cubicBezTo>
                  <a:cubicBezTo>
                    <a:pt x="900" y="397"/>
                    <a:pt x="895" y="403"/>
                    <a:pt x="891" y="400"/>
                  </a:cubicBezTo>
                  <a:cubicBezTo>
                    <a:pt x="887" y="396"/>
                    <a:pt x="905" y="385"/>
                    <a:pt x="914" y="386"/>
                  </a:cubicBezTo>
                  <a:cubicBezTo>
                    <a:pt x="916" y="386"/>
                    <a:pt x="918" y="385"/>
                    <a:pt x="920" y="384"/>
                  </a:cubicBezTo>
                  <a:cubicBezTo>
                    <a:pt x="916" y="382"/>
                    <a:pt x="906" y="379"/>
                    <a:pt x="904" y="381"/>
                  </a:cubicBezTo>
                  <a:cubicBezTo>
                    <a:pt x="900" y="385"/>
                    <a:pt x="896" y="383"/>
                    <a:pt x="894" y="380"/>
                  </a:cubicBezTo>
                  <a:cubicBezTo>
                    <a:pt x="891" y="377"/>
                    <a:pt x="888" y="381"/>
                    <a:pt x="884" y="376"/>
                  </a:cubicBezTo>
                  <a:cubicBezTo>
                    <a:pt x="880" y="372"/>
                    <a:pt x="876" y="375"/>
                    <a:pt x="873" y="376"/>
                  </a:cubicBezTo>
                  <a:cubicBezTo>
                    <a:pt x="871" y="377"/>
                    <a:pt x="868" y="374"/>
                    <a:pt x="863" y="373"/>
                  </a:cubicBezTo>
                  <a:cubicBezTo>
                    <a:pt x="859" y="371"/>
                    <a:pt x="862" y="367"/>
                    <a:pt x="858" y="364"/>
                  </a:cubicBezTo>
                  <a:cubicBezTo>
                    <a:pt x="855" y="362"/>
                    <a:pt x="854" y="369"/>
                    <a:pt x="854" y="369"/>
                  </a:cubicBezTo>
                  <a:cubicBezTo>
                    <a:pt x="533" y="371"/>
                    <a:pt x="533" y="371"/>
                    <a:pt x="533" y="371"/>
                  </a:cubicBezTo>
                  <a:cubicBezTo>
                    <a:pt x="533" y="371"/>
                    <a:pt x="534" y="372"/>
                    <a:pt x="534" y="372"/>
                  </a:cubicBezTo>
                  <a:cubicBezTo>
                    <a:pt x="538" y="376"/>
                    <a:pt x="535" y="379"/>
                    <a:pt x="536" y="384"/>
                  </a:cubicBezTo>
                  <a:cubicBezTo>
                    <a:pt x="537" y="388"/>
                    <a:pt x="536" y="395"/>
                    <a:pt x="533" y="395"/>
                  </a:cubicBezTo>
                  <a:cubicBezTo>
                    <a:pt x="529" y="395"/>
                    <a:pt x="528" y="391"/>
                    <a:pt x="531" y="389"/>
                  </a:cubicBezTo>
                  <a:cubicBezTo>
                    <a:pt x="534" y="388"/>
                    <a:pt x="532" y="382"/>
                    <a:pt x="529" y="382"/>
                  </a:cubicBezTo>
                  <a:cubicBezTo>
                    <a:pt x="528" y="382"/>
                    <a:pt x="527" y="381"/>
                    <a:pt x="527" y="378"/>
                  </a:cubicBezTo>
                  <a:cubicBezTo>
                    <a:pt x="522" y="380"/>
                    <a:pt x="516" y="379"/>
                    <a:pt x="509" y="378"/>
                  </a:cubicBezTo>
                  <a:cubicBezTo>
                    <a:pt x="509" y="379"/>
                    <a:pt x="509" y="379"/>
                    <a:pt x="509" y="379"/>
                  </a:cubicBezTo>
                  <a:cubicBezTo>
                    <a:pt x="509" y="382"/>
                    <a:pt x="511" y="389"/>
                    <a:pt x="515" y="394"/>
                  </a:cubicBezTo>
                  <a:cubicBezTo>
                    <a:pt x="519" y="399"/>
                    <a:pt x="516" y="402"/>
                    <a:pt x="520" y="404"/>
                  </a:cubicBezTo>
                  <a:cubicBezTo>
                    <a:pt x="524" y="406"/>
                    <a:pt x="524" y="408"/>
                    <a:pt x="520" y="407"/>
                  </a:cubicBezTo>
                  <a:cubicBezTo>
                    <a:pt x="517" y="407"/>
                    <a:pt x="519" y="410"/>
                    <a:pt x="518" y="417"/>
                  </a:cubicBezTo>
                  <a:cubicBezTo>
                    <a:pt x="517" y="424"/>
                    <a:pt x="517" y="439"/>
                    <a:pt x="516" y="444"/>
                  </a:cubicBezTo>
                  <a:cubicBezTo>
                    <a:pt x="515" y="448"/>
                    <a:pt x="510" y="456"/>
                    <a:pt x="513" y="461"/>
                  </a:cubicBezTo>
                  <a:cubicBezTo>
                    <a:pt x="516" y="465"/>
                    <a:pt x="519" y="472"/>
                    <a:pt x="517" y="478"/>
                  </a:cubicBezTo>
                  <a:cubicBezTo>
                    <a:pt x="515" y="484"/>
                    <a:pt x="515" y="488"/>
                    <a:pt x="518" y="492"/>
                  </a:cubicBezTo>
                  <a:cubicBezTo>
                    <a:pt x="521" y="497"/>
                    <a:pt x="519" y="505"/>
                    <a:pt x="522" y="506"/>
                  </a:cubicBezTo>
                  <a:cubicBezTo>
                    <a:pt x="525" y="508"/>
                    <a:pt x="528" y="511"/>
                    <a:pt x="530" y="516"/>
                  </a:cubicBezTo>
                  <a:cubicBezTo>
                    <a:pt x="533" y="520"/>
                    <a:pt x="536" y="517"/>
                    <a:pt x="536" y="522"/>
                  </a:cubicBezTo>
                  <a:cubicBezTo>
                    <a:pt x="537" y="526"/>
                    <a:pt x="537" y="527"/>
                    <a:pt x="541" y="528"/>
                  </a:cubicBezTo>
                  <a:cubicBezTo>
                    <a:pt x="545" y="530"/>
                    <a:pt x="543" y="534"/>
                    <a:pt x="543" y="537"/>
                  </a:cubicBezTo>
                  <a:cubicBezTo>
                    <a:pt x="543" y="539"/>
                    <a:pt x="548" y="543"/>
                    <a:pt x="555" y="549"/>
                  </a:cubicBezTo>
                  <a:cubicBezTo>
                    <a:pt x="562" y="554"/>
                    <a:pt x="556" y="559"/>
                    <a:pt x="561" y="559"/>
                  </a:cubicBezTo>
                  <a:cubicBezTo>
                    <a:pt x="566" y="559"/>
                    <a:pt x="570" y="562"/>
                    <a:pt x="575" y="565"/>
                  </a:cubicBezTo>
                  <a:cubicBezTo>
                    <a:pt x="580" y="567"/>
                    <a:pt x="582" y="566"/>
                    <a:pt x="585" y="566"/>
                  </a:cubicBezTo>
                  <a:cubicBezTo>
                    <a:pt x="588" y="567"/>
                    <a:pt x="595" y="574"/>
                    <a:pt x="596" y="578"/>
                  </a:cubicBezTo>
                  <a:cubicBezTo>
                    <a:pt x="597" y="581"/>
                    <a:pt x="597" y="583"/>
                    <a:pt x="599" y="585"/>
                  </a:cubicBezTo>
                  <a:cubicBezTo>
                    <a:pt x="625" y="582"/>
                    <a:pt x="625" y="582"/>
                    <a:pt x="625" y="582"/>
                  </a:cubicBezTo>
                  <a:cubicBezTo>
                    <a:pt x="625" y="582"/>
                    <a:pt x="634" y="587"/>
                    <a:pt x="638" y="588"/>
                  </a:cubicBezTo>
                  <a:cubicBezTo>
                    <a:pt x="643" y="589"/>
                    <a:pt x="668" y="598"/>
                    <a:pt x="668" y="598"/>
                  </a:cubicBezTo>
                  <a:cubicBezTo>
                    <a:pt x="702" y="598"/>
                    <a:pt x="702" y="598"/>
                    <a:pt x="702" y="598"/>
                  </a:cubicBezTo>
                  <a:cubicBezTo>
                    <a:pt x="705" y="593"/>
                    <a:pt x="705" y="593"/>
                    <a:pt x="705" y="593"/>
                  </a:cubicBezTo>
                  <a:cubicBezTo>
                    <a:pt x="724" y="593"/>
                    <a:pt x="724" y="593"/>
                    <a:pt x="724" y="593"/>
                  </a:cubicBezTo>
                  <a:cubicBezTo>
                    <a:pt x="724" y="593"/>
                    <a:pt x="735" y="604"/>
                    <a:pt x="737" y="604"/>
                  </a:cubicBezTo>
                  <a:cubicBezTo>
                    <a:pt x="739" y="605"/>
                    <a:pt x="744" y="610"/>
                    <a:pt x="744" y="613"/>
                  </a:cubicBezTo>
                  <a:cubicBezTo>
                    <a:pt x="744" y="616"/>
                    <a:pt x="746" y="618"/>
                    <a:pt x="749" y="620"/>
                  </a:cubicBezTo>
                  <a:cubicBezTo>
                    <a:pt x="751" y="621"/>
                    <a:pt x="761" y="627"/>
                    <a:pt x="762" y="626"/>
                  </a:cubicBezTo>
                  <a:cubicBezTo>
                    <a:pt x="763" y="626"/>
                    <a:pt x="766" y="616"/>
                    <a:pt x="771" y="616"/>
                  </a:cubicBezTo>
                  <a:cubicBezTo>
                    <a:pt x="776" y="616"/>
                    <a:pt x="790" y="620"/>
                    <a:pt x="792" y="627"/>
                  </a:cubicBezTo>
                  <a:cubicBezTo>
                    <a:pt x="794" y="634"/>
                    <a:pt x="801" y="640"/>
                    <a:pt x="803" y="642"/>
                  </a:cubicBezTo>
                  <a:cubicBezTo>
                    <a:pt x="805" y="643"/>
                    <a:pt x="804" y="648"/>
                    <a:pt x="806" y="650"/>
                  </a:cubicBezTo>
                  <a:cubicBezTo>
                    <a:pt x="807" y="652"/>
                    <a:pt x="807" y="657"/>
                    <a:pt x="809" y="657"/>
                  </a:cubicBezTo>
                  <a:cubicBezTo>
                    <a:pt x="811" y="657"/>
                    <a:pt x="821" y="662"/>
                    <a:pt x="825" y="662"/>
                  </a:cubicBezTo>
                  <a:cubicBezTo>
                    <a:pt x="827" y="662"/>
                    <a:pt x="828" y="663"/>
                    <a:pt x="830" y="664"/>
                  </a:cubicBezTo>
                  <a:cubicBezTo>
                    <a:pt x="831" y="655"/>
                    <a:pt x="821" y="654"/>
                    <a:pt x="827" y="650"/>
                  </a:cubicBezTo>
                  <a:cubicBezTo>
                    <a:pt x="833" y="645"/>
                    <a:pt x="827" y="641"/>
                    <a:pt x="830" y="639"/>
                  </a:cubicBezTo>
                  <a:cubicBezTo>
                    <a:pt x="833" y="637"/>
                    <a:pt x="838" y="635"/>
                    <a:pt x="838" y="633"/>
                  </a:cubicBezTo>
                  <a:cubicBezTo>
                    <a:pt x="838" y="630"/>
                    <a:pt x="841" y="630"/>
                    <a:pt x="845" y="630"/>
                  </a:cubicBezTo>
                  <a:cubicBezTo>
                    <a:pt x="849" y="631"/>
                    <a:pt x="857" y="624"/>
                    <a:pt x="857" y="621"/>
                  </a:cubicBezTo>
                  <a:cubicBezTo>
                    <a:pt x="856" y="619"/>
                    <a:pt x="857" y="618"/>
                    <a:pt x="862" y="619"/>
                  </a:cubicBezTo>
                  <a:cubicBezTo>
                    <a:pt x="867" y="620"/>
                    <a:pt x="866" y="614"/>
                    <a:pt x="869" y="615"/>
                  </a:cubicBezTo>
                  <a:cubicBezTo>
                    <a:pt x="873" y="616"/>
                    <a:pt x="875" y="618"/>
                    <a:pt x="875" y="615"/>
                  </a:cubicBezTo>
                  <a:cubicBezTo>
                    <a:pt x="876" y="613"/>
                    <a:pt x="879" y="614"/>
                    <a:pt x="881" y="617"/>
                  </a:cubicBezTo>
                  <a:cubicBezTo>
                    <a:pt x="883" y="619"/>
                    <a:pt x="890" y="620"/>
                    <a:pt x="891" y="617"/>
                  </a:cubicBezTo>
                  <a:cubicBezTo>
                    <a:pt x="891" y="613"/>
                    <a:pt x="895" y="617"/>
                    <a:pt x="898" y="620"/>
                  </a:cubicBezTo>
                  <a:cubicBezTo>
                    <a:pt x="902" y="624"/>
                    <a:pt x="903" y="623"/>
                    <a:pt x="908" y="623"/>
                  </a:cubicBezTo>
                  <a:cubicBezTo>
                    <a:pt x="913" y="623"/>
                    <a:pt x="913" y="622"/>
                    <a:pt x="913" y="619"/>
                  </a:cubicBezTo>
                  <a:cubicBezTo>
                    <a:pt x="914" y="616"/>
                    <a:pt x="919" y="625"/>
                    <a:pt x="924" y="626"/>
                  </a:cubicBezTo>
                  <a:cubicBezTo>
                    <a:pt x="929" y="626"/>
                    <a:pt x="925" y="623"/>
                    <a:pt x="921" y="620"/>
                  </a:cubicBezTo>
                  <a:cubicBezTo>
                    <a:pt x="918" y="618"/>
                    <a:pt x="922" y="616"/>
                    <a:pt x="919" y="614"/>
                  </a:cubicBezTo>
                  <a:cubicBezTo>
                    <a:pt x="916" y="612"/>
                    <a:pt x="923" y="609"/>
                    <a:pt x="929" y="609"/>
                  </a:cubicBezTo>
                  <a:cubicBezTo>
                    <a:pt x="935" y="610"/>
                    <a:pt x="935" y="611"/>
                    <a:pt x="937" y="608"/>
                  </a:cubicBezTo>
                  <a:cubicBezTo>
                    <a:pt x="940" y="604"/>
                    <a:pt x="942" y="608"/>
                    <a:pt x="942" y="611"/>
                  </a:cubicBezTo>
                  <a:cubicBezTo>
                    <a:pt x="942" y="613"/>
                    <a:pt x="952" y="609"/>
                    <a:pt x="957" y="609"/>
                  </a:cubicBezTo>
                  <a:cubicBezTo>
                    <a:pt x="963" y="609"/>
                    <a:pt x="968" y="613"/>
                    <a:pt x="968" y="616"/>
                  </a:cubicBezTo>
                  <a:cubicBezTo>
                    <a:pt x="969" y="619"/>
                    <a:pt x="972" y="620"/>
                    <a:pt x="976" y="617"/>
                  </a:cubicBezTo>
                  <a:cubicBezTo>
                    <a:pt x="980" y="614"/>
                    <a:pt x="983" y="611"/>
                    <a:pt x="987" y="614"/>
                  </a:cubicBezTo>
                  <a:cubicBezTo>
                    <a:pt x="991" y="617"/>
                    <a:pt x="994" y="622"/>
                    <a:pt x="999" y="626"/>
                  </a:cubicBezTo>
                  <a:cubicBezTo>
                    <a:pt x="1003" y="630"/>
                    <a:pt x="997" y="635"/>
                    <a:pt x="999" y="638"/>
                  </a:cubicBezTo>
                  <a:cubicBezTo>
                    <a:pt x="1001" y="641"/>
                    <a:pt x="999" y="646"/>
                    <a:pt x="1004" y="649"/>
                  </a:cubicBezTo>
                  <a:cubicBezTo>
                    <a:pt x="1009" y="652"/>
                    <a:pt x="1004" y="659"/>
                    <a:pt x="1009" y="660"/>
                  </a:cubicBezTo>
                  <a:cubicBezTo>
                    <a:pt x="1013" y="661"/>
                    <a:pt x="1016" y="667"/>
                    <a:pt x="1017" y="670"/>
                  </a:cubicBezTo>
                  <a:cubicBezTo>
                    <a:pt x="1017" y="672"/>
                    <a:pt x="1025" y="675"/>
                    <a:pt x="1025" y="671"/>
                  </a:cubicBezTo>
                  <a:cubicBezTo>
                    <a:pt x="1026" y="667"/>
                    <a:pt x="1030" y="662"/>
                    <a:pt x="1031" y="658"/>
                  </a:cubicBezTo>
                  <a:cubicBezTo>
                    <a:pt x="1031" y="654"/>
                    <a:pt x="1027" y="641"/>
                    <a:pt x="1024" y="636"/>
                  </a:cubicBezTo>
                  <a:cubicBezTo>
                    <a:pt x="1021" y="632"/>
                    <a:pt x="1025" y="631"/>
                    <a:pt x="1021" y="626"/>
                  </a:cubicBezTo>
                  <a:cubicBezTo>
                    <a:pt x="1017" y="621"/>
                    <a:pt x="1014" y="612"/>
                    <a:pt x="1014" y="605"/>
                  </a:cubicBezTo>
                  <a:cubicBezTo>
                    <a:pt x="1015" y="598"/>
                    <a:pt x="1024" y="586"/>
                    <a:pt x="1028" y="583"/>
                  </a:cubicBezTo>
                  <a:cubicBezTo>
                    <a:pt x="1032" y="579"/>
                    <a:pt x="1037" y="581"/>
                    <a:pt x="1038" y="577"/>
                  </a:cubicBezTo>
                  <a:cubicBezTo>
                    <a:pt x="1039" y="573"/>
                    <a:pt x="1045" y="568"/>
                    <a:pt x="1048" y="568"/>
                  </a:cubicBezTo>
                  <a:cubicBezTo>
                    <a:pt x="1051" y="568"/>
                    <a:pt x="1054" y="569"/>
                    <a:pt x="1055" y="566"/>
                  </a:cubicBezTo>
                  <a:cubicBezTo>
                    <a:pt x="1055" y="563"/>
                    <a:pt x="1061" y="559"/>
                    <a:pt x="1067" y="558"/>
                  </a:cubicBezTo>
                  <a:cubicBezTo>
                    <a:pt x="1074" y="557"/>
                    <a:pt x="1070" y="554"/>
                    <a:pt x="1068" y="551"/>
                  </a:cubicBezTo>
                  <a:cubicBezTo>
                    <a:pt x="1066" y="548"/>
                    <a:pt x="1070" y="545"/>
                    <a:pt x="1071" y="547"/>
                  </a:cubicBezTo>
                  <a:cubicBezTo>
                    <a:pt x="1072" y="549"/>
                    <a:pt x="1077" y="549"/>
                    <a:pt x="1079" y="548"/>
                  </a:cubicBezTo>
                  <a:cubicBezTo>
                    <a:pt x="1082" y="546"/>
                    <a:pt x="1088" y="541"/>
                    <a:pt x="1082" y="541"/>
                  </a:cubicBezTo>
                  <a:cubicBezTo>
                    <a:pt x="1076" y="541"/>
                    <a:pt x="1075" y="539"/>
                    <a:pt x="1078" y="537"/>
                  </a:cubicBezTo>
                  <a:cubicBezTo>
                    <a:pt x="1082" y="536"/>
                    <a:pt x="1079" y="531"/>
                    <a:pt x="1074" y="530"/>
                  </a:cubicBezTo>
                  <a:cubicBezTo>
                    <a:pt x="1070" y="530"/>
                    <a:pt x="1071" y="527"/>
                    <a:pt x="1074" y="525"/>
                  </a:cubicBezTo>
                  <a:cubicBezTo>
                    <a:pt x="1077" y="522"/>
                    <a:pt x="1070" y="518"/>
                    <a:pt x="1066" y="516"/>
                  </a:cubicBezTo>
                  <a:cubicBezTo>
                    <a:pt x="1063" y="513"/>
                    <a:pt x="1069" y="512"/>
                    <a:pt x="1071" y="512"/>
                  </a:cubicBezTo>
                  <a:cubicBezTo>
                    <a:pt x="1074" y="511"/>
                    <a:pt x="1072" y="500"/>
                    <a:pt x="1073" y="498"/>
                  </a:cubicBezTo>
                  <a:cubicBezTo>
                    <a:pt x="1074" y="495"/>
                    <a:pt x="1079" y="495"/>
                    <a:pt x="1077" y="498"/>
                  </a:cubicBezTo>
                  <a:cubicBezTo>
                    <a:pt x="1075" y="500"/>
                    <a:pt x="1072" y="505"/>
                    <a:pt x="1076" y="508"/>
                  </a:cubicBezTo>
                  <a:cubicBezTo>
                    <a:pt x="1079" y="512"/>
                    <a:pt x="1080" y="516"/>
                    <a:pt x="1079" y="521"/>
                  </a:cubicBezTo>
                  <a:cubicBezTo>
                    <a:pt x="1078" y="527"/>
                    <a:pt x="1080" y="525"/>
                    <a:pt x="1084" y="518"/>
                  </a:cubicBezTo>
                  <a:cubicBezTo>
                    <a:pt x="1088" y="511"/>
                    <a:pt x="1088" y="505"/>
                    <a:pt x="1086" y="504"/>
                  </a:cubicBezTo>
                  <a:cubicBezTo>
                    <a:pt x="1083" y="503"/>
                    <a:pt x="1084" y="496"/>
                    <a:pt x="1086" y="499"/>
                  </a:cubicBezTo>
                  <a:cubicBezTo>
                    <a:pt x="1089" y="503"/>
                    <a:pt x="1090" y="503"/>
                    <a:pt x="1095" y="499"/>
                  </a:cubicBezTo>
                  <a:cubicBezTo>
                    <a:pt x="1099" y="495"/>
                    <a:pt x="1104" y="487"/>
                    <a:pt x="1101" y="485"/>
                  </a:cubicBezTo>
                  <a:cubicBezTo>
                    <a:pt x="1098" y="484"/>
                    <a:pt x="1102" y="482"/>
                    <a:pt x="1107" y="482"/>
                  </a:cubicBezTo>
                  <a:cubicBezTo>
                    <a:pt x="1113" y="483"/>
                    <a:pt x="1124" y="479"/>
                    <a:pt x="1124" y="478"/>
                  </a:cubicBezTo>
                  <a:cubicBezTo>
                    <a:pt x="1127" y="473"/>
                    <a:pt x="1107" y="480"/>
                    <a:pt x="1107" y="478"/>
                  </a:cubicBezTo>
                  <a:cubicBezTo>
                    <a:pt x="1107" y="475"/>
                    <a:pt x="1119" y="472"/>
                    <a:pt x="1125" y="472"/>
                  </a:cubicBezTo>
                  <a:cubicBezTo>
                    <a:pt x="1131" y="472"/>
                    <a:pt x="1129" y="464"/>
                    <a:pt x="1131" y="467"/>
                  </a:cubicBezTo>
                  <a:cubicBezTo>
                    <a:pt x="1134" y="471"/>
                    <a:pt x="1138" y="470"/>
                    <a:pt x="1141" y="468"/>
                  </a:cubicBezTo>
                  <a:cubicBezTo>
                    <a:pt x="1144" y="466"/>
                    <a:pt x="1142" y="461"/>
                    <a:pt x="1138" y="460"/>
                  </a:cubicBezTo>
                  <a:cubicBezTo>
                    <a:pt x="1134" y="459"/>
                    <a:pt x="1141" y="456"/>
                    <a:pt x="1139" y="454"/>
                  </a:cubicBezTo>
                  <a:cubicBezTo>
                    <a:pt x="1138" y="452"/>
                    <a:pt x="1142" y="444"/>
                    <a:pt x="1147" y="443"/>
                  </a:cubicBezTo>
                  <a:cubicBezTo>
                    <a:pt x="1152" y="442"/>
                    <a:pt x="1149" y="439"/>
                    <a:pt x="1154" y="439"/>
                  </a:cubicBezTo>
                  <a:cubicBezTo>
                    <a:pt x="1158" y="439"/>
                    <a:pt x="1159" y="434"/>
                    <a:pt x="1162" y="431"/>
                  </a:cubicBezTo>
                  <a:cubicBezTo>
                    <a:pt x="1166" y="427"/>
                    <a:pt x="1171" y="436"/>
                    <a:pt x="1177" y="431"/>
                  </a:cubicBezTo>
                  <a:cubicBezTo>
                    <a:pt x="1179" y="429"/>
                    <a:pt x="1182" y="427"/>
                    <a:pt x="1185" y="425"/>
                  </a:cubicBezTo>
                  <a:cubicBezTo>
                    <a:pt x="1172" y="409"/>
                    <a:pt x="1176" y="398"/>
                    <a:pt x="1176" y="39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2" name="Freeform 126"/>
            <p:cNvSpPr>
              <a:spLocks noEditPoints="1"/>
            </p:cNvSpPr>
            <p:nvPr userDrawn="1"/>
          </p:nvSpPr>
          <p:spPr bwMode="auto">
            <a:xfrm>
              <a:off x="-2650769" y="3278270"/>
              <a:ext cx="322168" cy="229772"/>
            </a:xfrm>
            <a:custGeom>
              <a:avLst/>
              <a:gdLst>
                <a:gd name="T0" fmla="*/ 148 w 150"/>
                <a:gd name="T1" fmla="*/ 18 h 99"/>
                <a:gd name="T2" fmla="*/ 136 w 150"/>
                <a:gd name="T3" fmla="*/ 17 h 99"/>
                <a:gd name="T4" fmla="*/ 123 w 150"/>
                <a:gd name="T5" fmla="*/ 14 h 99"/>
                <a:gd name="T6" fmla="*/ 117 w 150"/>
                <a:gd name="T7" fmla="*/ 13 h 99"/>
                <a:gd name="T8" fmla="*/ 108 w 150"/>
                <a:gd name="T9" fmla="*/ 14 h 99"/>
                <a:gd name="T10" fmla="*/ 97 w 150"/>
                <a:gd name="T11" fmla="*/ 9 h 99"/>
                <a:gd name="T12" fmla="*/ 90 w 150"/>
                <a:gd name="T13" fmla="*/ 6 h 99"/>
                <a:gd name="T14" fmla="*/ 70 w 150"/>
                <a:gd name="T15" fmla="*/ 4 h 99"/>
                <a:gd name="T16" fmla="*/ 31 w 150"/>
                <a:gd name="T17" fmla="*/ 3 h 99"/>
                <a:gd name="T18" fmla="*/ 17 w 150"/>
                <a:gd name="T19" fmla="*/ 0 h 99"/>
                <a:gd name="T20" fmla="*/ 8 w 150"/>
                <a:gd name="T21" fmla="*/ 6 h 99"/>
                <a:gd name="T22" fmla="*/ 5 w 150"/>
                <a:gd name="T23" fmla="*/ 13 h 99"/>
                <a:gd name="T24" fmla="*/ 7 w 150"/>
                <a:gd name="T25" fmla="*/ 24 h 99"/>
                <a:gd name="T26" fmla="*/ 10 w 150"/>
                <a:gd name="T27" fmla="*/ 23 h 99"/>
                <a:gd name="T28" fmla="*/ 14 w 150"/>
                <a:gd name="T29" fmla="*/ 23 h 99"/>
                <a:gd name="T30" fmla="*/ 22 w 150"/>
                <a:gd name="T31" fmla="*/ 25 h 99"/>
                <a:gd name="T32" fmla="*/ 26 w 150"/>
                <a:gd name="T33" fmla="*/ 25 h 99"/>
                <a:gd name="T34" fmla="*/ 33 w 150"/>
                <a:gd name="T35" fmla="*/ 26 h 99"/>
                <a:gd name="T36" fmla="*/ 36 w 150"/>
                <a:gd name="T37" fmla="*/ 30 h 99"/>
                <a:gd name="T38" fmla="*/ 29 w 150"/>
                <a:gd name="T39" fmla="*/ 36 h 99"/>
                <a:gd name="T40" fmla="*/ 30 w 150"/>
                <a:gd name="T41" fmla="*/ 47 h 99"/>
                <a:gd name="T42" fmla="*/ 27 w 150"/>
                <a:gd name="T43" fmla="*/ 54 h 99"/>
                <a:gd name="T44" fmla="*/ 24 w 150"/>
                <a:gd name="T45" fmla="*/ 58 h 99"/>
                <a:gd name="T46" fmla="*/ 28 w 150"/>
                <a:gd name="T47" fmla="*/ 64 h 99"/>
                <a:gd name="T48" fmla="*/ 25 w 150"/>
                <a:gd name="T49" fmla="*/ 70 h 99"/>
                <a:gd name="T50" fmla="*/ 27 w 150"/>
                <a:gd name="T51" fmla="*/ 75 h 99"/>
                <a:gd name="T52" fmla="*/ 23 w 150"/>
                <a:gd name="T53" fmla="*/ 82 h 99"/>
                <a:gd name="T54" fmla="*/ 24 w 150"/>
                <a:gd name="T55" fmla="*/ 85 h 99"/>
                <a:gd name="T56" fmla="*/ 31 w 150"/>
                <a:gd name="T57" fmla="*/ 86 h 99"/>
                <a:gd name="T58" fmla="*/ 45 w 150"/>
                <a:gd name="T59" fmla="*/ 98 h 99"/>
                <a:gd name="T60" fmla="*/ 48 w 150"/>
                <a:gd name="T61" fmla="*/ 95 h 99"/>
                <a:gd name="T62" fmla="*/ 54 w 150"/>
                <a:gd name="T63" fmla="*/ 94 h 99"/>
                <a:gd name="T64" fmla="*/ 65 w 150"/>
                <a:gd name="T65" fmla="*/ 91 h 99"/>
                <a:gd name="T66" fmla="*/ 80 w 150"/>
                <a:gd name="T67" fmla="*/ 90 h 99"/>
                <a:gd name="T68" fmla="*/ 88 w 150"/>
                <a:gd name="T69" fmla="*/ 86 h 99"/>
                <a:gd name="T70" fmla="*/ 97 w 150"/>
                <a:gd name="T71" fmla="*/ 81 h 99"/>
                <a:gd name="T72" fmla="*/ 102 w 150"/>
                <a:gd name="T73" fmla="*/ 73 h 99"/>
                <a:gd name="T74" fmla="*/ 110 w 150"/>
                <a:gd name="T75" fmla="*/ 65 h 99"/>
                <a:gd name="T76" fmla="*/ 111 w 150"/>
                <a:gd name="T77" fmla="*/ 49 h 99"/>
                <a:gd name="T78" fmla="*/ 120 w 150"/>
                <a:gd name="T79" fmla="*/ 38 h 99"/>
                <a:gd name="T80" fmla="*/ 131 w 150"/>
                <a:gd name="T81" fmla="*/ 33 h 99"/>
                <a:gd name="T82" fmla="*/ 144 w 150"/>
                <a:gd name="T83" fmla="*/ 27 h 99"/>
                <a:gd name="T84" fmla="*/ 148 w 150"/>
                <a:gd name="T85" fmla="*/ 18 h 99"/>
                <a:gd name="T86" fmla="*/ 149 w 150"/>
                <a:gd name="T87" fmla="*/ 53 h 99"/>
                <a:gd name="T88" fmla="*/ 139 w 150"/>
                <a:gd name="T89" fmla="*/ 56 h 99"/>
                <a:gd name="T90" fmla="*/ 149 w 150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0" h="99">
                  <a:moveTo>
                    <a:pt x="148" y="18"/>
                  </a:moveTo>
                  <a:cubicBezTo>
                    <a:pt x="144" y="18"/>
                    <a:pt x="140" y="18"/>
                    <a:pt x="136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1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5" y="8"/>
                    <a:pt x="93" y="7"/>
                    <a:pt x="90" y="6"/>
                  </a:cubicBezTo>
                  <a:cubicBezTo>
                    <a:pt x="86" y="6"/>
                    <a:pt x="76" y="3"/>
                    <a:pt x="70" y="4"/>
                  </a:cubicBezTo>
                  <a:cubicBezTo>
                    <a:pt x="63" y="4"/>
                    <a:pt x="40" y="3"/>
                    <a:pt x="31" y="3"/>
                  </a:cubicBezTo>
                  <a:cubicBezTo>
                    <a:pt x="23" y="4"/>
                    <a:pt x="22" y="0"/>
                    <a:pt x="17" y="0"/>
                  </a:cubicBezTo>
                  <a:cubicBezTo>
                    <a:pt x="12" y="0"/>
                    <a:pt x="14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0" y="23"/>
                  </a:cubicBezTo>
                  <a:cubicBezTo>
                    <a:pt x="12" y="20"/>
                    <a:pt x="14" y="21"/>
                    <a:pt x="14" y="23"/>
                  </a:cubicBezTo>
                  <a:cubicBezTo>
                    <a:pt x="14" y="26"/>
                    <a:pt x="19" y="25"/>
                    <a:pt x="22" y="25"/>
                  </a:cubicBezTo>
                  <a:cubicBezTo>
                    <a:pt x="24" y="25"/>
                    <a:pt x="23" y="27"/>
                    <a:pt x="26" y="25"/>
                  </a:cubicBezTo>
                  <a:cubicBezTo>
                    <a:pt x="29" y="23"/>
                    <a:pt x="33" y="24"/>
                    <a:pt x="33" y="26"/>
                  </a:cubicBezTo>
                  <a:cubicBezTo>
                    <a:pt x="33" y="28"/>
                    <a:pt x="40" y="27"/>
                    <a:pt x="36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2" y="44"/>
                    <a:pt x="30" y="47"/>
                  </a:cubicBezTo>
                  <a:cubicBezTo>
                    <a:pt x="27" y="49"/>
                    <a:pt x="30" y="54"/>
                    <a:pt x="27" y="54"/>
                  </a:cubicBezTo>
                  <a:cubicBezTo>
                    <a:pt x="24" y="54"/>
                    <a:pt x="21" y="55"/>
                    <a:pt x="24" y="58"/>
                  </a:cubicBezTo>
                  <a:cubicBezTo>
                    <a:pt x="28" y="61"/>
                    <a:pt x="30" y="64"/>
                    <a:pt x="28" y="64"/>
                  </a:cubicBezTo>
                  <a:cubicBezTo>
                    <a:pt x="25" y="64"/>
                    <a:pt x="24" y="69"/>
                    <a:pt x="25" y="70"/>
                  </a:cubicBezTo>
                  <a:cubicBezTo>
                    <a:pt x="26" y="71"/>
                    <a:pt x="32" y="75"/>
                    <a:pt x="27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4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8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4" y="94"/>
                  </a:cubicBezTo>
                  <a:cubicBezTo>
                    <a:pt x="57" y="94"/>
                    <a:pt x="58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7" y="89"/>
                    <a:pt x="88" y="86"/>
                  </a:cubicBezTo>
                  <a:cubicBezTo>
                    <a:pt x="89" y="84"/>
                    <a:pt x="93" y="81"/>
                    <a:pt x="97" y="81"/>
                  </a:cubicBezTo>
                  <a:cubicBezTo>
                    <a:pt x="102" y="80"/>
                    <a:pt x="101" y="75"/>
                    <a:pt x="102" y="73"/>
                  </a:cubicBezTo>
                  <a:cubicBezTo>
                    <a:pt x="102" y="70"/>
                    <a:pt x="110" y="66"/>
                    <a:pt x="110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49" y="22"/>
                    <a:pt x="148" y="18"/>
                  </a:cubicBezTo>
                  <a:close/>
                  <a:moveTo>
                    <a:pt x="149" y="53"/>
                  </a:moveTo>
                  <a:cubicBezTo>
                    <a:pt x="149" y="47"/>
                    <a:pt x="137" y="54"/>
                    <a:pt x="139" y="56"/>
                  </a:cubicBezTo>
                  <a:cubicBezTo>
                    <a:pt x="144" y="59"/>
                    <a:pt x="150" y="58"/>
                    <a:pt x="149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3" name="Freeform 127"/>
            <p:cNvSpPr>
              <a:spLocks/>
            </p:cNvSpPr>
            <p:nvPr userDrawn="1"/>
          </p:nvSpPr>
          <p:spPr bwMode="auto">
            <a:xfrm>
              <a:off x="-2092010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7 w 39"/>
                <a:gd name="T3" fmla="*/ 17 h 21"/>
                <a:gd name="T4" fmla="*/ 9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6 w 39"/>
                <a:gd name="T17" fmla="*/ 0 h 21"/>
                <a:gd name="T18" fmla="*/ 28 w 39"/>
                <a:gd name="T19" fmla="*/ 3 h 21"/>
                <a:gd name="T20" fmla="*/ 18 w 39"/>
                <a:gd name="T21" fmla="*/ 6 h 21"/>
                <a:gd name="T22" fmla="*/ 5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7" y="17"/>
                  </a:cubicBezTo>
                  <a:cubicBezTo>
                    <a:pt x="9" y="18"/>
                    <a:pt x="9" y="19"/>
                    <a:pt x="9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4" y="21"/>
                    <a:pt x="25" y="19"/>
                  </a:cubicBezTo>
                  <a:cubicBezTo>
                    <a:pt x="25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6" y="0"/>
                  </a:cubicBezTo>
                  <a:cubicBezTo>
                    <a:pt x="35" y="0"/>
                    <a:pt x="33" y="3"/>
                    <a:pt x="28" y="3"/>
                  </a:cubicBezTo>
                  <a:cubicBezTo>
                    <a:pt x="24" y="3"/>
                    <a:pt x="20" y="6"/>
                    <a:pt x="18" y="6"/>
                  </a:cubicBezTo>
                  <a:cubicBezTo>
                    <a:pt x="16" y="6"/>
                    <a:pt x="10" y="4"/>
                    <a:pt x="5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4" name="Freeform 128"/>
            <p:cNvSpPr>
              <a:spLocks noEditPoints="1"/>
            </p:cNvSpPr>
            <p:nvPr userDrawn="1"/>
          </p:nvSpPr>
          <p:spPr bwMode="auto">
            <a:xfrm>
              <a:off x="-1919180" y="3338448"/>
              <a:ext cx="157728" cy="200595"/>
            </a:xfrm>
            <a:custGeom>
              <a:avLst/>
              <a:gdLst>
                <a:gd name="T0" fmla="*/ 73 w 74"/>
                <a:gd name="T1" fmla="*/ 0 h 86"/>
                <a:gd name="T2" fmla="*/ 68 w 74"/>
                <a:gd name="T3" fmla="*/ 2 h 86"/>
                <a:gd name="T4" fmla="*/ 63 w 74"/>
                <a:gd name="T5" fmla="*/ 5 h 86"/>
                <a:gd name="T6" fmla="*/ 51 w 74"/>
                <a:gd name="T7" fmla="*/ 3 h 86"/>
                <a:gd name="T8" fmla="*/ 35 w 74"/>
                <a:gd name="T9" fmla="*/ 3 h 86"/>
                <a:gd name="T10" fmla="*/ 35 w 74"/>
                <a:gd name="T11" fmla="*/ 3 h 86"/>
                <a:gd name="T12" fmla="*/ 24 w 74"/>
                <a:gd name="T13" fmla="*/ 8 h 86"/>
                <a:gd name="T14" fmla="*/ 19 w 74"/>
                <a:gd name="T15" fmla="*/ 11 h 86"/>
                <a:gd name="T16" fmla="*/ 11 w 74"/>
                <a:gd name="T17" fmla="*/ 12 h 86"/>
                <a:gd name="T18" fmla="*/ 7 w 74"/>
                <a:gd name="T19" fmla="*/ 18 h 86"/>
                <a:gd name="T20" fmla="*/ 4 w 74"/>
                <a:gd name="T21" fmla="*/ 22 h 86"/>
                <a:gd name="T22" fmla="*/ 0 w 74"/>
                <a:gd name="T23" fmla="*/ 28 h 86"/>
                <a:gd name="T24" fmla="*/ 1 w 74"/>
                <a:gd name="T25" fmla="*/ 28 h 86"/>
                <a:gd name="T26" fmla="*/ 7 w 74"/>
                <a:gd name="T27" fmla="*/ 38 h 86"/>
                <a:gd name="T28" fmla="*/ 15 w 74"/>
                <a:gd name="T29" fmla="*/ 40 h 86"/>
                <a:gd name="T30" fmla="*/ 26 w 74"/>
                <a:gd name="T31" fmla="*/ 44 h 86"/>
                <a:gd name="T32" fmla="*/ 14 w 74"/>
                <a:gd name="T33" fmla="*/ 45 h 86"/>
                <a:gd name="T34" fmla="*/ 16 w 74"/>
                <a:gd name="T35" fmla="*/ 54 h 86"/>
                <a:gd name="T36" fmla="*/ 22 w 74"/>
                <a:gd name="T37" fmla="*/ 61 h 86"/>
                <a:gd name="T38" fmla="*/ 33 w 74"/>
                <a:gd name="T39" fmla="*/ 66 h 86"/>
                <a:gd name="T40" fmla="*/ 31 w 74"/>
                <a:gd name="T41" fmla="*/ 55 h 86"/>
                <a:gd name="T42" fmla="*/ 39 w 74"/>
                <a:gd name="T43" fmla="*/ 55 h 86"/>
                <a:gd name="T44" fmla="*/ 34 w 74"/>
                <a:gd name="T45" fmla="*/ 51 h 86"/>
                <a:gd name="T46" fmla="*/ 38 w 74"/>
                <a:gd name="T47" fmla="*/ 48 h 86"/>
                <a:gd name="T48" fmla="*/ 46 w 74"/>
                <a:gd name="T49" fmla="*/ 48 h 86"/>
                <a:gd name="T50" fmla="*/ 42 w 74"/>
                <a:gd name="T51" fmla="*/ 39 h 86"/>
                <a:gd name="T52" fmla="*/ 33 w 74"/>
                <a:gd name="T53" fmla="*/ 39 h 86"/>
                <a:gd name="T54" fmla="*/ 37 w 74"/>
                <a:gd name="T55" fmla="*/ 33 h 86"/>
                <a:gd name="T56" fmla="*/ 27 w 74"/>
                <a:gd name="T57" fmla="*/ 21 h 86"/>
                <a:gd name="T58" fmla="*/ 33 w 74"/>
                <a:gd name="T59" fmla="*/ 18 h 86"/>
                <a:gd name="T60" fmla="*/ 42 w 74"/>
                <a:gd name="T61" fmla="*/ 19 h 86"/>
                <a:gd name="T62" fmla="*/ 45 w 74"/>
                <a:gd name="T63" fmla="*/ 11 h 86"/>
                <a:gd name="T64" fmla="*/ 52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1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4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1 w 74"/>
                <a:gd name="T85" fmla="*/ 81 h 86"/>
                <a:gd name="T86" fmla="*/ 64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1" y="0"/>
                    <a:pt x="67" y="1"/>
                    <a:pt x="68" y="2"/>
                  </a:cubicBezTo>
                  <a:cubicBezTo>
                    <a:pt x="69" y="4"/>
                    <a:pt x="66" y="5"/>
                    <a:pt x="63" y="5"/>
                  </a:cubicBezTo>
                  <a:cubicBezTo>
                    <a:pt x="63" y="5"/>
                    <a:pt x="54" y="4"/>
                    <a:pt x="51" y="3"/>
                  </a:cubicBezTo>
                  <a:cubicBezTo>
                    <a:pt x="49" y="2"/>
                    <a:pt x="40" y="2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5"/>
                    <a:pt x="26" y="9"/>
                    <a:pt x="24" y="8"/>
                  </a:cubicBezTo>
                  <a:cubicBezTo>
                    <a:pt x="23" y="7"/>
                    <a:pt x="22" y="10"/>
                    <a:pt x="19" y="11"/>
                  </a:cubicBezTo>
                  <a:cubicBezTo>
                    <a:pt x="16" y="12"/>
                    <a:pt x="11" y="11"/>
                    <a:pt x="11" y="12"/>
                  </a:cubicBezTo>
                  <a:cubicBezTo>
                    <a:pt x="11" y="13"/>
                    <a:pt x="9" y="17"/>
                    <a:pt x="7" y="18"/>
                  </a:cubicBezTo>
                  <a:cubicBezTo>
                    <a:pt x="5" y="20"/>
                    <a:pt x="6" y="22"/>
                    <a:pt x="4" y="22"/>
                  </a:cubicBezTo>
                  <a:cubicBezTo>
                    <a:pt x="2" y="23"/>
                    <a:pt x="1" y="26"/>
                    <a:pt x="0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5" y="29"/>
                    <a:pt x="8" y="34"/>
                    <a:pt x="7" y="38"/>
                  </a:cubicBezTo>
                  <a:cubicBezTo>
                    <a:pt x="7" y="42"/>
                    <a:pt x="13" y="43"/>
                    <a:pt x="15" y="40"/>
                  </a:cubicBezTo>
                  <a:cubicBezTo>
                    <a:pt x="18" y="37"/>
                    <a:pt x="26" y="42"/>
                    <a:pt x="26" y="44"/>
                  </a:cubicBezTo>
                  <a:cubicBezTo>
                    <a:pt x="26" y="46"/>
                    <a:pt x="18" y="42"/>
                    <a:pt x="14" y="45"/>
                  </a:cubicBezTo>
                  <a:cubicBezTo>
                    <a:pt x="9" y="48"/>
                    <a:pt x="17" y="51"/>
                    <a:pt x="16" y="54"/>
                  </a:cubicBezTo>
                  <a:cubicBezTo>
                    <a:pt x="15" y="57"/>
                    <a:pt x="18" y="61"/>
                    <a:pt x="22" y="61"/>
                  </a:cubicBezTo>
                  <a:cubicBezTo>
                    <a:pt x="26" y="61"/>
                    <a:pt x="30" y="67"/>
                    <a:pt x="33" y="66"/>
                  </a:cubicBezTo>
                  <a:cubicBezTo>
                    <a:pt x="35" y="65"/>
                    <a:pt x="30" y="56"/>
                    <a:pt x="31" y="55"/>
                  </a:cubicBezTo>
                  <a:cubicBezTo>
                    <a:pt x="32" y="54"/>
                    <a:pt x="37" y="57"/>
                    <a:pt x="39" y="55"/>
                  </a:cubicBezTo>
                  <a:cubicBezTo>
                    <a:pt x="41" y="52"/>
                    <a:pt x="37" y="50"/>
                    <a:pt x="34" y="51"/>
                  </a:cubicBezTo>
                  <a:cubicBezTo>
                    <a:pt x="30" y="51"/>
                    <a:pt x="33" y="46"/>
                    <a:pt x="38" y="48"/>
                  </a:cubicBezTo>
                  <a:cubicBezTo>
                    <a:pt x="42" y="51"/>
                    <a:pt x="44" y="48"/>
                    <a:pt x="46" y="48"/>
                  </a:cubicBezTo>
                  <a:cubicBezTo>
                    <a:pt x="48" y="47"/>
                    <a:pt x="49" y="40"/>
                    <a:pt x="42" y="39"/>
                  </a:cubicBezTo>
                  <a:cubicBezTo>
                    <a:pt x="36" y="37"/>
                    <a:pt x="37" y="43"/>
                    <a:pt x="33" y="39"/>
                  </a:cubicBezTo>
                  <a:cubicBezTo>
                    <a:pt x="29" y="35"/>
                    <a:pt x="37" y="37"/>
                    <a:pt x="37" y="33"/>
                  </a:cubicBezTo>
                  <a:cubicBezTo>
                    <a:pt x="37" y="30"/>
                    <a:pt x="30" y="25"/>
                    <a:pt x="27" y="21"/>
                  </a:cubicBezTo>
                  <a:cubicBezTo>
                    <a:pt x="24" y="17"/>
                    <a:pt x="31" y="15"/>
                    <a:pt x="33" y="18"/>
                  </a:cubicBezTo>
                  <a:cubicBezTo>
                    <a:pt x="35" y="21"/>
                    <a:pt x="39" y="21"/>
                    <a:pt x="42" y="19"/>
                  </a:cubicBezTo>
                  <a:cubicBezTo>
                    <a:pt x="45" y="18"/>
                    <a:pt x="39" y="13"/>
                    <a:pt x="45" y="11"/>
                  </a:cubicBezTo>
                  <a:cubicBezTo>
                    <a:pt x="50" y="9"/>
                    <a:pt x="50" y="13"/>
                    <a:pt x="52" y="13"/>
                  </a:cubicBezTo>
                  <a:cubicBezTo>
                    <a:pt x="53" y="14"/>
                    <a:pt x="55" y="9"/>
                    <a:pt x="60" y="9"/>
                  </a:cubicBezTo>
                  <a:cubicBezTo>
                    <a:pt x="63" y="9"/>
                    <a:pt x="66" y="11"/>
                    <a:pt x="68" y="13"/>
                  </a:cubicBezTo>
                  <a:cubicBezTo>
                    <a:pt x="70" y="11"/>
                    <a:pt x="71" y="10"/>
                    <a:pt x="71" y="9"/>
                  </a:cubicBezTo>
                  <a:cubicBezTo>
                    <a:pt x="71" y="7"/>
                    <a:pt x="74" y="7"/>
                    <a:pt x="74" y="4"/>
                  </a:cubicBezTo>
                  <a:cubicBezTo>
                    <a:pt x="74" y="3"/>
                    <a:pt x="74" y="1"/>
                    <a:pt x="73" y="0"/>
                  </a:cubicBezTo>
                  <a:close/>
                  <a:moveTo>
                    <a:pt x="64" y="80"/>
                  </a:moveTo>
                  <a:cubicBezTo>
                    <a:pt x="61" y="79"/>
                    <a:pt x="49" y="81"/>
                    <a:pt x="45" y="79"/>
                  </a:cubicBezTo>
                  <a:cubicBezTo>
                    <a:pt x="42" y="76"/>
                    <a:pt x="35" y="81"/>
                    <a:pt x="38" y="81"/>
                  </a:cubicBezTo>
                  <a:cubicBezTo>
                    <a:pt x="42" y="82"/>
                    <a:pt x="49" y="85"/>
                    <a:pt x="55" y="85"/>
                  </a:cubicBezTo>
                  <a:cubicBezTo>
                    <a:pt x="62" y="86"/>
                    <a:pt x="71" y="83"/>
                    <a:pt x="71" y="81"/>
                  </a:cubicBezTo>
                  <a:cubicBezTo>
                    <a:pt x="71" y="79"/>
                    <a:pt x="67" y="82"/>
                    <a:pt x="64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5" name="Freeform 129"/>
            <p:cNvSpPr>
              <a:spLocks/>
            </p:cNvSpPr>
            <p:nvPr userDrawn="1"/>
          </p:nvSpPr>
          <p:spPr bwMode="auto">
            <a:xfrm>
              <a:off x="-1623859" y="3511689"/>
              <a:ext cx="65441" cy="41943"/>
            </a:xfrm>
            <a:custGeom>
              <a:avLst/>
              <a:gdLst>
                <a:gd name="T0" fmla="*/ 20 w 31"/>
                <a:gd name="T1" fmla="*/ 11 h 18"/>
                <a:gd name="T2" fmla="*/ 27 w 31"/>
                <a:gd name="T3" fmla="*/ 4 h 18"/>
                <a:gd name="T4" fmla="*/ 26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0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0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6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0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6" name="Freeform 130"/>
            <p:cNvSpPr>
              <a:spLocks/>
            </p:cNvSpPr>
            <p:nvPr userDrawn="1"/>
          </p:nvSpPr>
          <p:spPr bwMode="auto">
            <a:xfrm>
              <a:off x="6252476" y="2459478"/>
              <a:ext cx="266796" cy="134946"/>
            </a:xfrm>
            <a:custGeom>
              <a:avLst/>
              <a:gdLst>
                <a:gd name="T0" fmla="*/ 105 w 125"/>
                <a:gd name="T1" fmla="*/ 41 h 58"/>
                <a:gd name="T2" fmla="*/ 114 w 125"/>
                <a:gd name="T3" fmla="*/ 34 h 58"/>
                <a:gd name="T4" fmla="*/ 123 w 125"/>
                <a:gd name="T5" fmla="*/ 26 h 58"/>
                <a:gd name="T6" fmla="*/ 117 w 125"/>
                <a:gd name="T7" fmla="*/ 17 h 58"/>
                <a:gd name="T8" fmla="*/ 111 w 125"/>
                <a:gd name="T9" fmla="*/ 12 h 58"/>
                <a:gd name="T10" fmla="*/ 109 w 125"/>
                <a:gd name="T11" fmla="*/ 5 h 58"/>
                <a:gd name="T12" fmla="*/ 101 w 125"/>
                <a:gd name="T13" fmla="*/ 6 h 58"/>
                <a:gd name="T14" fmla="*/ 90 w 125"/>
                <a:gd name="T15" fmla="*/ 1 h 58"/>
                <a:gd name="T16" fmla="*/ 88 w 125"/>
                <a:gd name="T17" fmla="*/ 7 h 58"/>
                <a:gd name="T18" fmla="*/ 81 w 125"/>
                <a:gd name="T19" fmla="*/ 8 h 58"/>
                <a:gd name="T20" fmla="*/ 77 w 125"/>
                <a:gd name="T21" fmla="*/ 8 h 58"/>
                <a:gd name="T22" fmla="*/ 70 w 125"/>
                <a:gd name="T23" fmla="*/ 9 h 58"/>
                <a:gd name="T24" fmla="*/ 64 w 125"/>
                <a:gd name="T25" fmla="*/ 7 h 58"/>
                <a:gd name="T26" fmla="*/ 56 w 125"/>
                <a:gd name="T27" fmla="*/ 12 h 58"/>
                <a:gd name="T28" fmla="*/ 52 w 125"/>
                <a:gd name="T29" fmla="*/ 10 h 58"/>
                <a:gd name="T30" fmla="*/ 46 w 125"/>
                <a:gd name="T31" fmla="*/ 13 h 58"/>
                <a:gd name="T32" fmla="*/ 45 w 125"/>
                <a:gd name="T33" fmla="*/ 18 h 58"/>
                <a:gd name="T34" fmla="*/ 37 w 125"/>
                <a:gd name="T35" fmla="*/ 21 h 58"/>
                <a:gd name="T36" fmla="*/ 34 w 125"/>
                <a:gd name="T37" fmla="*/ 13 h 58"/>
                <a:gd name="T38" fmla="*/ 16 w 125"/>
                <a:gd name="T39" fmla="*/ 2 h 58"/>
                <a:gd name="T40" fmla="*/ 18 w 125"/>
                <a:gd name="T41" fmla="*/ 8 h 58"/>
                <a:gd name="T42" fmla="*/ 14 w 125"/>
                <a:gd name="T43" fmla="*/ 8 h 58"/>
                <a:gd name="T44" fmla="*/ 6 w 125"/>
                <a:gd name="T45" fmla="*/ 10 h 58"/>
                <a:gd name="T46" fmla="*/ 0 w 125"/>
                <a:gd name="T47" fmla="*/ 18 h 58"/>
                <a:gd name="T48" fmla="*/ 11 w 125"/>
                <a:gd name="T49" fmla="*/ 20 h 58"/>
                <a:gd name="T50" fmla="*/ 26 w 125"/>
                <a:gd name="T51" fmla="*/ 20 h 58"/>
                <a:gd name="T52" fmla="*/ 23 w 125"/>
                <a:gd name="T53" fmla="*/ 25 h 58"/>
                <a:gd name="T54" fmla="*/ 17 w 125"/>
                <a:gd name="T55" fmla="*/ 28 h 58"/>
                <a:gd name="T56" fmla="*/ 4 w 125"/>
                <a:gd name="T57" fmla="*/ 32 h 58"/>
                <a:gd name="T58" fmla="*/ 21 w 125"/>
                <a:gd name="T59" fmla="*/ 32 h 58"/>
                <a:gd name="T60" fmla="*/ 25 w 125"/>
                <a:gd name="T61" fmla="*/ 36 h 58"/>
                <a:gd name="T62" fmla="*/ 28 w 125"/>
                <a:gd name="T63" fmla="*/ 40 h 58"/>
                <a:gd name="T64" fmla="*/ 25 w 125"/>
                <a:gd name="T65" fmla="*/ 45 h 58"/>
                <a:gd name="T66" fmla="*/ 19 w 125"/>
                <a:gd name="T67" fmla="*/ 48 h 58"/>
                <a:gd name="T68" fmla="*/ 33 w 125"/>
                <a:gd name="T69" fmla="*/ 48 h 58"/>
                <a:gd name="T70" fmla="*/ 55 w 125"/>
                <a:gd name="T71" fmla="*/ 56 h 58"/>
                <a:gd name="T72" fmla="*/ 75 w 125"/>
                <a:gd name="T73" fmla="*/ 51 h 58"/>
                <a:gd name="T74" fmla="*/ 89 w 125"/>
                <a:gd name="T75" fmla="*/ 47 h 58"/>
                <a:gd name="T76" fmla="*/ 105 w 125"/>
                <a:gd name="T77" fmla="*/ 4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5" h="58">
                  <a:moveTo>
                    <a:pt x="105" y="41"/>
                  </a:moveTo>
                  <a:cubicBezTo>
                    <a:pt x="112" y="41"/>
                    <a:pt x="112" y="34"/>
                    <a:pt x="114" y="34"/>
                  </a:cubicBezTo>
                  <a:cubicBezTo>
                    <a:pt x="117" y="35"/>
                    <a:pt x="122" y="30"/>
                    <a:pt x="123" y="26"/>
                  </a:cubicBezTo>
                  <a:cubicBezTo>
                    <a:pt x="125" y="23"/>
                    <a:pt x="121" y="17"/>
                    <a:pt x="117" y="17"/>
                  </a:cubicBezTo>
                  <a:cubicBezTo>
                    <a:pt x="113" y="17"/>
                    <a:pt x="110" y="14"/>
                    <a:pt x="111" y="12"/>
                  </a:cubicBezTo>
                  <a:cubicBezTo>
                    <a:pt x="112" y="10"/>
                    <a:pt x="109" y="7"/>
                    <a:pt x="109" y="5"/>
                  </a:cubicBezTo>
                  <a:cubicBezTo>
                    <a:pt x="109" y="4"/>
                    <a:pt x="104" y="5"/>
                    <a:pt x="101" y="6"/>
                  </a:cubicBezTo>
                  <a:cubicBezTo>
                    <a:pt x="98" y="7"/>
                    <a:pt x="92" y="0"/>
                    <a:pt x="90" y="1"/>
                  </a:cubicBezTo>
                  <a:cubicBezTo>
                    <a:pt x="87" y="2"/>
                    <a:pt x="89" y="6"/>
                    <a:pt x="88" y="7"/>
                  </a:cubicBezTo>
                  <a:cubicBezTo>
                    <a:pt x="88" y="9"/>
                    <a:pt x="81" y="6"/>
                    <a:pt x="81" y="8"/>
                  </a:cubicBezTo>
                  <a:cubicBezTo>
                    <a:pt x="81" y="10"/>
                    <a:pt x="79" y="11"/>
                    <a:pt x="77" y="8"/>
                  </a:cubicBezTo>
                  <a:cubicBezTo>
                    <a:pt x="75" y="6"/>
                    <a:pt x="70" y="7"/>
                    <a:pt x="70" y="9"/>
                  </a:cubicBezTo>
                  <a:cubicBezTo>
                    <a:pt x="70" y="11"/>
                    <a:pt x="68" y="9"/>
                    <a:pt x="64" y="7"/>
                  </a:cubicBezTo>
                  <a:cubicBezTo>
                    <a:pt x="60" y="5"/>
                    <a:pt x="56" y="10"/>
                    <a:pt x="56" y="12"/>
                  </a:cubicBezTo>
                  <a:cubicBezTo>
                    <a:pt x="57" y="15"/>
                    <a:pt x="55" y="15"/>
                    <a:pt x="52" y="10"/>
                  </a:cubicBezTo>
                  <a:cubicBezTo>
                    <a:pt x="48" y="5"/>
                    <a:pt x="45" y="10"/>
                    <a:pt x="46" y="13"/>
                  </a:cubicBezTo>
                  <a:cubicBezTo>
                    <a:pt x="48" y="16"/>
                    <a:pt x="47" y="20"/>
                    <a:pt x="45" y="18"/>
                  </a:cubicBezTo>
                  <a:cubicBezTo>
                    <a:pt x="42" y="17"/>
                    <a:pt x="39" y="19"/>
                    <a:pt x="37" y="21"/>
                  </a:cubicBezTo>
                  <a:cubicBezTo>
                    <a:pt x="36" y="24"/>
                    <a:pt x="30" y="15"/>
                    <a:pt x="34" y="13"/>
                  </a:cubicBezTo>
                  <a:cubicBezTo>
                    <a:pt x="38" y="11"/>
                    <a:pt x="21" y="2"/>
                    <a:pt x="16" y="2"/>
                  </a:cubicBezTo>
                  <a:cubicBezTo>
                    <a:pt x="11" y="2"/>
                    <a:pt x="15" y="5"/>
                    <a:pt x="18" y="8"/>
                  </a:cubicBezTo>
                  <a:cubicBezTo>
                    <a:pt x="21" y="11"/>
                    <a:pt x="16" y="10"/>
                    <a:pt x="14" y="8"/>
                  </a:cubicBezTo>
                  <a:cubicBezTo>
                    <a:pt x="12" y="5"/>
                    <a:pt x="8" y="7"/>
                    <a:pt x="6" y="10"/>
                  </a:cubicBezTo>
                  <a:cubicBezTo>
                    <a:pt x="4" y="14"/>
                    <a:pt x="1" y="15"/>
                    <a:pt x="0" y="18"/>
                  </a:cubicBezTo>
                  <a:cubicBezTo>
                    <a:pt x="0" y="20"/>
                    <a:pt x="6" y="22"/>
                    <a:pt x="11" y="20"/>
                  </a:cubicBezTo>
                  <a:cubicBezTo>
                    <a:pt x="17" y="18"/>
                    <a:pt x="23" y="18"/>
                    <a:pt x="26" y="20"/>
                  </a:cubicBezTo>
                  <a:cubicBezTo>
                    <a:pt x="28" y="23"/>
                    <a:pt x="21" y="23"/>
                    <a:pt x="23" y="25"/>
                  </a:cubicBezTo>
                  <a:cubicBezTo>
                    <a:pt x="26" y="27"/>
                    <a:pt x="24" y="29"/>
                    <a:pt x="17" y="28"/>
                  </a:cubicBezTo>
                  <a:cubicBezTo>
                    <a:pt x="11" y="28"/>
                    <a:pt x="3" y="30"/>
                    <a:pt x="4" y="32"/>
                  </a:cubicBezTo>
                  <a:cubicBezTo>
                    <a:pt x="5" y="34"/>
                    <a:pt x="21" y="30"/>
                    <a:pt x="21" y="32"/>
                  </a:cubicBezTo>
                  <a:cubicBezTo>
                    <a:pt x="21" y="34"/>
                    <a:pt x="21" y="38"/>
                    <a:pt x="25" y="36"/>
                  </a:cubicBezTo>
                  <a:cubicBezTo>
                    <a:pt x="29" y="34"/>
                    <a:pt x="26" y="39"/>
                    <a:pt x="28" y="40"/>
                  </a:cubicBezTo>
                  <a:cubicBezTo>
                    <a:pt x="31" y="41"/>
                    <a:pt x="30" y="44"/>
                    <a:pt x="25" y="45"/>
                  </a:cubicBezTo>
                  <a:cubicBezTo>
                    <a:pt x="19" y="45"/>
                    <a:pt x="16" y="46"/>
                    <a:pt x="19" y="48"/>
                  </a:cubicBezTo>
                  <a:cubicBezTo>
                    <a:pt x="22" y="51"/>
                    <a:pt x="28" y="49"/>
                    <a:pt x="33" y="48"/>
                  </a:cubicBezTo>
                  <a:cubicBezTo>
                    <a:pt x="39" y="46"/>
                    <a:pt x="48" y="53"/>
                    <a:pt x="55" y="56"/>
                  </a:cubicBezTo>
                  <a:cubicBezTo>
                    <a:pt x="62" y="58"/>
                    <a:pt x="73" y="55"/>
                    <a:pt x="75" y="51"/>
                  </a:cubicBezTo>
                  <a:cubicBezTo>
                    <a:pt x="76" y="48"/>
                    <a:pt x="86" y="49"/>
                    <a:pt x="89" y="47"/>
                  </a:cubicBezTo>
                  <a:cubicBezTo>
                    <a:pt x="93" y="44"/>
                    <a:pt x="98" y="42"/>
                    <a:pt x="10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7" name="Freeform 131"/>
            <p:cNvSpPr>
              <a:spLocks/>
            </p:cNvSpPr>
            <p:nvPr userDrawn="1"/>
          </p:nvSpPr>
          <p:spPr bwMode="auto">
            <a:xfrm>
              <a:off x="-2675939" y="2900786"/>
              <a:ext cx="110745" cy="125828"/>
            </a:xfrm>
            <a:custGeom>
              <a:avLst/>
              <a:gdLst>
                <a:gd name="T0" fmla="*/ 47 w 52"/>
                <a:gd name="T1" fmla="*/ 17 h 54"/>
                <a:gd name="T2" fmla="*/ 43 w 52"/>
                <a:gd name="T3" fmla="*/ 14 h 54"/>
                <a:gd name="T4" fmla="*/ 36 w 52"/>
                <a:gd name="T5" fmla="*/ 16 h 54"/>
                <a:gd name="T6" fmla="*/ 29 w 52"/>
                <a:gd name="T7" fmla="*/ 14 h 54"/>
                <a:gd name="T8" fmla="*/ 31 w 52"/>
                <a:gd name="T9" fmla="*/ 8 h 54"/>
                <a:gd name="T10" fmla="*/ 35 w 52"/>
                <a:gd name="T11" fmla="*/ 2 h 54"/>
                <a:gd name="T12" fmla="*/ 33 w 52"/>
                <a:gd name="T13" fmla="*/ 2 h 54"/>
                <a:gd name="T14" fmla="*/ 21 w 52"/>
                <a:gd name="T15" fmla="*/ 4 h 54"/>
                <a:gd name="T16" fmla="*/ 27 w 52"/>
                <a:gd name="T17" fmla="*/ 9 h 54"/>
                <a:gd name="T18" fmla="*/ 18 w 52"/>
                <a:gd name="T19" fmla="*/ 13 h 54"/>
                <a:gd name="T20" fmla="*/ 5 w 52"/>
                <a:gd name="T21" fmla="*/ 14 h 54"/>
                <a:gd name="T22" fmla="*/ 6 w 52"/>
                <a:gd name="T23" fmla="*/ 22 h 54"/>
                <a:gd name="T24" fmla="*/ 12 w 52"/>
                <a:gd name="T25" fmla="*/ 29 h 54"/>
                <a:gd name="T26" fmla="*/ 9 w 52"/>
                <a:gd name="T27" fmla="*/ 39 h 54"/>
                <a:gd name="T28" fmla="*/ 1 w 52"/>
                <a:gd name="T29" fmla="*/ 46 h 54"/>
                <a:gd name="T30" fmla="*/ 13 w 52"/>
                <a:gd name="T31" fmla="*/ 54 h 54"/>
                <a:gd name="T32" fmla="*/ 33 w 52"/>
                <a:gd name="T33" fmla="*/ 47 h 54"/>
                <a:gd name="T34" fmla="*/ 47 w 52"/>
                <a:gd name="T35" fmla="*/ 44 h 54"/>
                <a:gd name="T36" fmla="*/ 47 w 52"/>
                <a:gd name="T37" fmla="*/ 19 h 54"/>
                <a:gd name="T38" fmla="*/ 47 w 52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54">
                  <a:moveTo>
                    <a:pt x="47" y="17"/>
                  </a:moveTo>
                  <a:cubicBezTo>
                    <a:pt x="45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1" y="15"/>
                    <a:pt x="29" y="14"/>
                  </a:cubicBezTo>
                  <a:cubicBezTo>
                    <a:pt x="26" y="14"/>
                    <a:pt x="30" y="9"/>
                    <a:pt x="31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3" y="2"/>
                  </a:cubicBezTo>
                  <a:cubicBezTo>
                    <a:pt x="28" y="0"/>
                    <a:pt x="22" y="0"/>
                    <a:pt x="21" y="4"/>
                  </a:cubicBezTo>
                  <a:cubicBezTo>
                    <a:pt x="21" y="8"/>
                    <a:pt x="27" y="6"/>
                    <a:pt x="27" y="9"/>
                  </a:cubicBezTo>
                  <a:cubicBezTo>
                    <a:pt x="27" y="12"/>
                    <a:pt x="21" y="11"/>
                    <a:pt x="18" y="13"/>
                  </a:cubicBezTo>
                  <a:cubicBezTo>
                    <a:pt x="14" y="16"/>
                    <a:pt x="9" y="12"/>
                    <a:pt x="5" y="14"/>
                  </a:cubicBezTo>
                  <a:cubicBezTo>
                    <a:pt x="1" y="16"/>
                    <a:pt x="10" y="18"/>
                    <a:pt x="6" y="22"/>
                  </a:cubicBezTo>
                  <a:cubicBezTo>
                    <a:pt x="3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2" y="43"/>
                    <a:pt x="1" y="46"/>
                  </a:cubicBezTo>
                  <a:cubicBezTo>
                    <a:pt x="0" y="48"/>
                    <a:pt x="6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2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8" name="Freeform 132"/>
            <p:cNvSpPr>
              <a:spLocks noEditPoints="1"/>
            </p:cNvSpPr>
            <p:nvPr userDrawn="1"/>
          </p:nvSpPr>
          <p:spPr bwMode="auto">
            <a:xfrm>
              <a:off x="-2620566" y="2760370"/>
              <a:ext cx="253372" cy="322776"/>
            </a:xfrm>
            <a:custGeom>
              <a:avLst/>
              <a:gdLst>
                <a:gd name="T0" fmla="*/ 9 w 118"/>
                <a:gd name="T1" fmla="*/ 62 h 138"/>
                <a:gd name="T2" fmla="*/ 3 w 118"/>
                <a:gd name="T3" fmla="*/ 74 h 138"/>
                <a:gd name="T4" fmla="*/ 17 w 118"/>
                <a:gd name="T5" fmla="*/ 74 h 138"/>
                <a:gd name="T6" fmla="*/ 30 w 118"/>
                <a:gd name="T7" fmla="*/ 72 h 138"/>
                <a:gd name="T8" fmla="*/ 118 w 118"/>
                <a:gd name="T9" fmla="*/ 99 h 138"/>
                <a:gd name="T10" fmla="*/ 100 w 118"/>
                <a:gd name="T11" fmla="*/ 93 h 138"/>
                <a:gd name="T12" fmla="*/ 96 w 118"/>
                <a:gd name="T13" fmla="*/ 81 h 138"/>
                <a:gd name="T14" fmla="*/ 79 w 118"/>
                <a:gd name="T15" fmla="*/ 55 h 138"/>
                <a:gd name="T16" fmla="*/ 61 w 118"/>
                <a:gd name="T17" fmla="*/ 48 h 138"/>
                <a:gd name="T18" fmla="*/ 74 w 118"/>
                <a:gd name="T19" fmla="*/ 22 h 138"/>
                <a:gd name="T20" fmla="*/ 48 w 118"/>
                <a:gd name="T21" fmla="*/ 18 h 138"/>
                <a:gd name="T22" fmla="*/ 59 w 118"/>
                <a:gd name="T23" fmla="*/ 2 h 138"/>
                <a:gd name="T24" fmla="*/ 41 w 118"/>
                <a:gd name="T25" fmla="*/ 7 h 138"/>
                <a:gd name="T26" fmla="*/ 29 w 118"/>
                <a:gd name="T27" fmla="*/ 23 h 138"/>
                <a:gd name="T28" fmla="*/ 19 w 118"/>
                <a:gd name="T29" fmla="*/ 24 h 138"/>
                <a:gd name="T30" fmla="*/ 23 w 118"/>
                <a:gd name="T31" fmla="*/ 38 h 138"/>
                <a:gd name="T32" fmla="*/ 19 w 118"/>
                <a:gd name="T33" fmla="*/ 51 h 138"/>
                <a:gd name="T34" fmla="*/ 33 w 118"/>
                <a:gd name="T35" fmla="*/ 55 h 138"/>
                <a:gd name="T36" fmla="*/ 40 w 118"/>
                <a:gd name="T37" fmla="*/ 54 h 138"/>
                <a:gd name="T38" fmla="*/ 53 w 118"/>
                <a:gd name="T39" fmla="*/ 63 h 138"/>
                <a:gd name="T40" fmla="*/ 58 w 118"/>
                <a:gd name="T41" fmla="*/ 73 h 138"/>
                <a:gd name="T42" fmla="*/ 60 w 118"/>
                <a:gd name="T43" fmla="*/ 87 h 138"/>
                <a:gd name="T44" fmla="*/ 44 w 118"/>
                <a:gd name="T45" fmla="*/ 89 h 138"/>
                <a:gd name="T46" fmla="*/ 48 w 118"/>
                <a:gd name="T47" fmla="*/ 100 h 138"/>
                <a:gd name="T48" fmla="*/ 41 w 118"/>
                <a:gd name="T49" fmla="*/ 112 h 138"/>
                <a:gd name="T50" fmla="*/ 60 w 118"/>
                <a:gd name="T51" fmla="*/ 115 h 138"/>
                <a:gd name="T52" fmla="*/ 48 w 118"/>
                <a:gd name="T53" fmla="*/ 119 h 138"/>
                <a:gd name="T54" fmla="*/ 42 w 118"/>
                <a:gd name="T55" fmla="*/ 131 h 138"/>
                <a:gd name="T56" fmla="*/ 56 w 118"/>
                <a:gd name="T57" fmla="*/ 128 h 138"/>
                <a:gd name="T58" fmla="*/ 73 w 118"/>
                <a:gd name="T59" fmla="*/ 125 h 138"/>
                <a:gd name="T60" fmla="*/ 96 w 118"/>
                <a:gd name="T61" fmla="*/ 125 h 138"/>
                <a:gd name="T62" fmla="*/ 107 w 118"/>
                <a:gd name="T63" fmla="*/ 116 h 138"/>
                <a:gd name="T64" fmla="*/ 118 w 118"/>
                <a:gd name="T65" fmla="*/ 99 h 138"/>
                <a:gd name="T66" fmla="*/ 22 w 118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8" h="138">
                  <a:moveTo>
                    <a:pt x="23" y="60"/>
                  </a:moveTo>
                  <a:cubicBezTo>
                    <a:pt x="19" y="56"/>
                    <a:pt x="13" y="62"/>
                    <a:pt x="9" y="62"/>
                  </a:cubicBezTo>
                  <a:cubicBezTo>
                    <a:pt x="8" y="65"/>
                    <a:pt x="7" y="67"/>
                    <a:pt x="5" y="68"/>
                  </a:cubicBezTo>
                  <a:cubicBezTo>
                    <a:pt x="4" y="69"/>
                    <a:pt x="0" y="74"/>
                    <a:pt x="3" y="74"/>
                  </a:cubicBezTo>
                  <a:cubicBezTo>
                    <a:pt x="5" y="75"/>
                    <a:pt x="10" y="79"/>
                    <a:pt x="10" y="76"/>
                  </a:cubicBezTo>
                  <a:cubicBezTo>
                    <a:pt x="11" y="73"/>
                    <a:pt x="13" y="69"/>
                    <a:pt x="17" y="74"/>
                  </a:cubicBezTo>
                  <a:cubicBezTo>
                    <a:pt x="18" y="75"/>
                    <a:pt x="19" y="76"/>
                    <a:pt x="21" y="77"/>
                  </a:cubicBezTo>
                  <a:cubicBezTo>
                    <a:pt x="22" y="75"/>
                    <a:pt x="27" y="74"/>
                    <a:pt x="30" y="72"/>
                  </a:cubicBezTo>
                  <a:cubicBezTo>
                    <a:pt x="33" y="69"/>
                    <a:pt x="28" y="64"/>
                    <a:pt x="23" y="60"/>
                  </a:cubicBezTo>
                  <a:close/>
                  <a:moveTo>
                    <a:pt x="118" y="99"/>
                  </a:moveTo>
                  <a:cubicBezTo>
                    <a:pt x="118" y="95"/>
                    <a:pt x="107" y="91"/>
                    <a:pt x="105" y="94"/>
                  </a:cubicBezTo>
                  <a:cubicBezTo>
                    <a:pt x="104" y="96"/>
                    <a:pt x="102" y="96"/>
                    <a:pt x="100" y="93"/>
                  </a:cubicBezTo>
                  <a:cubicBezTo>
                    <a:pt x="98" y="90"/>
                    <a:pt x="101" y="87"/>
                    <a:pt x="99" y="87"/>
                  </a:cubicBezTo>
                  <a:cubicBezTo>
                    <a:pt x="98" y="87"/>
                    <a:pt x="95" y="83"/>
                    <a:pt x="96" y="81"/>
                  </a:cubicBezTo>
                  <a:cubicBezTo>
                    <a:pt x="96" y="80"/>
                    <a:pt x="93" y="69"/>
                    <a:pt x="87" y="68"/>
                  </a:cubicBezTo>
                  <a:cubicBezTo>
                    <a:pt x="81" y="67"/>
                    <a:pt x="80" y="59"/>
                    <a:pt x="79" y="55"/>
                  </a:cubicBezTo>
                  <a:cubicBezTo>
                    <a:pt x="78" y="51"/>
                    <a:pt x="74" y="53"/>
                    <a:pt x="71" y="50"/>
                  </a:cubicBezTo>
                  <a:cubicBezTo>
                    <a:pt x="68" y="46"/>
                    <a:pt x="63" y="48"/>
                    <a:pt x="61" y="48"/>
                  </a:cubicBezTo>
                  <a:cubicBezTo>
                    <a:pt x="58" y="48"/>
                    <a:pt x="61" y="44"/>
                    <a:pt x="65" y="41"/>
                  </a:cubicBezTo>
                  <a:cubicBezTo>
                    <a:pt x="69" y="38"/>
                    <a:pt x="74" y="25"/>
                    <a:pt x="74" y="22"/>
                  </a:cubicBezTo>
                  <a:cubicBezTo>
                    <a:pt x="74" y="19"/>
                    <a:pt x="56" y="20"/>
                    <a:pt x="52" y="21"/>
                  </a:cubicBezTo>
                  <a:cubicBezTo>
                    <a:pt x="49" y="23"/>
                    <a:pt x="45" y="19"/>
                    <a:pt x="48" y="18"/>
                  </a:cubicBezTo>
                  <a:cubicBezTo>
                    <a:pt x="51" y="17"/>
                    <a:pt x="58" y="11"/>
                    <a:pt x="57" y="9"/>
                  </a:cubicBezTo>
                  <a:cubicBezTo>
                    <a:pt x="57" y="6"/>
                    <a:pt x="62" y="4"/>
                    <a:pt x="59" y="2"/>
                  </a:cubicBezTo>
                  <a:cubicBezTo>
                    <a:pt x="56" y="0"/>
                    <a:pt x="56" y="5"/>
                    <a:pt x="54" y="7"/>
                  </a:cubicBezTo>
                  <a:cubicBezTo>
                    <a:pt x="52" y="8"/>
                    <a:pt x="47" y="8"/>
                    <a:pt x="41" y="7"/>
                  </a:cubicBezTo>
                  <a:cubicBezTo>
                    <a:pt x="36" y="6"/>
                    <a:pt x="34" y="13"/>
                    <a:pt x="34" y="16"/>
                  </a:cubicBezTo>
                  <a:cubicBezTo>
                    <a:pt x="34" y="19"/>
                    <a:pt x="28" y="21"/>
                    <a:pt x="29" y="23"/>
                  </a:cubicBezTo>
                  <a:cubicBezTo>
                    <a:pt x="30" y="26"/>
                    <a:pt x="28" y="28"/>
                    <a:pt x="26" y="26"/>
                  </a:cubicBezTo>
                  <a:cubicBezTo>
                    <a:pt x="24" y="25"/>
                    <a:pt x="22" y="21"/>
                    <a:pt x="19" y="24"/>
                  </a:cubicBezTo>
                  <a:cubicBezTo>
                    <a:pt x="15" y="26"/>
                    <a:pt x="23" y="30"/>
                    <a:pt x="27" y="30"/>
                  </a:cubicBezTo>
                  <a:cubicBezTo>
                    <a:pt x="32" y="31"/>
                    <a:pt x="24" y="34"/>
                    <a:pt x="23" y="38"/>
                  </a:cubicBezTo>
                  <a:cubicBezTo>
                    <a:pt x="22" y="43"/>
                    <a:pt x="29" y="41"/>
                    <a:pt x="29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5" y="49"/>
                    <a:pt x="28" y="48"/>
                  </a:cubicBezTo>
                  <a:cubicBezTo>
                    <a:pt x="30" y="47"/>
                    <a:pt x="26" y="56"/>
                    <a:pt x="33" y="55"/>
                  </a:cubicBezTo>
                  <a:cubicBezTo>
                    <a:pt x="39" y="54"/>
                    <a:pt x="37" y="46"/>
                    <a:pt x="39" y="46"/>
                  </a:cubicBezTo>
                  <a:cubicBezTo>
                    <a:pt x="42" y="46"/>
                    <a:pt x="38" y="50"/>
                    <a:pt x="40" y="54"/>
                  </a:cubicBezTo>
                  <a:cubicBezTo>
                    <a:pt x="42" y="57"/>
                    <a:pt x="36" y="62"/>
                    <a:pt x="36" y="64"/>
                  </a:cubicBezTo>
                  <a:cubicBezTo>
                    <a:pt x="36" y="67"/>
                    <a:pt x="49" y="67"/>
                    <a:pt x="53" y="63"/>
                  </a:cubicBezTo>
                  <a:cubicBezTo>
                    <a:pt x="57" y="59"/>
                    <a:pt x="59" y="63"/>
                    <a:pt x="56" y="66"/>
                  </a:cubicBezTo>
                  <a:cubicBezTo>
                    <a:pt x="53" y="69"/>
                    <a:pt x="54" y="72"/>
                    <a:pt x="58" y="73"/>
                  </a:cubicBezTo>
                  <a:cubicBezTo>
                    <a:pt x="61" y="74"/>
                    <a:pt x="62" y="74"/>
                    <a:pt x="61" y="77"/>
                  </a:cubicBezTo>
                  <a:cubicBezTo>
                    <a:pt x="59" y="80"/>
                    <a:pt x="61" y="84"/>
                    <a:pt x="60" y="87"/>
                  </a:cubicBezTo>
                  <a:cubicBezTo>
                    <a:pt x="59" y="89"/>
                    <a:pt x="48" y="89"/>
                    <a:pt x="48" y="87"/>
                  </a:cubicBezTo>
                  <a:cubicBezTo>
                    <a:pt x="48" y="86"/>
                    <a:pt x="43" y="87"/>
                    <a:pt x="44" y="89"/>
                  </a:cubicBezTo>
                  <a:cubicBezTo>
                    <a:pt x="45" y="91"/>
                    <a:pt x="40" y="94"/>
                    <a:pt x="41" y="96"/>
                  </a:cubicBezTo>
                  <a:cubicBezTo>
                    <a:pt x="41" y="98"/>
                    <a:pt x="48" y="97"/>
                    <a:pt x="48" y="100"/>
                  </a:cubicBezTo>
                  <a:cubicBezTo>
                    <a:pt x="48" y="102"/>
                    <a:pt x="43" y="105"/>
                    <a:pt x="37" y="107"/>
                  </a:cubicBezTo>
                  <a:cubicBezTo>
                    <a:pt x="30" y="109"/>
                    <a:pt x="38" y="114"/>
                    <a:pt x="41" y="112"/>
                  </a:cubicBezTo>
                  <a:cubicBezTo>
                    <a:pt x="44" y="110"/>
                    <a:pt x="43" y="113"/>
                    <a:pt x="48" y="113"/>
                  </a:cubicBezTo>
                  <a:cubicBezTo>
                    <a:pt x="52" y="113"/>
                    <a:pt x="55" y="116"/>
                    <a:pt x="60" y="115"/>
                  </a:cubicBezTo>
                  <a:cubicBezTo>
                    <a:pt x="65" y="113"/>
                    <a:pt x="65" y="115"/>
                    <a:pt x="61" y="117"/>
                  </a:cubicBezTo>
                  <a:cubicBezTo>
                    <a:pt x="57" y="120"/>
                    <a:pt x="52" y="117"/>
                    <a:pt x="48" y="119"/>
                  </a:cubicBezTo>
                  <a:cubicBezTo>
                    <a:pt x="45" y="121"/>
                    <a:pt x="31" y="133"/>
                    <a:pt x="33" y="136"/>
                  </a:cubicBezTo>
                  <a:cubicBezTo>
                    <a:pt x="35" y="138"/>
                    <a:pt x="37" y="133"/>
                    <a:pt x="42" y="131"/>
                  </a:cubicBezTo>
                  <a:cubicBezTo>
                    <a:pt x="47" y="130"/>
                    <a:pt x="48" y="133"/>
                    <a:pt x="51" y="133"/>
                  </a:cubicBezTo>
                  <a:cubicBezTo>
                    <a:pt x="53" y="133"/>
                    <a:pt x="54" y="128"/>
                    <a:pt x="56" y="128"/>
                  </a:cubicBezTo>
                  <a:cubicBezTo>
                    <a:pt x="58" y="129"/>
                    <a:pt x="60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1" y="128"/>
                    <a:pt x="83" y="127"/>
                  </a:cubicBezTo>
                  <a:cubicBezTo>
                    <a:pt x="84" y="126"/>
                    <a:pt x="92" y="124"/>
                    <a:pt x="96" y="125"/>
                  </a:cubicBezTo>
                  <a:cubicBezTo>
                    <a:pt x="100" y="125"/>
                    <a:pt x="109" y="121"/>
                    <a:pt x="112" y="118"/>
                  </a:cubicBezTo>
                  <a:cubicBezTo>
                    <a:pt x="115" y="116"/>
                    <a:pt x="110" y="116"/>
                    <a:pt x="107" y="116"/>
                  </a:cubicBezTo>
                  <a:cubicBezTo>
                    <a:pt x="104" y="117"/>
                    <a:pt x="104" y="113"/>
                    <a:pt x="108" y="110"/>
                  </a:cubicBezTo>
                  <a:cubicBezTo>
                    <a:pt x="112" y="107"/>
                    <a:pt x="117" y="104"/>
                    <a:pt x="118" y="99"/>
                  </a:cubicBezTo>
                  <a:close/>
                  <a:moveTo>
                    <a:pt x="14" y="19"/>
                  </a:moveTo>
                  <a:cubicBezTo>
                    <a:pt x="19" y="19"/>
                    <a:pt x="24" y="12"/>
                    <a:pt x="22" y="10"/>
                  </a:cubicBezTo>
                  <a:cubicBezTo>
                    <a:pt x="19" y="7"/>
                    <a:pt x="10" y="19"/>
                    <a:pt x="1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0" name="Freeform 134"/>
            <p:cNvSpPr>
              <a:spLocks noEditPoints="1"/>
            </p:cNvSpPr>
            <p:nvPr userDrawn="1"/>
          </p:nvSpPr>
          <p:spPr bwMode="auto">
            <a:xfrm>
              <a:off x="-2212823" y="2804136"/>
              <a:ext cx="119136" cy="116710"/>
            </a:xfrm>
            <a:custGeom>
              <a:avLst/>
              <a:gdLst>
                <a:gd name="T0" fmla="*/ 28 w 56"/>
                <a:gd name="T1" fmla="*/ 19 h 50"/>
                <a:gd name="T2" fmla="*/ 28 w 56"/>
                <a:gd name="T3" fmla="*/ 11 h 50"/>
                <a:gd name="T4" fmla="*/ 29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4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6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8 w 56"/>
                <a:gd name="T27" fmla="*/ 41 h 50"/>
                <a:gd name="T28" fmla="*/ 24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6 w 56"/>
                <a:gd name="T37" fmla="*/ 28 h 50"/>
                <a:gd name="T38" fmla="*/ 34 w 56"/>
                <a:gd name="T39" fmla="*/ 24 h 50"/>
                <a:gd name="T40" fmla="*/ 28 w 56"/>
                <a:gd name="T41" fmla="*/ 19 h 50"/>
                <a:gd name="T42" fmla="*/ 54 w 56"/>
                <a:gd name="T43" fmla="*/ 29 h 50"/>
                <a:gd name="T44" fmla="*/ 50 w 56"/>
                <a:gd name="T45" fmla="*/ 31 h 50"/>
                <a:gd name="T46" fmla="*/ 46 w 56"/>
                <a:gd name="T47" fmla="*/ 29 h 50"/>
                <a:gd name="T48" fmla="*/ 39 w 56"/>
                <a:gd name="T49" fmla="*/ 32 h 50"/>
                <a:gd name="T50" fmla="*/ 43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4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8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29" y="2"/>
                  </a:cubicBezTo>
                  <a:cubicBezTo>
                    <a:pt x="28" y="0"/>
                    <a:pt x="21" y="2"/>
                    <a:pt x="21" y="6"/>
                  </a:cubicBezTo>
                  <a:cubicBezTo>
                    <a:pt x="20" y="11"/>
                    <a:pt x="15" y="9"/>
                    <a:pt x="14" y="10"/>
                  </a:cubicBezTo>
                  <a:cubicBezTo>
                    <a:pt x="13" y="11"/>
                    <a:pt x="17" y="13"/>
                    <a:pt x="14" y="14"/>
                  </a:cubicBezTo>
                  <a:cubicBezTo>
                    <a:pt x="12" y="16"/>
                    <a:pt x="11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6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19" y="47"/>
                    <a:pt x="21" y="47"/>
                    <a:pt x="23" y="47"/>
                  </a:cubicBezTo>
                  <a:cubicBezTo>
                    <a:pt x="22" y="44"/>
                    <a:pt x="18" y="42"/>
                    <a:pt x="18" y="41"/>
                  </a:cubicBezTo>
                  <a:cubicBezTo>
                    <a:pt x="19" y="38"/>
                    <a:pt x="22" y="40"/>
                    <a:pt x="24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5" y="37"/>
                    <a:pt x="24" y="36"/>
                    <a:pt x="23" y="34"/>
                  </a:cubicBezTo>
                  <a:cubicBezTo>
                    <a:pt x="22" y="33"/>
                    <a:pt x="26" y="30"/>
                    <a:pt x="26" y="28"/>
                  </a:cubicBezTo>
                  <a:cubicBezTo>
                    <a:pt x="27" y="25"/>
                    <a:pt x="33" y="26"/>
                    <a:pt x="34" y="24"/>
                  </a:cubicBezTo>
                  <a:cubicBezTo>
                    <a:pt x="35" y="22"/>
                    <a:pt x="30" y="20"/>
                    <a:pt x="28" y="19"/>
                  </a:cubicBezTo>
                  <a:close/>
                  <a:moveTo>
                    <a:pt x="54" y="29"/>
                  </a:moveTo>
                  <a:cubicBezTo>
                    <a:pt x="53" y="28"/>
                    <a:pt x="52" y="31"/>
                    <a:pt x="50" y="31"/>
                  </a:cubicBezTo>
                  <a:cubicBezTo>
                    <a:pt x="49" y="31"/>
                    <a:pt x="47" y="25"/>
                    <a:pt x="46" y="29"/>
                  </a:cubicBezTo>
                  <a:cubicBezTo>
                    <a:pt x="46" y="32"/>
                    <a:pt x="42" y="27"/>
                    <a:pt x="39" y="32"/>
                  </a:cubicBezTo>
                  <a:cubicBezTo>
                    <a:pt x="35" y="36"/>
                    <a:pt x="41" y="40"/>
                    <a:pt x="43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4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1" name="Freeform 135"/>
            <p:cNvSpPr>
              <a:spLocks noEditPoints="1"/>
            </p:cNvSpPr>
            <p:nvPr userDrawn="1"/>
          </p:nvSpPr>
          <p:spPr bwMode="auto">
            <a:xfrm>
              <a:off x="-2132281" y="2346415"/>
              <a:ext cx="313779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2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0 w 146"/>
                <a:gd name="T11" fmla="*/ 21 h 236"/>
                <a:gd name="T12" fmla="*/ 58 w 146"/>
                <a:gd name="T13" fmla="*/ 35 h 236"/>
                <a:gd name="T14" fmla="*/ 49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3 w 146"/>
                <a:gd name="T23" fmla="*/ 100 h 236"/>
                <a:gd name="T24" fmla="*/ 12 w 146"/>
                <a:gd name="T25" fmla="*/ 122 h 236"/>
                <a:gd name="T26" fmla="*/ 19 w 146"/>
                <a:gd name="T27" fmla="*/ 140 h 236"/>
                <a:gd name="T28" fmla="*/ 15 w 146"/>
                <a:gd name="T29" fmla="*/ 151 h 236"/>
                <a:gd name="T30" fmla="*/ 8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1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1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6 w 146"/>
                <a:gd name="T57" fmla="*/ 137 h 236"/>
                <a:gd name="T58" fmla="*/ 74 w 146"/>
                <a:gd name="T59" fmla="*/ 118 h 236"/>
                <a:gd name="T60" fmla="*/ 87 w 146"/>
                <a:gd name="T61" fmla="*/ 105 h 236"/>
                <a:gd name="T62" fmla="*/ 116 w 146"/>
                <a:gd name="T63" fmla="*/ 87 h 236"/>
                <a:gd name="T64" fmla="*/ 119 w 146"/>
                <a:gd name="T65" fmla="*/ 67 h 236"/>
                <a:gd name="T66" fmla="*/ 139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2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2" y="41"/>
                  </a:cubicBezTo>
                  <a:cubicBezTo>
                    <a:pt x="139" y="39"/>
                    <a:pt x="142" y="32"/>
                    <a:pt x="140" y="31"/>
                  </a:cubicBezTo>
                  <a:cubicBezTo>
                    <a:pt x="137" y="29"/>
                    <a:pt x="138" y="24"/>
                    <a:pt x="139" y="21"/>
                  </a:cubicBezTo>
                  <a:cubicBezTo>
                    <a:pt x="140" y="17"/>
                    <a:pt x="128" y="14"/>
                    <a:pt x="122" y="11"/>
                  </a:cubicBezTo>
                  <a:cubicBezTo>
                    <a:pt x="116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7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0" y="21"/>
                  </a:cubicBezTo>
                  <a:cubicBezTo>
                    <a:pt x="67" y="21"/>
                    <a:pt x="61" y="24"/>
                    <a:pt x="61" y="27"/>
                  </a:cubicBezTo>
                  <a:cubicBezTo>
                    <a:pt x="61" y="31"/>
                    <a:pt x="56" y="33"/>
                    <a:pt x="58" y="35"/>
                  </a:cubicBezTo>
                  <a:cubicBezTo>
                    <a:pt x="60" y="37"/>
                    <a:pt x="58" y="39"/>
                    <a:pt x="55" y="41"/>
                  </a:cubicBezTo>
                  <a:cubicBezTo>
                    <a:pt x="53" y="42"/>
                    <a:pt x="51" y="47"/>
                    <a:pt x="49" y="49"/>
                  </a:cubicBezTo>
                  <a:cubicBezTo>
                    <a:pt x="48" y="50"/>
                    <a:pt x="50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4" y="87"/>
                    <a:pt x="34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3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3" y="114"/>
                    <a:pt x="9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19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3" y="150"/>
                    <a:pt x="15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8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0" y="179"/>
                    <a:pt x="0" y="180"/>
                  </a:cubicBezTo>
                  <a:cubicBezTo>
                    <a:pt x="0" y="184"/>
                    <a:pt x="2" y="188"/>
                    <a:pt x="5" y="191"/>
                  </a:cubicBezTo>
                  <a:cubicBezTo>
                    <a:pt x="9" y="194"/>
                    <a:pt x="6" y="198"/>
                    <a:pt x="10" y="202"/>
                  </a:cubicBezTo>
                  <a:cubicBezTo>
                    <a:pt x="13" y="206"/>
                    <a:pt x="12" y="209"/>
                    <a:pt x="15" y="212"/>
                  </a:cubicBezTo>
                  <a:cubicBezTo>
                    <a:pt x="19" y="215"/>
                    <a:pt x="19" y="216"/>
                    <a:pt x="18" y="220"/>
                  </a:cubicBezTo>
                  <a:cubicBezTo>
                    <a:pt x="16" y="223"/>
                    <a:pt x="21" y="222"/>
                    <a:pt x="21" y="225"/>
                  </a:cubicBezTo>
                  <a:cubicBezTo>
                    <a:pt x="21" y="227"/>
                    <a:pt x="20" y="232"/>
                    <a:pt x="21" y="234"/>
                  </a:cubicBezTo>
                  <a:cubicBezTo>
                    <a:pt x="22" y="236"/>
                    <a:pt x="25" y="234"/>
                    <a:pt x="30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8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5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5" y="209"/>
                  </a:cubicBezTo>
                  <a:cubicBezTo>
                    <a:pt x="67" y="205"/>
                    <a:pt x="65" y="206"/>
                    <a:pt x="61" y="210"/>
                  </a:cubicBezTo>
                  <a:cubicBezTo>
                    <a:pt x="57" y="214"/>
                    <a:pt x="59" y="206"/>
                    <a:pt x="61" y="203"/>
                  </a:cubicBezTo>
                  <a:cubicBezTo>
                    <a:pt x="63" y="199"/>
                    <a:pt x="62" y="189"/>
                    <a:pt x="63" y="187"/>
                  </a:cubicBezTo>
                  <a:cubicBezTo>
                    <a:pt x="63" y="185"/>
                    <a:pt x="64" y="182"/>
                    <a:pt x="69" y="181"/>
                  </a:cubicBezTo>
                  <a:cubicBezTo>
                    <a:pt x="74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6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0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3" y="112"/>
                    <a:pt x="83" y="107"/>
                    <a:pt x="87" y="105"/>
                  </a:cubicBezTo>
                  <a:cubicBezTo>
                    <a:pt x="92" y="103"/>
                    <a:pt x="92" y="102"/>
                    <a:pt x="98" y="99"/>
                  </a:cubicBezTo>
                  <a:cubicBezTo>
                    <a:pt x="104" y="96"/>
                    <a:pt x="114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19" y="67"/>
                  </a:cubicBezTo>
                  <a:cubicBezTo>
                    <a:pt x="123" y="66"/>
                    <a:pt x="124" y="64"/>
                    <a:pt x="127" y="62"/>
                  </a:cubicBezTo>
                  <a:cubicBezTo>
                    <a:pt x="130" y="59"/>
                    <a:pt x="133" y="62"/>
                    <a:pt x="139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5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2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2" name="Freeform 136"/>
            <p:cNvSpPr>
              <a:spLocks noEditPoints="1"/>
            </p:cNvSpPr>
            <p:nvPr userDrawn="1"/>
          </p:nvSpPr>
          <p:spPr bwMode="auto">
            <a:xfrm>
              <a:off x="-1875553" y="2734840"/>
              <a:ext cx="157728" cy="76591"/>
            </a:xfrm>
            <a:custGeom>
              <a:avLst/>
              <a:gdLst>
                <a:gd name="T0" fmla="*/ 68 w 73"/>
                <a:gd name="T1" fmla="*/ 9 h 33"/>
                <a:gd name="T2" fmla="*/ 70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19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8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4 w 73"/>
                <a:gd name="T27" fmla="*/ 30 h 33"/>
                <a:gd name="T28" fmla="*/ 67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2 w 73"/>
                <a:gd name="T39" fmla="*/ 26 h 33"/>
                <a:gd name="T40" fmla="*/ 14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69" y="6"/>
                    <a:pt x="73" y="5"/>
                    <a:pt x="70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39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19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29" y="21"/>
                    <a:pt x="32" y="22"/>
                    <a:pt x="29" y="26"/>
                  </a:cubicBezTo>
                  <a:cubicBezTo>
                    <a:pt x="29" y="26"/>
                    <a:pt x="29" y="26"/>
                    <a:pt x="28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2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3" y="32"/>
                    <a:pt x="63" y="31"/>
                    <a:pt x="64" y="30"/>
                  </a:cubicBezTo>
                  <a:cubicBezTo>
                    <a:pt x="66" y="29"/>
                    <a:pt x="69" y="29"/>
                    <a:pt x="67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4" y="12"/>
                    <a:pt x="66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2" y="26"/>
                  </a:cubicBezTo>
                  <a:cubicBezTo>
                    <a:pt x="5" y="26"/>
                    <a:pt x="12" y="20"/>
                    <a:pt x="14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3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3" name="Freeform 137"/>
            <p:cNvSpPr>
              <a:spLocks/>
            </p:cNvSpPr>
            <p:nvPr userDrawn="1"/>
          </p:nvSpPr>
          <p:spPr bwMode="auto">
            <a:xfrm>
              <a:off x="-1585267" y="4339599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4 w 94"/>
                <a:gd name="T13" fmla="*/ 16 h 106"/>
                <a:gd name="T14" fmla="*/ 51 w 94"/>
                <a:gd name="T15" fmla="*/ 14 h 106"/>
                <a:gd name="T16" fmla="*/ 37 w 94"/>
                <a:gd name="T17" fmla="*/ 7 h 106"/>
                <a:gd name="T18" fmla="*/ 25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2 w 94"/>
                <a:gd name="T25" fmla="*/ 7 h 106"/>
                <a:gd name="T26" fmla="*/ 1 w 94"/>
                <a:gd name="T27" fmla="*/ 8 h 106"/>
                <a:gd name="T28" fmla="*/ 6 w 94"/>
                <a:gd name="T29" fmla="*/ 13 h 106"/>
                <a:gd name="T30" fmla="*/ 7 w 94"/>
                <a:gd name="T31" fmla="*/ 21 h 106"/>
                <a:gd name="T32" fmla="*/ 12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0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3 w 94"/>
                <a:gd name="T49" fmla="*/ 93 h 106"/>
                <a:gd name="T50" fmla="*/ 63 w 94"/>
                <a:gd name="T51" fmla="*/ 106 h 106"/>
                <a:gd name="T52" fmla="*/ 74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3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1" y="7"/>
                    <a:pt x="76" y="8"/>
                    <a:pt x="72" y="11"/>
                  </a:cubicBezTo>
                  <a:cubicBezTo>
                    <a:pt x="68" y="13"/>
                    <a:pt x="66" y="17"/>
                    <a:pt x="64" y="16"/>
                  </a:cubicBezTo>
                  <a:cubicBezTo>
                    <a:pt x="63" y="15"/>
                    <a:pt x="53" y="14"/>
                    <a:pt x="51" y="14"/>
                  </a:cubicBezTo>
                  <a:cubicBezTo>
                    <a:pt x="48" y="14"/>
                    <a:pt x="40" y="9"/>
                    <a:pt x="37" y="7"/>
                  </a:cubicBezTo>
                  <a:cubicBezTo>
                    <a:pt x="35" y="5"/>
                    <a:pt x="27" y="6"/>
                    <a:pt x="25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7" y="0"/>
                    <a:pt x="14" y="0"/>
                    <a:pt x="12" y="1"/>
                  </a:cubicBezTo>
                  <a:cubicBezTo>
                    <a:pt x="9" y="1"/>
                    <a:pt x="3" y="5"/>
                    <a:pt x="2" y="7"/>
                  </a:cubicBezTo>
                  <a:cubicBezTo>
                    <a:pt x="2" y="7"/>
                    <a:pt x="2" y="8"/>
                    <a:pt x="1" y="8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0" y="53"/>
                  </a:cubicBezTo>
                  <a:cubicBezTo>
                    <a:pt x="5" y="54"/>
                    <a:pt x="8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43" y="93"/>
                    <a:pt x="53" y="100"/>
                    <a:pt x="63" y="106"/>
                  </a:cubicBezTo>
                  <a:cubicBezTo>
                    <a:pt x="67" y="96"/>
                    <a:pt x="73" y="85"/>
                    <a:pt x="74" y="83"/>
                  </a:cubicBezTo>
                  <a:cubicBezTo>
                    <a:pt x="77" y="79"/>
                    <a:pt x="79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8" y="73"/>
                    <a:pt x="89" y="72"/>
                    <a:pt x="89" y="72"/>
                  </a:cubicBezTo>
                  <a:cubicBezTo>
                    <a:pt x="83" y="63"/>
                    <a:pt x="83" y="63"/>
                    <a:pt x="83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4" name="Freeform 138"/>
            <p:cNvSpPr>
              <a:spLocks/>
            </p:cNvSpPr>
            <p:nvPr userDrawn="1"/>
          </p:nvSpPr>
          <p:spPr bwMode="auto">
            <a:xfrm>
              <a:off x="-1694333" y="4357835"/>
              <a:ext cx="134237" cy="144064"/>
            </a:xfrm>
            <a:custGeom>
              <a:avLst/>
              <a:gdLst>
                <a:gd name="T0" fmla="*/ 58 w 63"/>
                <a:gd name="T1" fmla="*/ 13 h 62"/>
                <a:gd name="T2" fmla="*/ 57 w 63"/>
                <a:gd name="T3" fmla="*/ 5 h 62"/>
                <a:gd name="T4" fmla="*/ 52 w 63"/>
                <a:gd name="T5" fmla="*/ 0 h 62"/>
                <a:gd name="T6" fmla="*/ 48 w 63"/>
                <a:gd name="T7" fmla="*/ 4 h 62"/>
                <a:gd name="T8" fmla="*/ 41 w 63"/>
                <a:gd name="T9" fmla="*/ 4 h 62"/>
                <a:gd name="T10" fmla="*/ 32 w 63"/>
                <a:gd name="T11" fmla="*/ 7 h 62"/>
                <a:gd name="T12" fmla="*/ 25 w 63"/>
                <a:gd name="T13" fmla="*/ 5 h 62"/>
                <a:gd name="T14" fmla="*/ 16 w 63"/>
                <a:gd name="T15" fmla="*/ 7 h 62"/>
                <a:gd name="T16" fmla="*/ 15 w 63"/>
                <a:gd name="T17" fmla="*/ 16 h 62"/>
                <a:gd name="T18" fmla="*/ 19 w 63"/>
                <a:gd name="T19" fmla="*/ 22 h 62"/>
                <a:gd name="T20" fmla="*/ 16 w 63"/>
                <a:gd name="T21" fmla="*/ 27 h 62"/>
                <a:gd name="T22" fmla="*/ 11 w 63"/>
                <a:gd name="T23" fmla="*/ 30 h 62"/>
                <a:gd name="T24" fmla="*/ 6 w 63"/>
                <a:gd name="T25" fmla="*/ 36 h 62"/>
                <a:gd name="T26" fmla="*/ 4 w 63"/>
                <a:gd name="T27" fmla="*/ 44 h 62"/>
                <a:gd name="T28" fmla="*/ 1 w 63"/>
                <a:gd name="T29" fmla="*/ 53 h 62"/>
                <a:gd name="T30" fmla="*/ 0 w 63"/>
                <a:gd name="T31" fmla="*/ 61 h 62"/>
                <a:gd name="T32" fmla="*/ 5 w 63"/>
                <a:gd name="T33" fmla="*/ 60 h 62"/>
                <a:gd name="T34" fmla="*/ 17 w 63"/>
                <a:gd name="T35" fmla="*/ 57 h 62"/>
                <a:gd name="T36" fmla="*/ 27 w 63"/>
                <a:gd name="T37" fmla="*/ 56 h 62"/>
                <a:gd name="T38" fmla="*/ 36 w 63"/>
                <a:gd name="T39" fmla="*/ 45 h 62"/>
                <a:gd name="T40" fmla="*/ 51 w 63"/>
                <a:gd name="T41" fmla="*/ 45 h 62"/>
                <a:gd name="T42" fmla="*/ 55 w 63"/>
                <a:gd name="T43" fmla="*/ 38 h 62"/>
                <a:gd name="T44" fmla="*/ 63 w 63"/>
                <a:gd name="T45" fmla="*/ 25 h 62"/>
                <a:gd name="T46" fmla="*/ 63 w 63"/>
                <a:gd name="T47" fmla="*/ 17 h 62"/>
                <a:gd name="T48" fmla="*/ 58 w 63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62">
                  <a:moveTo>
                    <a:pt x="58" y="13"/>
                  </a:moveTo>
                  <a:cubicBezTo>
                    <a:pt x="57" y="5"/>
                    <a:pt x="57" y="5"/>
                    <a:pt x="57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0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3" y="6"/>
                    <a:pt x="32" y="7"/>
                  </a:cubicBezTo>
                  <a:cubicBezTo>
                    <a:pt x="31" y="9"/>
                    <a:pt x="28" y="4"/>
                    <a:pt x="25" y="5"/>
                  </a:cubicBezTo>
                  <a:cubicBezTo>
                    <a:pt x="22" y="5"/>
                    <a:pt x="16" y="7"/>
                    <a:pt x="16" y="7"/>
                  </a:cubicBezTo>
                  <a:cubicBezTo>
                    <a:pt x="16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5" y="29"/>
                    <a:pt x="13" y="30"/>
                    <a:pt x="11" y="30"/>
                  </a:cubicBezTo>
                  <a:cubicBezTo>
                    <a:pt x="8" y="31"/>
                    <a:pt x="8" y="35"/>
                    <a:pt x="6" y="36"/>
                  </a:cubicBezTo>
                  <a:cubicBezTo>
                    <a:pt x="4" y="38"/>
                    <a:pt x="5" y="41"/>
                    <a:pt x="4" y="44"/>
                  </a:cubicBezTo>
                  <a:cubicBezTo>
                    <a:pt x="2" y="47"/>
                    <a:pt x="1" y="50"/>
                    <a:pt x="1" y="53"/>
                  </a:cubicBezTo>
                  <a:cubicBezTo>
                    <a:pt x="1" y="56"/>
                    <a:pt x="1" y="59"/>
                    <a:pt x="0" y="61"/>
                  </a:cubicBezTo>
                  <a:cubicBezTo>
                    <a:pt x="3" y="62"/>
                    <a:pt x="4" y="61"/>
                    <a:pt x="5" y="60"/>
                  </a:cubicBezTo>
                  <a:cubicBezTo>
                    <a:pt x="8" y="59"/>
                    <a:pt x="17" y="57"/>
                    <a:pt x="17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2" y="45"/>
                    <a:pt x="36" y="45"/>
                  </a:cubicBezTo>
                  <a:cubicBezTo>
                    <a:pt x="40" y="43"/>
                    <a:pt x="47" y="44"/>
                    <a:pt x="51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3" y="21"/>
                    <a:pt x="63" y="17"/>
                    <a:pt x="63" y="17"/>
                  </a:cubicBezTo>
                  <a:lnTo>
                    <a:pt x="58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5" name="Freeform 139"/>
            <p:cNvSpPr>
              <a:spLocks/>
            </p:cNvSpPr>
            <p:nvPr userDrawn="1"/>
          </p:nvSpPr>
          <p:spPr bwMode="auto">
            <a:xfrm>
              <a:off x="-1021473" y="3221738"/>
              <a:ext cx="441303" cy="260774"/>
            </a:xfrm>
            <a:custGeom>
              <a:avLst/>
              <a:gdLst>
                <a:gd name="T0" fmla="*/ 200 w 206"/>
                <a:gd name="T1" fmla="*/ 63 h 112"/>
                <a:gd name="T2" fmla="*/ 184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0 w 206"/>
                <a:gd name="T17" fmla="*/ 45 h 112"/>
                <a:gd name="T18" fmla="*/ 118 w 206"/>
                <a:gd name="T19" fmla="*/ 34 h 112"/>
                <a:gd name="T20" fmla="*/ 108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8 w 206"/>
                <a:gd name="T31" fmla="*/ 17 h 112"/>
                <a:gd name="T32" fmla="*/ 37 w 206"/>
                <a:gd name="T33" fmla="*/ 1 h 112"/>
                <a:gd name="T34" fmla="*/ 32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4 w 206"/>
                <a:gd name="T51" fmla="*/ 42 h 112"/>
                <a:gd name="T52" fmla="*/ 29 w 206"/>
                <a:gd name="T53" fmla="*/ 40 h 112"/>
                <a:gd name="T54" fmla="*/ 37 w 206"/>
                <a:gd name="T55" fmla="*/ 42 h 112"/>
                <a:gd name="T56" fmla="*/ 46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89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5 w 206"/>
                <a:gd name="T73" fmla="*/ 100 h 112"/>
                <a:gd name="T74" fmla="*/ 126 w 206"/>
                <a:gd name="T75" fmla="*/ 107 h 112"/>
                <a:gd name="T76" fmla="*/ 127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6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4 w 206"/>
                <a:gd name="T101" fmla="*/ 70 h 112"/>
                <a:gd name="T102" fmla="*/ 195 w 206"/>
                <a:gd name="T103" fmla="*/ 68 h 112"/>
                <a:gd name="T104" fmla="*/ 200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0" y="63"/>
                  </a:moveTo>
                  <a:cubicBezTo>
                    <a:pt x="195" y="59"/>
                    <a:pt x="185" y="53"/>
                    <a:pt x="184" y="56"/>
                  </a:cubicBezTo>
                  <a:cubicBezTo>
                    <a:pt x="183" y="59"/>
                    <a:pt x="177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7" y="59"/>
                    <a:pt x="127" y="56"/>
                  </a:cubicBezTo>
                  <a:cubicBezTo>
                    <a:pt x="126" y="52"/>
                    <a:pt x="121" y="48"/>
                    <a:pt x="120" y="45"/>
                  </a:cubicBezTo>
                  <a:cubicBezTo>
                    <a:pt x="120" y="41"/>
                    <a:pt x="121" y="35"/>
                    <a:pt x="118" y="34"/>
                  </a:cubicBezTo>
                  <a:cubicBezTo>
                    <a:pt x="114" y="33"/>
                    <a:pt x="112" y="28"/>
                    <a:pt x="108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4" y="17"/>
                    <a:pt x="53" y="19"/>
                  </a:cubicBezTo>
                  <a:cubicBezTo>
                    <a:pt x="44" y="25"/>
                    <a:pt x="36" y="24"/>
                    <a:pt x="38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2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2" y="57"/>
                    <a:pt x="6" y="57"/>
                    <a:pt x="8" y="57"/>
                  </a:cubicBezTo>
                  <a:cubicBezTo>
                    <a:pt x="12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3" y="42"/>
                    <a:pt x="24" y="42"/>
                  </a:cubicBezTo>
                  <a:cubicBezTo>
                    <a:pt x="25" y="42"/>
                    <a:pt x="28" y="41"/>
                    <a:pt x="29" y="40"/>
                  </a:cubicBezTo>
                  <a:cubicBezTo>
                    <a:pt x="30" y="38"/>
                    <a:pt x="36" y="40"/>
                    <a:pt x="37" y="42"/>
                  </a:cubicBezTo>
                  <a:cubicBezTo>
                    <a:pt x="39" y="43"/>
                    <a:pt x="43" y="44"/>
                    <a:pt x="46" y="45"/>
                  </a:cubicBezTo>
                  <a:cubicBezTo>
                    <a:pt x="49" y="45"/>
                    <a:pt x="51" y="54"/>
                    <a:pt x="51" y="56"/>
                  </a:cubicBezTo>
                  <a:cubicBezTo>
                    <a:pt x="51" y="58"/>
                    <a:pt x="65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7" y="79"/>
                    <a:pt x="89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2" y="97"/>
                    <a:pt x="115" y="97"/>
                  </a:cubicBezTo>
                  <a:cubicBezTo>
                    <a:pt x="118" y="96"/>
                    <a:pt x="125" y="100"/>
                    <a:pt x="125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7" y="107"/>
                  </a:cubicBezTo>
                  <a:cubicBezTo>
                    <a:pt x="131" y="106"/>
                    <a:pt x="134" y="110"/>
                    <a:pt x="137" y="110"/>
                  </a:cubicBezTo>
                  <a:cubicBezTo>
                    <a:pt x="138" y="110"/>
                    <a:pt x="140" y="111"/>
                    <a:pt x="142" y="112"/>
                  </a:cubicBezTo>
                  <a:cubicBezTo>
                    <a:pt x="141" y="106"/>
                    <a:pt x="144" y="102"/>
                    <a:pt x="146" y="101"/>
                  </a:cubicBezTo>
                  <a:cubicBezTo>
                    <a:pt x="149" y="98"/>
                    <a:pt x="144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8" y="80"/>
                    <a:pt x="146" y="80"/>
                    <a:pt x="149" y="79"/>
                  </a:cubicBezTo>
                  <a:cubicBezTo>
                    <a:pt x="152" y="78"/>
                    <a:pt x="149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4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2" y="70"/>
                    <a:pt x="171" y="72"/>
                  </a:cubicBezTo>
                  <a:cubicBezTo>
                    <a:pt x="176" y="72"/>
                    <a:pt x="183" y="71"/>
                    <a:pt x="184" y="70"/>
                  </a:cubicBezTo>
                  <a:cubicBezTo>
                    <a:pt x="186" y="68"/>
                    <a:pt x="193" y="73"/>
                    <a:pt x="195" y="68"/>
                  </a:cubicBezTo>
                  <a:cubicBezTo>
                    <a:pt x="198" y="64"/>
                    <a:pt x="206" y="67"/>
                    <a:pt x="200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6" name="Freeform 140"/>
            <p:cNvSpPr>
              <a:spLocks noEditPoints="1"/>
            </p:cNvSpPr>
            <p:nvPr userDrawn="1"/>
          </p:nvSpPr>
          <p:spPr bwMode="auto">
            <a:xfrm>
              <a:off x="-2290009" y="1764690"/>
              <a:ext cx="646014" cy="1030329"/>
            </a:xfrm>
            <a:custGeom>
              <a:avLst/>
              <a:gdLst>
                <a:gd name="T0" fmla="*/ 285 w 302"/>
                <a:gd name="T1" fmla="*/ 231 h 442"/>
                <a:gd name="T2" fmla="*/ 286 w 302"/>
                <a:gd name="T3" fmla="*/ 218 h 442"/>
                <a:gd name="T4" fmla="*/ 269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8 w 302"/>
                <a:gd name="T17" fmla="*/ 228 h 442"/>
                <a:gd name="T18" fmla="*/ 179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5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7 w 302"/>
                <a:gd name="T41" fmla="*/ 345 h 442"/>
                <a:gd name="T42" fmla="*/ 37 w 302"/>
                <a:gd name="T43" fmla="*/ 358 h 442"/>
                <a:gd name="T44" fmla="*/ 16 w 302"/>
                <a:gd name="T45" fmla="*/ 370 h 442"/>
                <a:gd name="T46" fmla="*/ 6 w 302"/>
                <a:gd name="T47" fmla="*/ 387 h 442"/>
                <a:gd name="T48" fmla="*/ 2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0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5 w 302"/>
                <a:gd name="T69" fmla="*/ 276 h 442"/>
                <a:gd name="T70" fmla="*/ 168 w 302"/>
                <a:gd name="T71" fmla="*/ 261 h 442"/>
                <a:gd name="T72" fmla="*/ 191 w 302"/>
                <a:gd name="T73" fmla="*/ 247 h 442"/>
                <a:gd name="T74" fmla="*/ 232 w 302"/>
                <a:gd name="T75" fmla="*/ 258 h 442"/>
                <a:gd name="T76" fmla="*/ 258 w 302"/>
                <a:gd name="T77" fmla="*/ 233 h 442"/>
                <a:gd name="T78" fmla="*/ 285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3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7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5 w 302"/>
                <a:gd name="T103" fmla="*/ 24 h 442"/>
                <a:gd name="T104" fmla="*/ 131 w 302"/>
                <a:gd name="T105" fmla="*/ 11 h 442"/>
                <a:gd name="T106" fmla="*/ 120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3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2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7" y="233"/>
                    <a:pt x="280" y="232"/>
                    <a:pt x="279" y="230"/>
                  </a:cubicBezTo>
                  <a:cubicBezTo>
                    <a:pt x="279" y="229"/>
                    <a:pt x="283" y="229"/>
                    <a:pt x="285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6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6" y="218"/>
                  </a:cubicBezTo>
                  <a:cubicBezTo>
                    <a:pt x="282" y="218"/>
                    <a:pt x="282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69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8" y="209"/>
                    <a:pt x="256" y="214"/>
                    <a:pt x="257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3" y="219"/>
                  </a:cubicBezTo>
                  <a:cubicBezTo>
                    <a:pt x="238" y="224"/>
                    <a:pt x="235" y="228"/>
                    <a:pt x="232" y="229"/>
                  </a:cubicBezTo>
                  <a:cubicBezTo>
                    <a:pt x="229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0" y="209"/>
                  </a:cubicBezTo>
                  <a:cubicBezTo>
                    <a:pt x="236" y="208"/>
                    <a:pt x="235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5" y="220"/>
                    <a:pt x="223" y="222"/>
                    <a:pt x="221" y="219"/>
                  </a:cubicBezTo>
                  <a:cubicBezTo>
                    <a:pt x="219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2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2" y="226"/>
                    <a:pt x="204" y="221"/>
                    <a:pt x="207" y="221"/>
                  </a:cubicBezTo>
                  <a:cubicBezTo>
                    <a:pt x="210" y="221"/>
                    <a:pt x="214" y="216"/>
                    <a:pt x="213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5" y="218"/>
                    <a:pt x="196" y="223"/>
                    <a:pt x="200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8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0" y="231"/>
                    <a:pt x="189" y="232"/>
                  </a:cubicBezTo>
                  <a:cubicBezTo>
                    <a:pt x="188" y="233"/>
                    <a:pt x="183" y="232"/>
                    <a:pt x="183" y="229"/>
                  </a:cubicBezTo>
                  <a:cubicBezTo>
                    <a:pt x="183" y="226"/>
                    <a:pt x="175" y="230"/>
                    <a:pt x="179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69" y="226"/>
                    <a:pt x="166" y="229"/>
                    <a:pt x="163" y="230"/>
                  </a:cubicBezTo>
                  <a:cubicBezTo>
                    <a:pt x="159" y="230"/>
                    <a:pt x="157" y="230"/>
                    <a:pt x="159" y="233"/>
                  </a:cubicBezTo>
                  <a:cubicBezTo>
                    <a:pt x="162" y="235"/>
                    <a:pt x="161" y="238"/>
                    <a:pt x="158" y="238"/>
                  </a:cubicBezTo>
                  <a:cubicBezTo>
                    <a:pt x="155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0" y="241"/>
                  </a:cubicBezTo>
                  <a:cubicBezTo>
                    <a:pt x="150" y="238"/>
                    <a:pt x="144" y="239"/>
                    <a:pt x="142" y="242"/>
                  </a:cubicBezTo>
                  <a:cubicBezTo>
                    <a:pt x="141" y="244"/>
                    <a:pt x="136" y="246"/>
                    <a:pt x="136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5" y="252"/>
                  </a:cubicBezTo>
                  <a:cubicBezTo>
                    <a:pt x="147" y="254"/>
                    <a:pt x="147" y="257"/>
                    <a:pt x="144" y="255"/>
                  </a:cubicBezTo>
                  <a:cubicBezTo>
                    <a:pt x="142" y="253"/>
                    <a:pt x="139" y="252"/>
                    <a:pt x="138" y="256"/>
                  </a:cubicBezTo>
                  <a:cubicBezTo>
                    <a:pt x="138" y="259"/>
                    <a:pt x="135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1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3" y="255"/>
                    <a:pt x="115" y="257"/>
                  </a:cubicBezTo>
                  <a:cubicBezTo>
                    <a:pt x="117" y="259"/>
                    <a:pt x="111" y="260"/>
                    <a:pt x="110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6" y="263"/>
                    <a:pt x="130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6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7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0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6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7" y="315"/>
                  </a:cubicBezTo>
                  <a:cubicBezTo>
                    <a:pt x="85" y="317"/>
                    <a:pt x="87" y="320"/>
                    <a:pt x="87" y="323"/>
                  </a:cubicBezTo>
                  <a:cubicBezTo>
                    <a:pt x="87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0" y="327"/>
                    <a:pt x="75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1" y="345"/>
                    <a:pt x="57" y="345"/>
                  </a:cubicBezTo>
                  <a:cubicBezTo>
                    <a:pt x="53" y="345"/>
                    <a:pt x="54" y="351"/>
                    <a:pt x="52" y="353"/>
                  </a:cubicBezTo>
                  <a:cubicBezTo>
                    <a:pt x="49" y="355"/>
                    <a:pt x="50" y="349"/>
                    <a:pt x="45" y="348"/>
                  </a:cubicBezTo>
                  <a:cubicBezTo>
                    <a:pt x="41" y="348"/>
                    <a:pt x="41" y="351"/>
                    <a:pt x="44" y="355"/>
                  </a:cubicBezTo>
                  <a:cubicBezTo>
                    <a:pt x="46" y="358"/>
                    <a:pt x="40" y="355"/>
                    <a:pt x="37" y="358"/>
                  </a:cubicBezTo>
                  <a:cubicBezTo>
                    <a:pt x="35" y="361"/>
                    <a:pt x="28" y="360"/>
                    <a:pt x="26" y="362"/>
                  </a:cubicBezTo>
                  <a:cubicBezTo>
                    <a:pt x="24" y="364"/>
                    <a:pt x="31" y="364"/>
                    <a:pt x="32" y="366"/>
                  </a:cubicBezTo>
                  <a:cubicBezTo>
                    <a:pt x="34" y="368"/>
                    <a:pt x="26" y="367"/>
                    <a:pt x="22" y="367"/>
                  </a:cubicBezTo>
                  <a:cubicBezTo>
                    <a:pt x="19" y="366"/>
                    <a:pt x="20" y="371"/>
                    <a:pt x="16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3" y="378"/>
                    <a:pt x="9" y="378"/>
                    <a:pt x="7" y="376"/>
                  </a:cubicBezTo>
                  <a:cubicBezTo>
                    <a:pt x="4" y="375"/>
                    <a:pt x="2" y="379"/>
                    <a:pt x="1" y="381"/>
                  </a:cubicBezTo>
                  <a:cubicBezTo>
                    <a:pt x="0" y="384"/>
                    <a:pt x="6" y="385"/>
                    <a:pt x="6" y="387"/>
                  </a:cubicBezTo>
                  <a:cubicBezTo>
                    <a:pt x="6" y="388"/>
                    <a:pt x="1" y="390"/>
                    <a:pt x="4" y="391"/>
                  </a:cubicBezTo>
                  <a:cubicBezTo>
                    <a:pt x="7" y="391"/>
                    <a:pt x="5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5" y="402"/>
                    <a:pt x="0" y="403"/>
                    <a:pt x="2" y="406"/>
                  </a:cubicBezTo>
                  <a:cubicBezTo>
                    <a:pt x="5" y="410"/>
                    <a:pt x="7" y="405"/>
                    <a:pt x="8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0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3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6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0" y="426"/>
                    <a:pt x="8" y="429"/>
                  </a:cubicBezTo>
                  <a:cubicBezTo>
                    <a:pt x="6" y="432"/>
                    <a:pt x="17" y="437"/>
                    <a:pt x="20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7" y="424"/>
                    <a:pt x="61" y="427"/>
                    <a:pt x="64" y="425"/>
                  </a:cubicBezTo>
                  <a:cubicBezTo>
                    <a:pt x="66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1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2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89" y="400"/>
                  </a:cubicBezTo>
                  <a:cubicBezTo>
                    <a:pt x="87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3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3" y="366"/>
                    <a:pt x="87" y="363"/>
                    <a:pt x="86" y="360"/>
                  </a:cubicBezTo>
                  <a:cubicBezTo>
                    <a:pt x="85" y="357"/>
                    <a:pt x="84" y="354"/>
                    <a:pt x="87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8" y="338"/>
                    <a:pt x="108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4" y="302"/>
                    <a:pt x="122" y="299"/>
                    <a:pt x="123" y="298"/>
                  </a:cubicBezTo>
                  <a:cubicBezTo>
                    <a:pt x="125" y="296"/>
                    <a:pt x="127" y="291"/>
                    <a:pt x="129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0" y="282"/>
                    <a:pt x="135" y="280"/>
                    <a:pt x="135" y="276"/>
                  </a:cubicBezTo>
                  <a:cubicBezTo>
                    <a:pt x="135" y="273"/>
                    <a:pt x="141" y="270"/>
                    <a:pt x="144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1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3" y="252"/>
                    <a:pt x="184" y="252"/>
                  </a:cubicBezTo>
                  <a:cubicBezTo>
                    <a:pt x="185" y="248"/>
                    <a:pt x="188" y="246"/>
                    <a:pt x="191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2" y="257"/>
                    <a:pt x="226" y="256"/>
                  </a:cubicBezTo>
                  <a:cubicBezTo>
                    <a:pt x="229" y="255"/>
                    <a:pt x="229" y="262"/>
                    <a:pt x="232" y="258"/>
                  </a:cubicBezTo>
                  <a:cubicBezTo>
                    <a:pt x="236" y="254"/>
                    <a:pt x="232" y="251"/>
                    <a:pt x="237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8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79" y="237"/>
                    <a:pt x="280" y="240"/>
                  </a:cubicBezTo>
                  <a:cubicBezTo>
                    <a:pt x="280" y="242"/>
                    <a:pt x="280" y="244"/>
                    <a:pt x="280" y="246"/>
                  </a:cubicBezTo>
                  <a:cubicBezTo>
                    <a:pt x="282" y="245"/>
                    <a:pt x="283" y="244"/>
                    <a:pt x="285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2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5" y="47"/>
                    <a:pt x="85" y="51"/>
                    <a:pt x="89" y="54"/>
                  </a:cubicBezTo>
                  <a:cubicBezTo>
                    <a:pt x="93" y="57"/>
                    <a:pt x="102" y="57"/>
                    <a:pt x="105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6" y="47"/>
                    <a:pt x="114" y="43"/>
                    <a:pt x="118" y="42"/>
                  </a:cubicBezTo>
                  <a:cubicBezTo>
                    <a:pt x="121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3" y="43"/>
                    <a:pt x="134" y="47"/>
                    <a:pt x="133" y="51"/>
                  </a:cubicBezTo>
                  <a:cubicBezTo>
                    <a:pt x="132" y="55"/>
                    <a:pt x="123" y="53"/>
                    <a:pt x="119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6" y="67"/>
                    <a:pt x="105" y="68"/>
                    <a:pt x="112" y="66"/>
                  </a:cubicBezTo>
                  <a:cubicBezTo>
                    <a:pt x="118" y="65"/>
                    <a:pt x="130" y="65"/>
                    <a:pt x="135" y="65"/>
                  </a:cubicBezTo>
                  <a:cubicBezTo>
                    <a:pt x="140" y="66"/>
                    <a:pt x="132" y="68"/>
                    <a:pt x="124" y="68"/>
                  </a:cubicBezTo>
                  <a:cubicBezTo>
                    <a:pt x="117" y="68"/>
                    <a:pt x="114" y="70"/>
                    <a:pt x="114" y="72"/>
                  </a:cubicBezTo>
                  <a:cubicBezTo>
                    <a:pt x="115" y="74"/>
                    <a:pt x="103" y="70"/>
                    <a:pt x="103" y="74"/>
                  </a:cubicBezTo>
                  <a:cubicBezTo>
                    <a:pt x="102" y="78"/>
                    <a:pt x="113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1" y="87"/>
                    <a:pt x="120" y="88"/>
                  </a:cubicBezTo>
                  <a:cubicBezTo>
                    <a:pt x="119" y="89"/>
                    <a:pt x="128" y="91"/>
                    <a:pt x="130" y="93"/>
                  </a:cubicBezTo>
                  <a:cubicBezTo>
                    <a:pt x="131" y="96"/>
                    <a:pt x="138" y="94"/>
                    <a:pt x="138" y="91"/>
                  </a:cubicBezTo>
                  <a:cubicBezTo>
                    <a:pt x="137" y="87"/>
                    <a:pt x="143" y="74"/>
                    <a:pt x="151" y="72"/>
                  </a:cubicBezTo>
                  <a:cubicBezTo>
                    <a:pt x="159" y="69"/>
                    <a:pt x="154" y="67"/>
                    <a:pt x="155" y="63"/>
                  </a:cubicBezTo>
                  <a:cubicBezTo>
                    <a:pt x="156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1" y="48"/>
                  </a:cubicBezTo>
                  <a:cubicBezTo>
                    <a:pt x="176" y="48"/>
                    <a:pt x="178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0" y="75"/>
                    <a:pt x="186" y="76"/>
                    <a:pt x="196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3" y="76"/>
                    <a:pt x="217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7" y="63"/>
                    <a:pt x="223" y="62"/>
                    <a:pt x="219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2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2" y="52"/>
                    <a:pt x="196" y="48"/>
                    <a:pt x="192" y="48"/>
                  </a:cubicBezTo>
                  <a:cubicBezTo>
                    <a:pt x="188" y="48"/>
                    <a:pt x="190" y="44"/>
                    <a:pt x="190" y="42"/>
                  </a:cubicBezTo>
                  <a:cubicBezTo>
                    <a:pt x="190" y="39"/>
                    <a:pt x="179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8" y="26"/>
                    <a:pt x="155" y="24"/>
                  </a:cubicBezTo>
                  <a:cubicBezTo>
                    <a:pt x="152" y="22"/>
                    <a:pt x="148" y="28"/>
                    <a:pt x="146" y="28"/>
                  </a:cubicBezTo>
                  <a:cubicBezTo>
                    <a:pt x="143" y="27"/>
                    <a:pt x="148" y="23"/>
                    <a:pt x="149" y="20"/>
                  </a:cubicBezTo>
                  <a:cubicBezTo>
                    <a:pt x="150" y="17"/>
                    <a:pt x="138" y="13"/>
                    <a:pt x="137" y="16"/>
                  </a:cubicBezTo>
                  <a:cubicBezTo>
                    <a:pt x="135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5" y="17"/>
                    <a:pt x="122" y="19"/>
                    <a:pt x="126" y="21"/>
                  </a:cubicBezTo>
                  <a:cubicBezTo>
                    <a:pt x="130" y="24"/>
                    <a:pt x="134" y="36"/>
                    <a:pt x="133" y="38"/>
                  </a:cubicBezTo>
                  <a:cubicBezTo>
                    <a:pt x="133" y="40"/>
                    <a:pt x="121" y="29"/>
                    <a:pt x="120" y="24"/>
                  </a:cubicBezTo>
                  <a:cubicBezTo>
                    <a:pt x="120" y="19"/>
                    <a:pt x="114" y="15"/>
                    <a:pt x="112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8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2" y="15"/>
                    <a:pt x="99" y="17"/>
                  </a:cubicBezTo>
                  <a:cubicBezTo>
                    <a:pt x="96" y="19"/>
                    <a:pt x="91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7" y="17"/>
                    <a:pt x="74" y="23"/>
                    <a:pt x="72" y="22"/>
                  </a:cubicBezTo>
                  <a:cubicBezTo>
                    <a:pt x="69" y="21"/>
                    <a:pt x="67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6" y="52"/>
                    <a:pt x="79" y="56"/>
                    <a:pt x="81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0" y="43"/>
                    <a:pt x="71" y="40"/>
                    <a:pt x="66" y="41"/>
                  </a:cubicBezTo>
                  <a:cubicBezTo>
                    <a:pt x="61" y="42"/>
                    <a:pt x="70" y="50"/>
                    <a:pt x="73" y="51"/>
                  </a:cubicBezTo>
                  <a:close/>
                  <a:moveTo>
                    <a:pt x="155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2" y="15"/>
                    <a:pt x="196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3" y="28"/>
                    <a:pt x="198" y="30"/>
                    <a:pt x="200" y="28"/>
                  </a:cubicBezTo>
                  <a:cubicBezTo>
                    <a:pt x="201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1" y="27"/>
                    <a:pt x="242" y="24"/>
                  </a:cubicBezTo>
                  <a:cubicBezTo>
                    <a:pt x="242" y="20"/>
                    <a:pt x="259" y="17"/>
                    <a:pt x="258" y="11"/>
                  </a:cubicBezTo>
                  <a:cubicBezTo>
                    <a:pt x="256" y="6"/>
                    <a:pt x="239" y="10"/>
                    <a:pt x="235" y="7"/>
                  </a:cubicBezTo>
                  <a:cubicBezTo>
                    <a:pt x="230" y="5"/>
                    <a:pt x="219" y="2"/>
                    <a:pt x="217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09" y="7"/>
                    <a:pt x="212" y="0"/>
                    <a:pt x="204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3" y="11"/>
                    <a:pt x="193" y="7"/>
                  </a:cubicBezTo>
                  <a:cubicBezTo>
                    <a:pt x="192" y="4"/>
                    <a:pt x="184" y="11"/>
                    <a:pt x="183" y="7"/>
                  </a:cubicBezTo>
                  <a:cubicBezTo>
                    <a:pt x="182" y="3"/>
                    <a:pt x="173" y="0"/>
                    <a:pt x="171" y="0"/>
                  </a:cubicBezTo>
                  <a:cubicBezTo>
                    <a:pt x="169" y="1"/>
                    <a:pt x="173" y="3"/>
                    <a:pt x="171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4" y="3"/>
                  </a:cubicBezTo>
                  <a:cubicBezTo>
                    <a:pt x="151" y="3"/>
                    <a:pt x="152" y="7"/>
                    <a:pt x="149" y="7"/>
                  </a:cubicBezTo>
                  <a:cubicBezTo>
                    <a:pt x="147" y="7"/>
                    <a:pt x="153" y="10"/>
                    <a:pt x="155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7" name="Freeform 141"/>
            <p:cNvSpPr>
              <a:spLocks/>
            </p:cNvSpPr>
            <p:nvPr userDrawn="1"/>
          </p:nvSpPr>
          <p:spPr bwMode="auto">
            <a:xfrm>
              <a:off x="2275715" y="2588953"/>
              <a:ext cx="83898" cy="29177"/>
            </a:xfrm>
            <a:custGeom>
              <a:avLst/>
              <a:gdLst>
                <a:gd name="T0" fmla="*/ 18 w 39"/>
                <a:gd name="T1" fmla="*/ 2 h 13"/>
                <a:gd name="T2" fmla="*/ 4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8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8" y="2"/>
                  </a:moveTo>
                  <a:cubicBezTo>
                    <a:pt x="16" y="3"/>
                    <a:pt x="0" y="2"/>
                    <a:pt x="4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1" y="13"/>
                    <a:pt x="39" y="11"/>
                    <a:pt x="39" y="8"/>
                  </a:cubicBezTo>
                  <a:cubicBezTo>
                    <a:pt x="39" y="6"/>
                    <a:pt x="20" y="0"/>
                    <a:pt x="18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8" name="Freeform 142"/>
            <p:cNvSpPr>
              <a:spLocks noEditPoints="1"/>
            </p:cNvSpPr>
            <p:nvPr userDrawn="1"/>
          </p:nvSpPr>
          <p:spPr bwMode="auto">
            <a:xfrm>
              <a:off x="797434" y="3225385"/>
              <a:ext cx="426201" cy="432191"/>
            </a:xfrm>
            <a:custGeom>
              <a:avLst/>
              <a:gdLst>
                <a:gd name="T0" fmla="*/ 176 w 199"/>
                <a:gd name="T1" fmla="*/ 23 h 186"/>
                <a:gd name="T2" fmla="*/ 143 w 199"/>
                <a:gd name="T3" fmla="*/ 9 h 186"/>
                <a:gd name="T4" fmla="*/ 139 w 199"/>
                <a:gd name="T5" fmla="*/ 30 h 186"/>
                <a:gd name="T6" fmla="*/ 125 w 199"/>
                <a:gd name="T7" fmla="*/ 40 h 186"/>
                <a:gd name="T8" fmla="*/ 123 w 199"/>
                <a:gd name="T9" fmla="*/ 55 h 186"/>
                <a:gd name="T10" fmla="*/ 135 w 199"/>
                <a:gd name="T11" fmla="*/ 51 h 186"/>
                <a:gd name="T12" fmla="*/ 138 w 199"/>
                <a:gd name="T13" fmla="*/ 42 h 186"/>
                <a:gd name="T14" fmla="*/ 163 w 199"/>
                <a:gd name="T15" fmla="*/ 43 h 186"/>
                <a:gd name="T16" fmla="*/ 186 w 199"/>
                <a:gd name="T17" fmla="*/ 31 h 186"/>
                <a:gd name="T18" fmla="*/ 188 w 199"/>
                <a:gd name="T19" fmla="*/ 20 h 186"/>
                <a:gd name="T20" fmla="*/ 123 w 199"/>
                <a:gd name="T21" fmla="*/ 78 h 186"/>
                <a:gd name="T22" fmla="*/ 110 w 199"/>
                <a:gd name="T23" fmla="*/ 103 h 186"/>
                <a:gd name="T24" fmla="*/ 91 w 199"/>
                <a:gd name="T25" fmla="*/ 108 h 186"/>
                <a:gd name="T26" fmla="*/ 75 w 199"/>
                <a:gd name="T27" fmla="*/ 127 h 186"/>
                <a:gd name="T28" fmla="*/ 54 w 199"/>
                <a:gd name="T29" fmla="*/ 131 h 186"/>
                <a:gd name="T30" fmla="*/ 19 w 199"/>
                <a:gd name="T31" fmla="*/ 144 h 186"/>
                <a:gd name="T32" fmla="*/ 32 w 199"/>
                <a:gd name="T33" fmla="*/ 148 h 186"/>
                <a:gd name="T34" fmla="*/ 66 w 199"/>
                <a:gd name="T35" fmla="*/ 151 h 186"/>
                <a:gd name="T36" fmla="*/ 84 w 199"/>
                <a:gd name="T37" fmla="*/ 143 h 186"/>
                <a:gd name="T38" fmla="*/ 102 w 199"/>
                <a:gd name="T39" fmla="*/ 140 h 186"/>
                <a:gd name="T40" fmla="*/ 118 w 199"/>
                <a:gd name="T41" fmla="*/ 134 h 186"/>
                <a:gd name="T42" fmla="*/ 132 w 199"/>
                <a:gd name="T43" fmla="*/ 117 h 186"/>
                <a:gd name="T44" fmla="*/ 145 w 199"/>
                <a:gd name="T45" fmla="*/ 89 h 186"/>
                <a:gd name="T46" fmla="*/ 125 w 199"/>
                <a:gd name="T47" fmla="*/ 64 h 186"/>
                <a:gd name="T48" fmla="*/ 38 w 199"/>
                <a:gd name="T49" fmla="*/ 150 h 186"/>
                <a:gd name="T50" fmla="*/ 43 w 199"/>
                <a:gd name="T51" fmla="*/ 162 h 186"/>
                <a:gd name="T52" fmla="*/ 61 w 199"/>
                <a:gd name="T53" fmla="*/ 148 h 186"/>
                <a:gd name="T54" fmla="*/ 25 w 199"/>
                <a:gd name="T55" fmla="*/ 160 h 186"/>
                <a:gd name="T56" fmla="*/ 6 w 199"/>
                <a:gd name="T57" fmla="*/ 156 h 186"/>
                <a:gd name="T58" fmla="*/ 8 w 199"/>
                <a:gd name="T59" fmla="*/ 161 h 186"/>
                <a:gd name="T60" fmla="*/ 14 w 199"/>
                <a:gd name="T61" fmla="*/ 185 h 186"/>
                <a:gd name="T62" fmla="*/ 25 w 199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9" h="186">
                  <a:moveTo>
                    <a:pt x="188" y="20"/>
                  </a:moveTo>
                  <a:cubicBezTo>
                    <a:pt x="186" y="17"/>
                    <a:pt x="182" y="22"/>
                    <a:pt x="176" y="23"/>
                  </a:cubicBezTo>
                  <a:cubicBezTo>
                    <a:pt x="171" y="24"/>
                    <a:pt x="155" y="11"/>
                    <a:pt x="151" y="6"/>
                  </a:cubicBezTo>
                  <a:cubicBezTo>
                    <a:pt x="147" y="0"/>
                    <a:pt x="140" y="5"/>
                    <a:pt x="143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39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5" y="34"/>
                    <a:pt x="130" y="38"/>
                    <a:pt x="125" y="40"/>
                  </a:cubicBezTo>
                  <a:cubicBezTo>
                    <a:pt x="120" y="42"/>
                    <a:pt x="121" y="45"/>
                    <a:pt x="123" y="46"/>
                  </a:cubicBezTo>
                  <a:cubicBezTo>
                    <a:pt x="125" y="47"/>
                    <a:pt x="124" y="52"/>
                    <a:pt x="123" y="55"/>
                  </a:cubicBezTo>
                  <a:cubicBezTo>
                    <a:pt x="122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0" y="42"/>
                    <a:pt x="155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199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1" y="66"/>
                    <a:pt x="119" y="76"/>
                    <a:pt x="123" y="78"/>
                  </a:cubicBezTo>
                  <a:cubicBezTo>
                    <a:pt x="126" y="81"/>
                    <a:pt x="116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1" y="108"/>
                  </a:cubicBezTo>
                  <a:cubicBezTo>
                    <a:pt x="93" y="105"/>
                    <a:pt x="82" y="109"/>
                    <a:pt x="83" y="116"/>
                  </a:cubicBezTo>
                  <a:cubicBezTo>
                    <a:pt x="83" y="123"/>
                    <a:pt x="73" y="124"/>
                    <a:pt x="75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1" y="128"/>
                    <a:pt x="37" y="132"/>
                  </a:cubicBezTo>
                  <a:cubicBezTo>
                    <a:pt x="32" y="136"/>
                    <a:pt x="25" y="143"/>
                    <a:pt x="19" y="144"/>
                  </a:cubicBezTo>
                  <a:cubicBezTo>
                    <a:pt x="13" y="145"/>
                    <a:pt x="16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1" y="141"/>
                    <a:pt x="65" y="146"/>
                    <a:pt x="66" y="151"/>
                  </a:cubicBezTo>
                  <a:cubicBezTo>
                    <a:pt x="66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4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5" y="135"/>
                    <a:pt x="106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4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4" y="114"/>
                    <a:pt x="137" y="106"/>
                    <a:pt x="134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39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3" y="149"/>
                    <a:pt x="38" y="150"/>
                  </a:cubicBezTo>
                  <a:cubicBezTo>
                    <a:pt x="32" y="151"/>
                    <a:pt x="32" y="163"/>
                    <a:pt x="36" y="164"/>
                  </a:cubicBezTo>
                  <a:cubicBezTo>
                    <a:pt x="39" y="165"/>
                    <a:pt x="42" y="165"/>
                    <a:pt x="43" y="162"/>
                  </a:cubicBezTo>
                  <a:cubicBezTo>
                    <a:pt x="44" y="158"/>
                    <a:pt x="49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0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6" y="156"/>
                  </a:cubicBezTo>
                  <a:cubicBezTo>
                    <a:pt x="1" y="160"/>
                    <a:pt x="0" y="161"/>
                    <a:pt x="2" y="164"/>
                  </a:cubicBezTo>
                  <a:cubicBezTo>
                    <a:pt x="4" y="168"/>
                    <a:pt x="7" y="164"/>
                    <a:pt x="8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0" y="186"/>
                    <a:pt x="14" y="185"/>
                  </a:cubicBezTo>
                  <a:cubicBezTo>
                    <a:pt x="18" y="184"/>
                    <a:pt x="22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9" name="Freeform 143"/>
            <p:cNvSpPr>
              <a:spLocks noEditPoints="1"/>
            </p:cNvSpPr>
            <p:nvPr userDrawn="1"/>
          </p:nvSpPr>
          <p:spPr bwMode="auto">
            <a:xfrm>
              <a:off x="-570101" y="2962788"/>
              <a:ext cx="1500094" cy="1046740"/>
            </a:xfrm>
            <a:custGeom>
              <a:avLst/>
              <a:gdLst>
                <a:gd name="T0" fmla="*/ 666 w 700"/>
                <a:gd name="T1" fmla="*/ 84 h 449"/>
                <a:gd name="T2" fmla="*/ 632 w 700"/>
                <a:gd name="T3" fmla="*/ 60 h 449"/>
                <a:gd name="T4" fmla="*/ 603 w 700"/>
                <a:gd name="T5" fmla="*/ 25 h 449"/>
                <a:gd name="T6" fmla="*/ 563 w 700"/>
                <a:gd name="T7" fmla="*/ 1 h 449"/>
                <a:gd name="T8" fmla="*/ 535 w 700"/>
                <a:gd name="T9" fmla="*/ 20 h 449"/>
                <a:gd name="T10" fmla="*/ 512 w 700"/>
                <a:gd name="T11" fmla="*/ 52 h 449"/>
                <a:gd name="T12" fmla="*/ 478 w 700"/>
                <a:gd name="T13" fmla="*/ 70 h 449"/>
                <a:gd name="T14" fmla="*/ 499 w 700"/>
                <a:gd name="T15" fmla="*/ 83 h 449"/>
                <a:gd name="T16" fmla="*/ 498 w 700"/>
                <a:gd name="T17" fmla="*/ 100 h 449"/>
                <a:gd name="T18" fmla="*/ 437 w 700"/>
                <a:gd name="T19" fmla="*/ 121 h 449"/>
                <a:gd name="T20" fmla="*/ 394 w 700"/>
                <a:gd name="T21" fmla="*/ 155 h 449"/>
                <a:gd name="T22" fmla="*/ 326 w 700"/>
                <a:gd name="T23" fmla="*/ 159 h 449"/>
                <a:gd name="T24" fmla="*/ 249 w 700"/>
                <a:gd name="T25" fmla="*/ 150 h 449"/>
                <a:gd name="T26" fmla="*/ 217 w 700"/>
                <a:gd name="T27" fmla="*/ 120 h 449"/>
                <a:gd name="T28" fmla="*/ 188 w 700"/>
                <a:gd name="T29" fmla="*/ 86 h 449"/>
                <a:gd name="T30" fmla="*/ 159 w 700"/>
                <a:gd name="T31" fmla="*/ 62 h 449"/>
                <a:gd name="T32" fmla="*/ 143 w 700"/>
                <a:gd name="T33" fmla="*/ 73 h 449"/>
                <a:gd name="T34" fmla="*/ 115 w 700"/>
                <a:gd name="T35" fmla="*/ 92 h 449"/>
                <a:gd name="T36" fmla="*/ 91 w 700"/>
                <a:gd name="T37" fmla="*/ 116 h 449"/>
                <a:gd name="T38" fmla="*/ 81 w 700"/>
                <a:gd name="T39" fmla="*/ 144 h 449"/>
                <a:gd name="T40" fmla="*/ 55 w 700"/>
                <a:gd name="T41" fmla="*/ 168 h 449"/>
                <a:gd name="T42" fmla="*/ 21 w 700"/>
                <a:gd name="T43" fmla="*/ 178 h 449"/>
                <a:gd name="T44" fmla="*/ 0 w 700"/>
                <a:gd name="T45" fmla="*/ 192 h 449"/>
                <a:gd name="T46" fmla="*/ 16 w 700"/>
                <a:gd name="T47" fmla="*/ 223 h 449"/>
                <a:gd name="T48" fmla="*/ 41 w 700"/>
                <a:gd name="T49" fmla="*/ 244 h 449"/>
                <a:gd name="T50" fmla="*/ 62 w 700"/>
                <a:gd name="T51" fmla="*/ 237 h 449"/>
                <a:gd name="T52" fmla="*/ 58 w 700"/>
                <a:gd name="T53" fmla="*/ 265 h 449"/>
                <a:gd name="T54" fmla="*/ 59 w 700"/>
                <a:gd name="T55" fmla="*/ 291 h 449"/>
                <a:gd name="T56" fmla="*/ 80 w 700"/>
                <a:gd name="T57" fmla="*/ 309 h 449"/>
                <a:gd name="T58" fmla="*/ 143 w 700"/>
                <a:gd name="T59" fmla="*/ 333 h 449"/>
                <a:gd name="T60" fmla="*/ 168 w 700"/>
                <a:gd name="T61" fmla="*/ 338 h 449"/>
                <a:gd name="T62" fmla="*/ 190 w 700"/>
                <a:gd name="T63" fmla="*/ 333 h 449"/>
                <a:gd name="T64" fmla="*/ 217 w 700"/>
                <a:gd name="T65" fmla="*/ 326 h 449"/>
                <a:gd name="T66" fmla="*/ 252 w 700"/>
                <a:gd name="T67" fmla="*/ 326 h 449"/>
                <a:gd name="T68" fmla="*/ 271 w 700"/>
                <a:gd name="T69" fmla="*/ 338 h 449"/>
                <a:gd name="T70" fmla="*/ 265 w 700"/>
                <a:gd name="T71" fmla="*/ 379 h 449"/>
                <a:gd name="T72" fmla="*/ 284 w 700"/>
                <a:gd name="T73" fmla="*/ 402 h 449"/>
                <a:gd name="T74" fmla="*/ 308 w 700"/>
                <a:gd name="T75" fmla="*/ 412 h 449"/>
                <a:gd name="T76" fmla="*/ 327 w 700"/>
                <a:gd name="T77" fmla="*/ 395 h 449"/>
                <a:gd name="T78" fmla="*/ 364 w 700"/>
                <a:gd name="T79" fmla="*/ 393 h 449"/>
                <a:gd name="T80" fmla="*/ 388 w 700"/>
                <a:gd name="T81" fmla="*/ 407 h 449"/>
                <a:gd name="T82" fmla="*/ 407 w 700"/>
                <a:gd name="T83" fmla="*/ 422 h 449"/>
                <a:gd name="T84" fmla="*/ 461 w 700"/>
                <a:gd name="T85" fmla="*/ 396 h 449"/>
                <a:gd name="T86" fmla="*/ 501 w 700"/>
                <a:gd name="T87" fmla="*/ 376 h 449"/>
                <a:gd name="T88" fmla="*/ 522 w 700"/>
                <a:gd name="T89" fmla="*/ 353 h 449"/>
                <a:gd name="T90" fmla="*/ 541 w 700"/>
                <a:gd name="T91" fmla="*/ 330 h 449"/>
                <a:gd name="T92" fmla="*/ 546 w 700"/>
                <a:gd name="T93" fmla="*/ 310 h 449"/>
                <a:gd name="T94" fmla="*/ 540 w 700"/>
                <a:gd name="T95" fmla="*/ 294 h 449"/>
                <a:gd name="T96" fmla="*/ 537 w 700"/>
                <a:gd name="T97" fmla="*/ 278 h 449"/>
                <a:gd name="T98" fmla="*/ 522 w 700"/>
                <a:gd name="T99" fmla="*/ 242 h 449"/>
                <a:gd name="T100" fmla="*/ 555 w 700"/>
                <a:gd name="T101" fmla="*/ 225 h 449"/>
                <a:gd name="T102" fmla="*/ 514 w 700"/>
                <a:gd name="T103" fmla="*/ 214 h 449"/>
                <a:gd name="T104" fmla="*/ 530 w 700"/>
                <a:gd name="T105" fmla="*/ 184 h 449"/>
                <a:gd name="T106" fmla="*/ 548 w 700"/>
                <a:gd name="T107" fmla="*/ 200 h 449"/>
                <a:gd name="T108" fmla="*/ 600 w 700"/>
                <a:gd name="T109" fmla="*/ 172 h 449"/>
                <a:gd name="T110" fmla="*/ 627 w 700"/>
                <a:gd name="T111" fmla="*/ 161 h 449"/>
                <a:gd name="T112" fmla="*/ 655 w 700"/>
                <a:gd name="T113" fmla="*/ 151 h 449"/>
                <a:gd name="T114" fmla="*/ 658 w 700"/>
                <a:gd name="T115" fmla="*/ 122 h 449"/>
                <a:gd name="T116" fmla="*/ 691 w 700"/>
                <a:gd name="T117" fmla="*/ 103 h 449"/>
                <a:gd name="T118" fmla="*/ 534 w 700"/>
                <a:gd name="T119" fmla="*/ 401 h 449"/>
                <a:gd name="T120" fmla="*/ 393 w 700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0" h="449">
                  <a:moveTo>
                    <a:pt x="697" y="80"/>
                  </a:moveTo>
                  <a:cubicBezTo>
                    <a:pt x="697" y="74"/>
                    <a:pt x="690" y="76"/>
                    <a:pt x="687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0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1" y="74"/>
                    <a:pt x="652" y="70"/>
                  </a:cubicBezTo>
                  <a:cubicBezTo>
                    <a:pt x="652" y="67"/>
                    <a:pt x="647" y="68"/>
                    <a:pt x="643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0" y="61"/>
                    <a:pt x="626" y="57"/>
                    <a:pt x="620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1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8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5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8" y="26"/>
                    <a:pt x="523" y="33"/>
                    <a:pt x="523" y="36"/>
                  </a:cubicBezTo>
                  <a:cubicBezTo>
                    <a:pt x="522" y="38"/>
                    <a:pt x="517" y="45"/>
                    <a:pt x="517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89" y="54"/>
                    <a:pt x="488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4" y="82"/>
                    <a:pt x="497" y="87"/>
                    <a:pt x="499" y="83"/>
                  </a:cubicBezTo>
                  <a:cubicBezTo>
                    <a:pt x="500" y="80"/>
                    <a:pt x="506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4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8" y="102"/>
                    <a:pt x="484" y="106"/>
                  </a:cubicBezTo>
                  <a:cubicBezTo>
                    <a:pt x="479" y="110"/>
                    <a:pt x="480" y="114"/>
                    <a:pt x="473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8" y="125"/>
                    <a:pt x="440" y="123"/>
                    <a:pt x="437" y="121"/>
                  </a:cubicBezTo>
                  <a:cubicBezTo>
                    <a:pt x="434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8" y="155"/>
                    <a:pt x="377" y="152"/>
                    <a:pt x="367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3" y="165"/>
                    <a:pt x="343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2" y="157"/>
                    <a:pt x="319" y="160"/>
                    <a:pt x="313" y="156"/>
                  </a:cubicBezTo>
                  <a:cubicBezTo>
                    <a:pt x="307" y="152"/>
                    <a:pt x="297" y="153"/>
                    <a:pt x="292" y="152"/>
                  </a:cubicBezTo>
                  <a:cubicBezTo>
                    <a:pt x="288" y="151"/>
                    <a:pt x="270" y="152"/>
                    <a:pt x="264" y="151"/>
                  </a:cubicBezTo>
                  <a:cubicBezTo>
                    <a:pt x="258" y="151"/>
                    <a:pt x="250" y="153"/>
                    <a:pt x="249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7" y="130"/>
                    <a:pt x="234" y="130"/>
                  </a:cubicBezTo>
                  <a:cubicBezTo>
                    <a:pt x="230" y="129"/>
                    <a:pt x="229" y="125"/>
                    <a:pt x="226" y="125"/>
                  </a:cubicBezTo>
                  <a:cubicBezTo>
                    <a:pt x="225" y="125"/>
                    <a:pt x="223" y="120"/>
                    <a:pt x="217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2" y="93"/>
                    <a:pt x="189" y="89"/>
                    <a:pt x="188" y="86"/>
                  </a:cubicBezTo>
                  <a:cubicBezTo>
                    <a:pt x="188" y="83"/>
                    <a:pt x="182" y="79"/>
                    <a:pt x="178" y="79"/>
                  </a:cubicBezTo>
                  <a:cubicBezTo>
                    <a:pt x="174" y="78"/>
                    <a:pt x="171" y="76"/>
                    <a:pt x="168" y="73"/>
                  </a:cubicBezTo>
                  <a:cubicBezTo>
                    <a:pt x="164" y="70"/>
                    <a:pt x="161" y="71"/>
                    <a:pt x="159" y="63"/>
                  </a:cubicBezTo>
                  <a:cubicBezTo>
                    <a:pt x="159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6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8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6" y="118"/>
                    <a:pt x="93" y="118"/>
                    <a:pt x="91" y="116"/>
                  </a:cubicBezTo>
                  <a:cubicBezTo>
                    <a:pt x="90" y="115"/>
                    <a:pt x="84" y="118"/>
                    <a:pt x="80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6" y="124"/>
                    <a:pt x="76" y="129"/>
                    <a:pt x="76" y="132"/>
                  </a:cubicBezTo>
                  <a:cubicBezTo>
                    <a:pt x="76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2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5" y="173"/>
                  </a:cubicBezTo>
                  <a:cubicBezTo>
                    <a:pt x="41" y="172"/>
                    <a:pt x="38" y="172"/>
                    <a:pt x="35" y="176"/>
                  </a:cubicBezTo>
                  <a:cubicBezTo>
                    <a:pt x="31" y="180"/>
                    <a:pt x="30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8" y="177"/>
                    <a:pt x="16" y="180"/>
                    <a:pt x="14" y="180"/>
                  </a:cubicBezTo>
                  <a:cubicBezTo>
                    <a:pt x="11" y="180"/>
                    <a:pt x="10" y="183"/>
                    <a:pt x="7" y="184"/>
                  </a:cubicBezTo>
                  <a:cubicBezTo>
                    <a:pt x="4" y="185"/>
                    <a:pt x="2" y="184"/>
                    <a:pt x="2" y="187"/>
                  </a:cubicBezTo>
                  <a:cubicBezTo>
                    <a:pt x="2" y="189"/>
                    <a:pt x="1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3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5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6" y="237"/>
                    <a:pt x="32" y="239"/>
                  </a:cubicBezTo>
                  <a:cubicBezTo>
                    <a:pt x="35" y="241"/>
                    <a:pt x="39" y="242"/>
                    <a:pt x="41" y="244"/>
                  </a:cubicBezTo>
                  <a:cubicBezTo>
                    <a:pt x="41" y="243"/>
                    <a:pt x="41" y="243"/>
                    <a:pt x="41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7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6" y="237"/>
                    <a:pt x="76" y="245"/>
                    <a:pt x="75" y="248"/>
                  </a:cubicBezTo>
                  <a:cubicBezTo>
                    <a:pt x="74" y="250"/>
                    <a:pt x="67" y="260"/>
                    <a:pt x="64" y="260"/>
                  </a:cubicBezTo>
                  <a:cubicBezTo>
                    <a:pt x="62" y="261"/>
                    <a:pt x="61" y="261"/>
                    <a:pt x="59" y="261"/>
                  </a:cubicBezTo>
                  <a:cubicBezTo>
                    <a:pt x="58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4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4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2" y="298"/>
                    <a:pt x="75" y="303"/>
                    <a:pt x="75" y="303"/>
                  </a:cubicBezTo>
                  <a:cubicBezTo>
                    <a:pt x="75" y="303"/>
                    <a:pt x="81" y="306"/>
                    <a:pt x="81" y="308"/>
                  </a:cubicBezTo>
                  <a:cubicBezTo>
                    <a:pt x="81" y="308"/>
                    <a:pt x="80" y="308"/>
                    <a:pt x="80" y="309"/>
                  </a:cubicBezTo>
                  <a:cubicBezTo>
                    <a:pt x="84" y="308"/>
                    <a:pt x="87" y="308"/>
                    <a:pt x="87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0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7" y="332"/>
                    <a:pt x="152" y="335"/>
                    <a:pt x="158" y="335"/>
                  </a:cubicBezTo>
                  <a:cubicBezTo>
                    <a:pt x="159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69" y="335"/>
                    <a:pt x="168" y="338"/>
                  </a:cubicBezTo>
                  <a:cubicBezTo>
                    <a:pt x="168" y="340"/>
                    <a:pt x="168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2" y="330"/>
                    <a:pt x="185" y="331"/>
                    <a:pt x="190" y="333"/>
                  </a:cubicBezTo>
                  <a:cubicBezTo>
                    <a:pt x="194" y="335"/>
                    <a:pt x="196" y="331"/>
                    <a:pt x="203" y="336"/>
                  </a:cubicBezTo>
                  <a:cubicBezTo>
                    <a:pt x="205" y="336"/>
                    <a:pt x="206" y="335"/>
                    <a:pt x="207" y="335"/>
                  </a:cubicBezTo>
                  <a:cubicBezTo>
                    <a:pt x="209" y="335"/>
                    <a:pt x="210" y="333"/>
                    <a:pt x="213" y="330"/>
                  </a:cubicBezTo>
                  <a:cubicBezTo>
                    <a:pt x="215" y="328"/>
                    <a:pt x="215" y="326"/>
                    <a:pt x="217" y="326"/>
                  </a:cubicBezTo>
                  <a:cubicBezTo>
                    <a:pt x="220" y="327"/>
                    <a:pt x="221" y="323"/>
                    <a:pt x="227" y="320"/>
                  </a:cubicBezTo>
                  <a:cubicBezTo>
                    <a:pt x="233" y="317"/>
                    <a:pt x="238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7" y="329"/>
                    <a:pt x="258" y="330"/>
                  </a:cubicBezTo>
                  <a:cubicBezTo>
                    <a:pt x="259" y="329"/>
                    <a:pt x="260" y="329"/>
                    <a:pt x="260" y="329"/>
                  </a:cubicBezTo>
                  <a:cubicBezTo>
                    <a:pt x="263" y="327"/>
                    <a:pt x="268" y="329"/>
                    <a:pt x="268" y="332"/>
                  </a:cubicBezTo>
                  <a:cubicBezTo>
                    <a:pt x="268" y="335"/>
                    <a:pt x="268" y="338"/>
                    <a:pt x="271" y="338"/>
                  </a:cubicBezTo>
                  <a:cubicBezTo>
                    <a:pt x="273" y="338"/>
                    <a:pt x="275" y="338"/>
                    <a:pt x="275" y="343"/>
                  </a:cubicBezTo>
                  <a:cubicBezTo>
                    <a:pt x="275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1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4" y="383"/>
                    <a:pt x="276" y="390"/>
                    <a:pt x="279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2" y="410"/>
                    <a:pt x="297" y="408"/>
                  </a:cubicBezTo>
                  <a:cubicBezTo>
                    <a:pt x="300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8" y="412"/>
                  </a:cubicBezTo>
                  <a:cubicBezTo>
                    <a:pt x="312" y="413"/>
                    <a:pt x="310" y="405"/>
                    <a:pt x="309" y="404"/>
                  </a:cubicBezTo>
                  <a:cubicBezTo>
                    <a:pt x="307" y="403"/>
                    <a:pt x="309" y="397"/>
                    <a:pt x="311" y="398"/>
                  </a:cubicBezTo>
                  <a:cubicBezTo>
                    <a:pt x="312" y="400"/>
                    <a:pt x="316" y="398"/>
                    <a:pt x="319" y="396"/>
                  </a:cubicBezTo>
                  <a:cubicBezTo>
                    <a:pt x="321" y="393"/>
                    <a:pt x="325" y="398"/>
                    <a:pt x="327" y="395"/>
                  </a:cubicBezTo>
                  <a:cubicBezTo>
                    <a:pt x="329" y="392"/>
                    <a:pt x="333" y="397"/>
                    <a:pt x="337" y="395"/>
                  </a:cubicBezTo>
                  <a:cubicBezTo>
                    <a:pt x="342" y="393"/>
                    <a:pt x="343" y="397"/>
                    <a:pt x="345" y="394"/>
                  </a:cubicBezTo>
                  <a:cubicBezTo>
                    <a:pt x="347" y="391"/>
                    <a:pt x="353" y="387"/>
                    <a:pt x="354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1" y="394"/>
                    <a:pt x="367" y="397"/>
                    <a:pt x="367" y="399"/>
                  </a:cubicBezTo>
                  <a:cubicBezTo>
                    <a:pt x="367" y="401"/>
                    <a:pt x="376" y="407"/>
                    <a:pt x="379" y="407"/>
                  </a:cubicBezTo>
                  <a:cubicBezTo>
                    <a:pt x="379" y="407"/>
                    <a:pt x="380" y="408"/>
                    <a:pt x="381" y="409"/>
                  </a:cubicBezTo>
                  <a:cubicBezTo>
                    <a:pt x="383" y="408"/>
                    <a:pt x="387" y="410"/>
                    <a:pt x="388" y="407"/>
                  </a:cubicBezTo>
                  <a:cubicBezTo>
                    <a:pt x="389" y="404"/>
                    <a:pt x="393" y="405"/>
                    <a:pt x="395" y="408"/>
                  </a:cubicBezTo>
                  <a:cubicBezTo>
                    <a:pt x="396" y="410"/>
                    <a:pt x="398" y="410"/>
                    <a:pt x="401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2" y="414"/>
                    <a:pt x="404" y="419"/>
                    <a:pt x="407" y="422"/>
                  </a:cubicBezTo>
                  <a:cubicBezTo>
                    <a:pt x="410" y="424"/>
                    <a:pt x="411" y="420"/>
                    <a:pt x="410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7" y="404"/>
                    <a:pt x="449" y="397"/>
                    <a:pt x="449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4" y="393"/>
                    <a:pt x="477" y="393"/>
                    <a:pt x="481" y="393"/>
                  </a:cubicBezTo>
                  <a:cubicBezTo>
                    <a:pt x="484" y="393"/>
                    <a:pt x="484" y="390"/>
                    <a:pt x="488" y="387"/>
                  </a:cubicBezTo>
                  <a:cubicBezTo>
                    <a:pt x="491" y="384"/>
                    <a:pt x="491" y="383"/>
                    <a:pt x="495" y="382"/>
                  </a:cubicBezTo>
                  <a:cubicBezTo>
                    <a:pt x="499" y="381"/>
                    <a:pt x="501" y="377"/>
                    <a:pt x="501" y="376"/>
                  </a:cubicBezTo>
                  <a:cubicBezTo>
                    <a:pt x="501" y="374"/>
                    <a:pt x="509" y="373"/>
                    <a:pt x="509" y="371"/>
                  </a:cubicBezTo>
                  <a:cubicBezTo>
                    <a:pt x="510" y="369"/>
                    <a:pt x="515" y="368"/>
                    <a:pt x="515" y="366"/>
                  </a:cubicBezTo>
                  <a:cubicBezTo>
                    <a:pt x="515" y="363"/>
                    <a:pt x="519" y="364"/>
                    <a:pt x="520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0" y="348"/>
                  </a:cubicBezTo>
                  <a:cubicBezTo>
                    <a:pt x="520" y="347"/>
                    <a:pt x="525" y="346"/>
                    <a:pt x="528" y="345"/>
                  </a:cubicBezTo>
                  <a:cubicBezTo>
                    <a:pt x="531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1" y="330"/>
                  </a:cubicBezTo>
                  <a:cubicBezTo>
                    <a:pt x="543" y="330"/>
                    <a:pt x="544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3" y="316"/>
                    <a:pt x="546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3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3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6" y="287"/>
                    <a:pt x="532" y="284"/>
                    <a:pt x="536" y="286"/>
                  </a:cubicBezTo>
                  <a:cubicBezTo>
                    <a:pt x="540" y="288"/>
                    <a:pt x="545" y="290"/>
                    <a:pt x="547" y="288"/>
                  </a:cubicBezTo>
                  <a:cubicBezTo>
                    <a:pt x="548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7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5" y="249"/>
                    <a:pt x="517" y="244"/>
                    <a:pt x="522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0" y="236"/>
                    <a:pt x="532" y="235"/>
                    <a:pt x="534" y="232"/>
                  </a:cubicBezTo>
                  <a:cubicBezTo>
                    <a:pt x="536" y="228"/>
                    <a:pt x="540" y="230"/>
                    <a:pt x="541" y="228"/>
                  </a:cubicBezTo>
                  <a:cubicBezTo>
                    <a:pt x="543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39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6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6" y="177"/>
                    <a:pt x="544" y="173"/>
                    <a:pt x="550" y="177"/>
                  </a:cubicBezTo>
                  <a:cubicBezTo>
                    <a:pt x="555" y="181"/>
                    <a:pt x="543" y="188"/>
                    <a:pt x="542" y="192"/>
                  </a:cubicBezTo>
                  <a:cubicBezTo>
                    <a:pt x="540" y="196"/>
                    <a:pt x="543" y="197"/>
                    <a:pt x="540" y="200"/>
                  </a:cubicBezTo>
                  <a:cubicBezTo>
                    <a:pt x="536" y="203"/>
                    <a:pt x="541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1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8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2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5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0" y="162"/>
                    <a:pt x="622" y="162"/>
                    <a:pt x="627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39" y="155"/>
                    <a:pt x="639" y="147"/>
                    <a:pt x="642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5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7" y="139"/>
                  </a:cubicBezTo>
                  <a:cubicBezTo>
                    <a:pt x="656" y="135"/>
                    <a:pt x="657" y="132"/>
                    <a:pt x="657" y="130"/>
                  </a:cubicBezTo>
                  <a:cubicBezTo>
                    <a:pt x="656" y="128"/>
                    <a:pt x="656" y="122"/>
                    <a:pt x="658" y="122"/>
                  </a:cubicBezTo>
                  <a:cubicBezTo>
                    <a:pt x="661" y="122"/>
                    <a:pt x="664" y="116"/>
                    <a:pt x="668" y="118"/>
                  </a:cubicBezTo>
                  <a:cubicBezTo>
                    <a:pt x="671" y="120"/>
                    <a:pt x="678" y="121"/>
                    <a:pt x="678" y="118"/>
                  </a:cubicBezTo>
                  <a:cubicBezTo>
                    <a:pt x="678" y="115"/>
                    <a:pt x="683" y="115"/>
                    <a:pt x="684" y="111"/>
                  </a:cubicBezTo>
                  <a:cubicBezTo>
                    <a:pt x="684" y="107"/>
                    <a:pt x="690" y="106"/>
                    <a:pt x="691" y="103"/>
                  </a:cubicBezTo>
                  <a:cubicBezTo>
                    <a:pt x="692" y="99"/>
                    <a:pt x="693" y="91"/>
                    <a:pt x="697" y="89"/>
                  </a:cubicBezTo>
                  <a:cubicBezTo>
                    <a:pt x="700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7" y="399"/>
                    <a:pt x="551" y="371"/>
                    <a:pt x="548" y="368"/>
                  </a:cubicBezTo>
                  <a:cubicBezTo>
                    <a:pt x="545" y="364"/>
                    <a:pt x="531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2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8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0" name="Freeform 144"/>
            <p:cNvSpPr>
              <a:spLocks noEditPoints="1"/>
            </p:cNvSpPr>
            <p:nvPr userDrawn="1"/>
          </p:nvSpPr>
          <p:spPr bwMode="auto">
            <a:xfrm>
              <a:off x="483656" y="3991293"/>
              <a:ext cx="243304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7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4 w 113"/>
                <a:gd name="T37" fmla="*/ 42 h 146"/>
                <a:gd name="T38" fmla="*/ 37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4 w 113"/>
                <a:gd name="T55" fmla="*/ 96 h 146"/>
                <a:gd name="T56" fmla="*/ 66 w 113"/>
                <a:gd name="T57" fmla="*/ 108 h 146"/>
                <a:gd name="T58" fmla="*/ 78 w 113"/>
                <a:gd name="T59" fmla="*/ 90 h 146"/>
                <a:gd name="T60" fmla="*/ 74 w 113"/>
                <a:gd name="T61" fmla="*/ 89 h 146"/>
                <a:gd name="T62" fmla="*/ 56 w 113"/>
                <a:gd name="T63" fmla="*/ 76 h 146"/>
                <a:gd name="T64" fmla="*/ 57 w 113"/>
                <a:gd name="T65" fmla="*/ 90 h 146"/>
                <a:gd name="T66" fmla="*/ 16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6 w 113"/>
                <a:gd name="T75" fmla="*/ 97 h 146"/>
                <a:gd name="T76" fmla="*/ 78 w 113"/>
                <a:gd name="T77" fmla="*/ 103 h 146"/>
                <a:gd name="T78" fmla="*/ 86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4 w 113"/>
                <a:gd name="T91" fmla="*/ 114 h 146"/>
                <a:gd name="T92" fmla="*/ 74 w 113"/>
                <a:gd name="T93" fmla="*/ 112 h 146"/>
                <a:gd name="T94" fmla="*/ 60 w 113"/>
                <a:gd name="T95" fmla="*/ 119 h 146"/>
                <a:gd name="T96" fmla="*/ 56 w 113"/>
                <a:gd name="T97" fmla="*/ 130 h 146"/>
                <a:gd name="T98" fmla="*/ 66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6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6" y="56"/>
                    <a:pt x="75" y="63"/>
                    <a:pt x="74" y="66"/>
                  </a:cubicBezTo>
                  <a:cubicBezTo>
                    <a:pt x="73" y="69"/>
                    <a:pt x="74" y="78"/>
                    <a:pt x="77" y="76"/>
                  </a:cubicBezTo>
                  <a:cubicBezTo>
                    <a:pt x="80" y="73"/>
                    <a:pt x="85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1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7" y="12"/>
                    <a:pt x="58" y="8"/>
                  </a:cubicBezTo>
                  <a:cubicBezTo>
                    <a:pt x="59" y="4"/>
                    <a:pt x="58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1" y="42"/>
                    <a:pt x="34" y="42"/>
                  </a:cubicBezTo>
                  <a:cubicBezTo>
                    <a:pt x="37" y="42"/>
                    <a:pt x="39" y="45"/>
                    <a:pt x="37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6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7" y="93"/>
                    <a:pt x="64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8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1" y="75"/>
                    <a:pt x="56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6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6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6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6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0" y="114"/>
                    <a:pt x="84" y="110"/>
                    <a:pt x="84" y="114"/>
                  </a:cubicBezTo>
                  <a:cubicBezTo>
                    <a:pt x="85" y="118"/>
                    <a:pt x="77" y="114"/>
                    <a:pt x="74" y="112"/>
                  </a:cubicBezTo>
                  <a:cubicBezTo>
                    <a:pt x="70" y="109"/>
                    <a:pt x="66" y="118"/>
                    <a:pt x="60" y="119"/>
                  </a:cubicBezTo>
                  <a:cubicBezTo>
                    <a:pt x="55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6" y="125"/>
                  </a:cubicBezTo>
                  <a:cubicBezTo>
                    <a:pt x="70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0" y="146"/>
                    <a:pt x="96" y="136"/>
                    <a:pt x="96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1" name="Freeform 145"/>
            <p:cNvSpPr>
              <a:spLocks noEditPoints="1"/>
            </p:cNvSpPr>
            <p:nvPr userDrawn="1"/>
          </p:nvSpPr>
          <p:spPr bwMode="auto">
            <a:xfrm>
              <a:off x="1082687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7 w 148"/>
                <a:gd name="T11" fmla="*/ 38 h 87"/>
                <a:gd name="T12" fmla="*/ 54 w 148"/>
                <a:gd name="T13" fmla="*/ 26 h 87"/>
                <a:gd name="T14" fmla="*/ 8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6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1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7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7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3" y="79"/>
                    <a:pt x="97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2" y="51"/>
                    <a:pt x="69" y="44"/>
                    <a:pt x="75" y="45"/>
                  </a:cubicBezTo>
                  <a:cubicBezTo>
                    <a:pt x="81" y="45"/>
                    <a:pt x="82" y="42"/>
                    <a:pt x="77" y="38"/>
                  </a:cubicBezTo>
                  <a:cubicBezTo>
                    <a:pt x="72" y="33"/>
                    <a:pt x="55" y="32"/>
                    <a:pt x="54" y="26"/>
                  </a:cubicBezTo>
                  <a:cubicBezTo>
                    <a:pt x="53" y="20"/>
                    <a:pt x="22" y="5"/>
                    <a:pt x="8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7" y="73"/>
                    <a:pt x="23" y="65"/>
                    <a:pt x="26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6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1" y="81"/>
                    <a:pt x="100" y="87"/>
                    <a:pt x="108" y="87"/>
                  </a:cubicBezTo>
                  <a:cubicBezTo>
                    <a:pt x="115" y="87"/>
                    <a:pt x="108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1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7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2" name="Freeform 146"/>
            <p:cNvSpPr>
              <a:spLocks/>
            </p:cNvSpPr>
            <p:nvPr userDrawn="1"/>
          </p:nvSpPr>
          <p:spPr bwMode="auto">
            <a:xfrm>
              <a:off x="-429153" y="4224712"/>
              <a:ext cx="57051" cy="103945"/>
            </a:xfrm>
            <a:custGeom>
              <a:avLst/>
              <a:gdLst>
                <a:gd name="T0" fmla="*/ 6 w 26"/>
                <a:gd name="T1" fmla="*/ 0 h 45"/>
                <a:gd name="T2" fmla="*/ 2 w 26"/>
                <a:gd name="T3" fmla="*/ 10 h 45"/>
                <a:gd name="T4" fmla="*/ 1 w 26"/>
                <a:gd name="T5" fmla="*/ 25 h 45"/>
                <a:gd name="T6" fmla="*/ 7 w 26"/>
                <a:gd name="T7" fmla="*/ 41 h 45"/>
                <a:gd name="T8" fmla="*/ 25 w 26"/>
                <a:gd name="T9" fmla="*/ 25 h 45"/>
                <a:gd name="T10" fmla="*/ 6 w 26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45">
                  <a:moveTo>
                    <a:pt x="6" y="0"/>
                  </a:moveTo>
                  <a:cubicBezTo>
                    <a:pt x="3" y="0"/>
                    <a:pt x="4" y="6"/>
                    <a:pt x="2" y="10"/>
                  </a:cubicBezTo>
                  <a:cubicBezTo>
                    <a:pt x="0" y="14"/>
                    <a:pt x="1" y="19"/>
                    <a:pt x="1" y="25"/>
                  </a:cubicBezTo>
                  <a:cubicBezTo>
                    <a:pt x="2" y="31"/>
                    <a:pt x="1" y="37"/>
                    <a:pt x="7" y="41"/>
                  </a:cubicBezTo>
                  <a:cubicBezTo>
                    <a:pt x="14" y="45"/>
                    <a:pt x="25" y="34"/>
                    <a:pt x="25" y="25"/>
                  </a:cubicBezTo>
                  <a:cubicBezTo>
                    <a:pt x="26" y="16"/>
                    <a:pt x="9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3" name="Freeform 147"/>
            <p:cNvSpPr>
              <a:spLocks/>
            </p:cNvSpPr>
            <p:nvPr userDrawn="1"/>
          </p:nvSpPr>
          <p:spPr bwMode="auto">
            <a:xfrm>
              <a:off x="-1357064" y="4762672"/>
              <a:ext cx="187931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9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3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3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7" y="9"/>
                    <a:pt x="67" y="13"/>
                    <a:pt x="67" y="16"/>
                  </a:cubicBezTo>
                  <a:cubicBezTo>
                    <a:pt x="67" y="18"/>
                    <a:pt x="63" y="21"/>
                    <a:pt x="60" y="21"/>
                  </a:cubicBezTo>
                  <a:cubicBezTo>
                    <a:pt x="57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0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9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0" y="123"/>
                    <a:pt x="3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3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3" y="46"/>
                    <a:pt x="76" y="41"/>
                    <a:pt x="79" y="45"/>
                  </a:cubicBezTo>
                  <a:cubicBezTo>
                    <a:pt x="81" y="48"/>
                    <a:pt x="84" y="48"/>
                    <a:pt x="86" y="43"/>
                  </a:cubicBezTo>
                  <a:cubicBezTo>
                    <a:pt x="87" y="38"/>
                    <a:pt x="81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4" name="Freeform 148"/>
            <p:cNvSpPr>
              <a:spLocks noEditPoints="1"/>
            </p:cNvSpPr>
            <p:nvPr userDrawn="1"/>
          </p:nvSpPr>
          <p:spPr bwMode="auto">
            <a:xfrm>
              <a:off x="-1365454" y="3976704"/>
              <a:ext cx="300355" cy="184183"/>
            </a:xfrm>
            <a:custGeom>
              <a:avLst/>
              <a:gdLst>
                <a:gd name="T0" fmla="*/ 99 w 140"/>
                <a:gd name="T1" fmla="*/ 3 h 79"/>
                <a:gd name="T2" fmla="*/ 76 w 140"/>
                <a:gd name="T3" fmla="*/ 5 h 79"/>
                <a:gd name="T4" fmla="*/ 58 w 140"/>
                <a:gd name="T5" fmla="*/ 19 h 79"/>
                <a:gd name="T6" fmla="*/ 50 w 140"/>
                <a:gd name="T7" fmla="*/ 22 h 79"/>
                <a:gd name="T8" fmla="*/ 34 w 140"/>
                <a:gd name="T9" fmla="*/ 19 h 79"/>
                <a:gd name="T10" fmla="*/ 19 w 140"/>
                <a:gd name="T11" fmla="*/ 18 h 79"/>
                <a:gd name="T12" fmla="*/ 11 w 140"/>
                <a:gd name="T13" fmla="*/ 17 h 79"/>
                <a:gd name="T14" fmla="*/ 6 w 140"/>
                <a:gd name="T15" fmla="*/ 21 h 79"/>
                <a:gd name="T16" fmla="*/ 6 w 140"/>
                <a:gd name="T17" fmla="*/ 27 h 79"/>
                <a:gd name="T18" fmla="*/ 1 w 140"/>
                <a:gd name="T19" fmla="*/ 30 h 79"/>
                <a:gd name="T20" fmla="*/ 2 w 140"/>
                <a:gd name="T21" fmla="*/ 36 h 79"/>
                <a:gd name="T22" fmla="*/ 5 w 140"/>
                <a:gd name="T23" fmla="*/ 53 h 79"/>
                <a:gd name="T24" fmla="*/ 9 w 140"/>
                <a:gd name="T25" fmla="*/ 69 h 79"/>
                <a:gd name="T26" fmla="*/ 30 w 140"/>
                <a:gd name="T27" fmla="*/ 67 h 79"/>
                <a:gd name="T28" fmla="*/ 45 w 140"/>
                <a:gd name="T29" fmla="*/ 63 h 79"/>
                <a:gd name="T30" fmla="*/ 58 w 140"/>
                <a:gd name="T31" fmla="*/ 57 h 79"/>
                <a:gd name="T32" fmla="*/ 70 w 140"/>
                <a:gd name="T33" fmla="*/ 55 h 79"/>
                <a:gd name="T34" fmla="*/ 79 w 140"/>
                <a:gd name="T35" fmla="*/ 49 h 79"/>
                <a:gd name="T36" fmla="*/ 103 w 140"/>
                <a:gd name="T37" fmla="*/ 42 h 79"/>
                <a:gd name="T38" fmla="*/ 114 w 140"/>
                <a:gd name="T39" fmla="*/ 31 h 79"/>
                <a:gd name="T40" fmla="*/ 124 w 140"/>
                <a:gd name="T41" fmla="*/ 28 h 79"/>
                <a:gd name="T42" fmla="*/ 110 w 140"/>
                <a:gd name="T43" fmla="*/ 0 h 79"/>
                <a:gd name="T44" fmla="*/ 99 w 140"/>
                <a:gd name="T45" fmla="*/ 3 h 79"/>
                <a:gd name="T46" fmla="*/ 127 w 140"/>
                <a:gd name="T47" fmla="*/ 75 h 79"/>
                <a:gd name="T48" fmla="*/ 139 w 140"/>
                <a:gd name="T49" fmla="*/ 73 h 79"/>
                <a:gd name="T50" fmla="*/ 127 w 140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0" h="79">
                  <a:moveTo>
                    <a:pt x="99" y="3"/>
                  </a:moveTo>
                  <a:cubicBezTo>
                    <a:pt x="93" y="5"/>
                    <a:pt x="78" y="4"/>
                    <a:pt x="76" y="5"/>
                  </a:cubicBezTo>
                  <a:cubicBezTo>
                    <a:pt x="74" y="6"/>
                    <a:pt x="60" y="15"/>
                    <a:pt x="58" y="19"/>
                  </a:cubicBezTo>
                  <a:cubicBezTo>
                    <a:pt x="56" y="23"/>
                    <a:pt x="53" y="24"/>
                    <a:pt x="50" y="22"/>
                  </a:cubicBezTo>
                  <a:cubicBezTo>
                    <a:pt x="47" y="20"/>
                    <a:pt x="35" y="20"/>
                    <a:pt x="34" y="19"/>
                  </a:cubicBezTo>
                  <a:cubicBezTo>
                    <a:pt x="33" y="18"/>
                    <a:pt x="24" y="18"/>
                    <a:pt x="19" y="18"/>
                  </a:cubicBezTo>
                  <a:cubicBezTo>
                    <a:pt x="15" y="19"/>
                    <a:pt x="13" y="16"/>
                    <a:pt x="11" y="17"/>
                  </a:cubicBezTo>
                  <a:cubicBezTo>
                    <a:pt x="9" y="18"/>
                    <a:pt x="7" y="20"/>
                    <a:pt x="6" y="21"/>
                  </a:cubicBezTo>
                  <a:cubicBezTo>
                    <a:pt x="5" y="22"/>
                    <a:pt x="7" y="26"/>
                    <a:pt x="6" y="27"/>
                  </a:cubicBezTo>
                  <a:cubicBezTo>
                    <a:pt x="6" y="27"/>
                    <a:pt x="4" y="28"/>
                    <a:pt x="1" y="30"/>
                  </a:cubicBezTo>
                  <a:cubicBezTo>
                    <a:pt x="2" y="32"/>
                    <a:pt x="2" y="34"/>
                    <a:pt x="2" y="36"/>
                  </a:cubicBezTo>
                  <a:cubicBezTo>
                    <a:pt x="0" y="40"/>
                    <a:pt x="1" y="49"/>
                    <a:pt x="5" y="53"/>
                  </a:cubicBezTo>
                  <a:cubicBezTo>
                    <a:pt x="9" y="58"/>
                    <a:pt x="7" y="68"/>
                    <a:pt x="9" y="69"/>
                  </a:cubicBezTo>
                  <a:cubicBezTo>
                    <a:pt x="11" y="71"/>
                    <a:pt x="24" y="71"/>
                    <a:pt x="30" y="67"/>
                  </a:cubicBezTo>
                  <a:cubicBezTo>
                    <a:pt x="36" y="63"/>
                    <a:pt x="40" y="63"/>
                    <a:pt x="45" y="63"/>
                  </a:cubicBezTo>
                  <a:cubicBezTo>
                    <a:pt x="50" y="63"/>
                    <a:pt x="56" y="59"/>
                    <a:pt x="58" y="57"/>
                  </a:cubicBezTo>
                  <a:cubicBezTo>
                    <a:pt x="60" y="55"/>
                    <a:pt x="67" y="55"/>
                    <a:pt x="70" y="55"/>
                  </a:cubicBezTo>
                  <a:cubicBezTo>
                    <a:pt x="72" y="56"/>
                    <a:pt x="75" y="53"/>
                    <a:pt x="79" y="49"/>
                  </a:cubicBezTo>
                  <a:cubicBezTo>
                    <a:pt x="82" y="46"/>
                    <a:pt x="92" y="45"/>
                    <a:pt x="103" y="42"/>
                  </a:cubicBezTo>
                  <a:cubicBezTo>
                    <a:pt x="114" y="39"/>
                    <a:pt x="112" y="34"/>
                    <a:pt x="114" y="31"/>
                  </a:cubicBezTo>
                  <a:cubicBezTo>
                    <a:pt x="117" y="29"/>
                    <a:pt x="120" y="29"/>
                    <a:pt x="124" y="28"/>
                  </a:cubicBezTo>
                  <a:cubicBezTo>
                    <a:pt x="119" y="17"/>
                    <a:pt x="113" y="6"/>
                    <a:pt x="110" y="0"/>
                  </a:cubicBezTo>
                  <a:cubicBezTo>
                    <a:pt x="105" y="2"/>
                    <a:pt x="101" y="3"/>
                    <a:pt x="99" y="3"/>
                  </a:cubicBezTo>
                  <a:close/>
                  <a:moveTo>
                    <a:pt x="127" y="75"/>
                  </a:moveTo>
                  <a:cubicBezTo>
                    <a:pt x="131" y="79"/>
                    <a:pt x="139" y="74"/>
                    <a:pt x="139" y="73"/>
                  </a:cubicBezTo>
                  <a:cubicBezTo>
                    <a:pt x="140" y="71"/>
                    <a:pt x="123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5" name="Freeform 149"/>
            <p:cNvSpPr>
              <a:spLocks noEditPoints="1"/>
            </p:cNvSpPr>
            <p:nvPr userDrawn="1"/>
          </p:nvSpPr>
          <p:spPr bwMode="auto">
            <a:xfrm>
              <a:off x="374588" y="4742612"/>
              <a:ext cx="1026910" cy="920913"/>
            </a:xfrm>
            <a:custGeom>
              <a:avLst/>
              <a:gdLst>
                <a:gd name="T0" fmla="*/ 473 w 479"/>
                <a:gd name="T1" fmla="*/ 172 h 395"/>
                <a:gd name="T2" fmla="*/ 453 w 479"/>
                <a:gd name="T3" fmla="*/ 154 h 395"/>
                <a:gd name="T4" fmla="*/ 438 w 479"/>
                <a:gd name="T5" fmla="*/ 134 h 395"/>
                <a:gd name="T6" fmla="*/ 424 w 479"/>
                <a:gd name="T7" fmla="*/ 119 h 395"/>
                <a:gd name="T8" fmla="*/ 391 w 479"/>
                <a:gd name="T9" fmla="*/ 89 h 395"/>
                <a:gd name="T10" fmla="*/ 379 w 479"/>
                <a:gd name="T11" fmla="*/ 51 h 395"/>
                <a:gd name="T12" fmla="*/ 359 w 479"/>
                <a:gd name="T13" fmla="*/ 32 h 395"/>
                <a:gd name="T14" fmla="*/ 340 w 479"/>
                <a:gd name="T15" fmla="*/ 10 h 395"/>
                <a:gd name="T16" fmla="*/ 335 w 479"/>
                <a:gd name="T17" fmla="*/ 49 h 395"/>
                <a:gd name="T18" fmla="*/ 307 w 479"/>
                <a:gd name="T19" fmla="*/ 73 h 395"/>
                <a:gd name="T20" fmla="*/ 274 w 479"/>
                <a:gd name="T21" fmla="*/ 56 h 395"/>
                <a:gd name="T22" fmla="*/ 268 w 479"/>
                <a:gd name="T23" fmla="*/ 34 h 395"/>
                <a:gd name="T24" fmla="*/ 277 w 479"/>
                <a:gd name="T25" fmla="*/ 16 h 395"/>
                <a:gd name="T26" fmla="*/ 259 w 479"/>
                <a:gd name="T27" fmla="*/ 18 h 395"/>
                <a:gd name="T28" fmla="*/ 230 w 479"/>
                <a:gd name="T29" fmla="*/ 13 h 395"/>
                <a:gd name="T30" fmla="*/ 201 w 479"/>
                <a:gd name="T31" fmla="*/ 31 h 395"/>
                <a:gd name="T32" fmla="*/ 190 w 479"/>
                <a:gd name="T33" fmla="*/ 49 h 395"/>
                <a:gd name="T34" fmla="*/ 173 w 479"/>
                <a:gd name="T35" fmla="*/ 42 h 395"/>
                <a:gd name="T36" fmla="*/ 152 w 479"/>
                <a:gd name="T37" fmla="*/ 44 h 395"/>
                <a:gd name="T38" fmla="*/ 136 w 479"/>
                <a:gd name="T39" fmla="*/ 53 h 395"/>
                <a:gd name="T40" fmla="*/ 127 w 479"/>
                <a:gd name="T41" fmla="*/ 71 h 395"/>
                <a:gd name="T42" fmla="*/ 110 w 479"/>
                <a:gd name="T43" fmla="*/ 72 h 395"/>
                <a:gd name="T44" fmla="*/ 72 w 479"/>
                <a:gd name="T45" fmla="*/ 106 h 395"/>
                <a:gd name="T46" fmla="*/ 35 w 479"/>
                <a:gd name="T47" fmla="*/ 117 h 395"/>
                <a:gd name="T48" fmla="*/ 13 w 479"/>
                <a:gd name="T49" fmla="*/ 125 h 395"/>
                <a:gd name="T50" fmla="*/ 6 w 479"/>
                <a:gd name="T51" fmla="*/ 163 h 395"/>
                <a:gd name="T52" fmla="*/ 9 w 479"/>
                <a:gd name="T53" fmla="*/ 179 h 395"/>
                <a:gd name="T54" fmla="*/ 22 w 479"/>
                <a:gd name="T55" fmla="*/ 218 h 395"/>
                <a:gd name="T56" fmla="*/ 23 w 479"/>
                <a:gd name="T57" fmla="*/ 266 h 395"/>
                <a:gd name="T58" fmla="*/ 58 w 479"/>
                <a:gd name="T59" fmla="*/ 282 h 395"/>
                <a:gd name="T60" fmla="*/ 108 w 479"/>
                <a:gd name="T61" fmla="*/ 269 h 395"/>
                <a:gd name="T62" fmla="*/ 162 w 479"/>
                <a:gd name="T63" fmla="*/ 249 h 395"/>
                <a:gd name="T64" fmla="*/ 227 w 479"/>
                <a:gd name="T65" fmla="*/ 246 h 395"/>
                <a:gd name="T66" fmla="*/ 248 w 479"/>
                <a:gd name="T67" fmla="*/ 257 h 395"/>
                <a:gd name="T68" fmla="*/ 271 w 479"/>
                <a:gd name="T69" fmla="*/ 275 h 395"/>
                <a:gd name="T70" fmla="*/ 287 w 479"/>
                <a:gd name="T71" fmla="*/ 273 h 395"/>
                <a:gd name="T72" fmla="*/ 298 w 479"/>
                <a:gd name="T73" fmla="*/ 277 h 395"/>
                <a:gd name="T74" fmla="*/ 314 w 479"/>
                <a:gd name="T75" fmla="*/ 304 h 395"/>
                <a:gd name="T76" fmla="*/ 356 w 479"/>
                <a:gd name="T77" fmla="*/ 330 h 395"/>
                <a:gd name="T78" fmla="*/ 378 w 479"/>
                <a:gd name="T79" fmla="*/ 327 h 395"/>
                <a:gd name="T80" fmla="*/ 392 w 479"/>
                <a:gd name="T81" fmla="*/ 334 h 395"/>
                <a:gd name="T82" fmla="*/ 433 w 479"/>
                <a:gd name="T83" fmla="*/ 317 h 395"/>
                <a:gd name="T84" fmla="*/ 458 w 479"/>
                <a:gd name="T85" fmla="*/ 255 h 395"/>
                <a:gd name="T86" fmla="*/ 474 w 479"/>
                <a:gd name="T87" fmla="*/ 219 h 395"/>
                <a:gd name="T88" fmla="*/ 217 w 479"/>
                <a:gd name="T89" fmla="*/ 11 h 395"/>
                <a:gd name="T90" fmla="*/ 275 w 479"/>
                <a:gd name="T91" fmla="*/ 294 h 395"/>
                <a:gd name="T92" fmla="*/ 392 w 479"/>
                <a:gd name="T93" fmla="*/ 361 h 395"/>
                <a:gd name="T94" fmla="*/ 393 w 479"/>
                <a:gd name="T95" fmla="*/ 394 h 395"/>
                <a:gd name="T96" fmla="*/ 409 w 479"/>
                <a:gd name="T97" fmla="*/ 385 h 395"/>
                <a:gd name="T98" fmla="*/ 392 w 479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9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1" y="192"/>
                    <a:pt x="471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6" y="173"/>
                    <a:pt x="463" y="164"/>
                    <a:pt x="462" y="162"/>
                  </a:cubicBezTo>
                  <a:cubicBezTo>
                    <a:pt x="461" y="159"/>
                    <a:pt x="457" y="153"/>
                    <a:pt x="453" y="154"/>
                  </a:cubicBezTo>
                  <a:cubicBezTo>
                    <a:pt x="449" y="155"/>
                    <a:pt x="451" y="148"/>
                    <a:pt x="447" y="149"/>
                  </a:cubicBezTo>
                  <a:cubicBezTo>
                    <a:pt x="443" y="149"/>
                    <a:pt x="442" y="143"/>
                    <a:pt x="443" y="137"/>
                  </a:cubicBezTo>
                  <a:cubicBezTo>
                    <a:pt x="444" y="132"/>
                    <a:pt x="440" y="136"/>
                    <a:pt x="438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8" y="122"/>
                    <a:pt x="424" y="119"/>
                  </a:cubicBezTo>
                  <a:cubicBezTo>
                    <a:pt x="421" y="116"/>
                    <a:pt x="420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1" y="60"/>
                    <a:pt x="379" y="56"/>
                    <a:pt x="379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1" y="40"/>
                    <a:pt x="367" y="42"/>
                    <a:pt x="363" y="43"/>
                  </a:cubicBezTo>
                  <a:cubicBezTo>
                    <a:pt x="358" y="43"/>
                    <a:pt x="359" y="38"/>
                    <a:pt x="359" y="32"/>
                  </a:cubicBezTo>
                  <a:cubicBezTo>
                    <a:pt x="360" y="27"/>
                    <a:pt x="357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0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5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4" y="55"/>
                    <a:pt x="335" y="62"/>
                    <a:pt x="331" y="66"/>
                  </a:cubicBezTo>
                  <a:cubicBezTo>
                    <a:pt x="328" y="70"/>
                    <a:pt x="328" y="77"/>
                    <a:pt x="322" y="79"/>
                  </a:cubicBezTo>
                  <a:cubicBezTo>
                    <a:pt x="315" y="81"/>
                    <a:pt x="307" y="76"/>
                    <a:pt x="307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3" y="69"/>
                    <a:pt x="291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0" y="31"/>
                    <a:pt x="276" y="29"/>
                  </a:cubicBezTo>
                  <a:cubicBezTo>
                    <a:pt x="281" y="26"/>
                    <a:pt x="276" y="23"/>
                    <a:pt x="279" y="22"/>
                  </a:cubicBezTo>
                  <a:cubicBezTo>
                    <a:pt x="283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2" y="21"/>
                  </a:cubicBezTo>
                  <a:cubicBezTo>
                    <a:pt x="271" y="21"/>
                    <a:pt x="269" y="15"/>
                    <a:pt x="268" y="15"/>
                  </a:cubicBezTo>
                  <a:cubicBezTo>
                    <a:pt x="267" y="15"/>
                    <a:pt x="262" y="21"/>
                    <a:pt x="259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2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7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2" y="41"/>
                    <a:pt x="192" y="43"/>
                    <a:pt x="196" y="48"/>
                  </a:cubicBezTo>
                  <a:cubicBezTo>
                    <a:pt x="201" y="52"/>
                    <a:pt x="194" y="53"/>
                    <a:pt x="190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3" y="54"/>
                    <a:pt x="178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59" y="36"/>
                    <a:pt x="159" y="39"/>
                    <a:pt x="156" y="39"/>
                  </a:cubicBezTo>
                  <a:cubicBezTo>
                    <a:pt x="153" y="39"/>
                    <a:pt x="152" y="41"/>
                    <a:pt x="152" y="44"/>
                  </a:cubicBezTo>
                  <a:cubicBezTo>
                    <a:pt x="153" y="47"/>
                    <a:pt x="147" y="44"/>
                    <a:pt x="143" y="44"/>
                  </a:cubicBezTo>
                  <a:cubicBezTo>
                    <a:pt x="140" y="45"/>
                    <a:pt x="143" y="49"/>
                    <a:pt x="141" y="49"/>
                  </a:cubicBezTo>
                  <a:cubicBezTo>
                    <a:pt x="139" y="49"/>
                    <a:pt x="139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8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3" y="76"/>
                  </a:cubicBezTo>
                  <a:cubicBezTo>
                    <a:pt x="121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2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0" y="109"/>
                  </a:cubicBezTo>
                  <a:cubicBezTo>
                    <a:pt x="57" y="112"/>
                    <a:pt x="50" y="117"/>
                    <a:pt x="49" y="113"/>
                  </a:cubicBezTo>
                  <a:cubicBezTo>
                    <a:pt x="49" y="110"/>
                    <a:pt x="39" y="113"/>
                    <a:pt x="35" y="117"/>
                  </a:cubicBezTo>
                  <a:cubicBezTo>
                    <a:pt x="31" y="120"/>
                    <a:pt x="25" y="124"/>
                    <a:pt x="21" y="124"/>
                  </a:cubicBezTo>
                  <a:cubicBezTo>
                    <a:pt x="16" y="124"/>
                    <a:pt x="16" y="130"/>
                    <a:pt x="15" y="132"/>
                  </a:cubicBezTo>
                  <a:cubicBezTo>
                    <a:pt x="13" y="133"/>
                    <a:pt x="13" y="127"/>
                    <a:pt x="13" y="125"/>
                  </a:cubicBezTo>
                  <a:cubicBezTo>
                    <a:pt x="13" y="124"/>
                    <a:pt x="9" y="128"/>
                    <a:pt x="7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0" y="156"/>
                    <a:pt x="6" y="163"/>
                  </a:cubicBezTo>
                  <a:cubicBezTo>
                    <a:pt x="11" y="169"/>
                    <a:pt x="14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4" y="173"/>
                    <a:pt x="11" y="177"/>
                    <a:pt x="9" y="179"/>
                  </a:cubicBezTo>
                  <a:cubicBezTo>
                    <a:pt x="7" y="181"/>
                    <a:pt x="2" y="171"/>
                    <a:pt x="1" y="173"/>
                  </a:cubicBezTo>
                  <a:cubicBezTo>
                    <a:pt x="0" y="176"/>
                    <a:pt x="12" y="192"/>
                    <a:pt x="13" y="198"/>
                  </a:cubicBezTo>
                  <a:cubicBezTo>
                    <a:pt x="13" y="204"/>
                    <a:pt x="23" y="210"/>
                    <a:pt x="22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4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3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1" y="274"/>
                    <a:pt x="30" y="277"/>
                    <a:pt x="35" y="280"/>
                  </a:cubicBezTo>
                  <a:cubicBezTo>
                    <a:pt x="41" y="284"/>
                    <a:pt x="53" y="282"/>
                    <a:pt x="58" y="282"/>
                  </a:cubicBezTo>
                  <a:cubicBezTo>
                    <a:pt x="62" y="282"/>
                    <a:pt x="64" y="276"/>
                    <a:pt x="69" y="276"/>
                  </a:cubicBezTo>
                  <a:cubicBezTo>
                    <a:pt x="75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1" y="270"/>
                    <a:pt x="127" y="266"/>
                    <a:pt x="129" y="261"/>
                  </a:cubicBezTo>
                  <a:cubicBezTo>
                    <a:pt x="131" y="256"/>
                    <a:pt x="141" y="256"/>
                    <a:pt x="145" y="252"/>
                  </a:cubicBezTo>
                  <a:cubicBezTo>
                    <a:pt x="149" y="249"/>
                    <a:pt x="152" y="249"/>
                    <a:pt x="162" y="249"/>
                  </a:cubicBezTo>
                  <a:cubicBezTo>
                    <a:pt x="172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4" y="247"/>
                    <a:pt x="244" y="250"/>
                    <a:pt x="247" y="251"/>
                  </a:cubicBezTo>
                  <a:cubicBezTo>
                    <a:pt x="251" y="251"/>
                    <a:pt x="250" y="254"/>
                    <a:pt x="248" y="257"/>
                  </a:cubicBezTo>
                  <a:cubicBezTo>
                    <a:pt x="246" y="261"/>
                    <a:pt x="254" y="260"/>
                    <a:pt x="258" y="267"/>
                  </a:cubicBezTo>
                  <a:cubicBezTo>
                    <a:pt x="263" y="273"/>
                    <a:pt x="259" y="274"/>
                    <a:pt x="261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3" y="262"/>
                    <a:pt x="289" y="255"/>
                    <a:pt x="292" y="258"/>
                  </a:cubicBezTo>
                  <a:cubicBezTo>
                    <a:pt x="296" y="261"/>
                    <a:pt x="290" y="262"/>
                    <a:pt x="287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79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5" y="299"/>
                    <a:pt x="314" y="304"/>
                  </a:cubicBezTo>
                  <a:cubicBezTo>
                    <a:pt x="313" y="309"/>
                    <a:pt x="312" y="314"/>
                    <a:pt x="321" y="318"/>
                  </a:cubicBezTo>
                  <a:cubicBezTo>
                    <a:pt x="329" y="322"/>
                    <a:pt x="326" y="322"/>
                    <a:pt x="332" y="322"/>
                  </a:cubicBezTo>
                  <a:cubicBezTo>
                    <a:pt x="339" y="322"/>
                    <a:pt x="352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79" y="322"/>
                    <a:pt x="376" y="324"/>
                  </a:cubicBezTo>
                  <a:cubicBezTo>
                    <a:pt x="372" y="326"/>
                    <a:pt x="377" y="330"/>
                    <a:pt x="378" y="327"/>
                  </a:cubicBezTo>
                  <a:cubicBezTo>
                    <a:pt x="378" y="324"/>
                    <a:pt x="379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0" y="334"/>
                    <a:pt x="392" y="337"/>
                    <a:pt x="392" y="334"/>
                  </a:cubicBezTo>
                  <a:cubicBezTo>
                    <a:pt x="392" y="332"/>
                    <a:pt x="393" y="330"/>
                    <a:pt x="398" y="328"/>
                  </a:cubicBezTo>
                  <a:cubicBezTo>
                    <a:pt x="402" y="327"/>
                    <a:pt x="404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0" y="254"/>
                    <a:pt x="465" y="252"/>
                    <a:pt x="465" y="248"/>
                  </a:cubicBezTo>
                  <a:cubicBezTo>
                    <a:pt x="465" y="243"/>
                    <a:pt x="471" y="238"/>
                    <a:pt x="471" y="233"/>
                  </a:cubicBezTo>
                  <a:cubicBezTo>
                    <a:pt x="471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5" y="208"/>
                  </a:cubicBezTo>
                  <a:cubicBezTo>
                    <a:pt x="479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6" y="8"/>
                    <a:pt x="198" y="11"/>
                    <a:pt x="202" y="14"/>
                  </a:cubicBezTo>
                  <a:cubicBezTo>
                    <a:pt x="204" y="16"/>
                    <a:pt x="217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7" y="296"/>
                    <a:pt x="289" y="293"/>
                  </a:cubicBezTo>
                  <a:cubicBezTo>
                    <a:pt x="291" y="289"/>
                    <a:pt x="272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4" y="355"/>
                    <a:pt x="372" y="356"/>
                  </a:cubicBezTo>
                  <a:cubicBezTo>
                    <a:pt x="369" y="356"/>
                    <a:pt x="381" y="373"/>
                    <a:pt x="377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399" y="390"/>
                  </a:cubicBezTo>
                  <a:cubicBezTo>
                    <a:pt x="403" y="390"/>
                    <a:pt x="401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0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6" name="Freeform 150"/>
            <p:cNvSpPr>
              <a:spLocks noEditPoints="1"/>
            </p:cNvSpPr>
            <p:nvPr userDrawn="1"/>
          </p:nvSpPr>
          <p:spPr bwMode="auto">
            <a:xfrm>
              <a:off x="1718633" y="5397281"/>
              <a:ext cx="312100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69 w 146"/>
                <a:gd name="T5" fmla="*/ 76 h 161"/>
                <a:gd name="T6" fmla="*/ 63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4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2 w 146"/>
                <a:gd name="T31" fmla="*/ 101 h 161"/>
                <a:gd name="T32" fmla="*/ 91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8 w 146"/>
                <a:gd name="T51" fmla="*/ 29 h 161"/>
                <a:gd name="T52" fmla="*/ 104 w 146"/>
                <a:gd name="T53" fmla="*/ 27 h 161"/>
                <a:gd name="T54" fmla="*/ 99 w 146"/>
                <a:gd name="T55" fmla="*/ 20 h 161"/>
                <a:gd name="T56" fmla="*/ 95 w 146"/>
                <a:gd name="T57" fmla="*/ 10 h 161"/>
                <a:gd name="T58" fmla="*/ 80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0 w 146"/>
                <a:gd name="T75" fmla="*/ 85 h 161"/>
                <a:gd name="T76" fmla="*/ 123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3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6" y="75"/>
                    <a:pt x="84" y="79"/>
                    <a:pt x="81" y="81"/>
                  </a:cubicBezTo>
                  <a:cubicBezTo>
                    <a:pt x="77" y="82"/>
                    <a:pt x="74" y="73"/>
                    <a:pt x="69" y="76"/>
                  </a:cubicBezTo>
                  <a:cubicBezTo>
                    <a:pt x="64" y="80"/>
                    <a:pt x="69" y="81"/>
                    <a:pt x="63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7" y="110"/>
                    <a:pt x="25" y="115"/>
                    <a:pt x="22" y="120"/>
                  </a:cubicBezTo>
                  <a:cubicBezTo>
                    <a:pt x="18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4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4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5" y="133"/>
                    <a:pt x="56" y="128"/>
                    <a:pt x="58" y="124"/>
                  </a:cubicBezTo>
                  <a:cubicBezTo>
                    <a:pt x="60" y="121"/>
                    <a:pt x="61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2" y="106"/>
                    <a:pt x="82" y="101"/>
                  </a:cubicBezTo>
                  <a:cubicBezTo>
                    <a:pt x="82" y="96"/>
                    <a:pt x="94" y="91"/>
                    <a:pt x="91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6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6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4" y="23"/>
                    <a:pt x="110" y="27"/>
                    <a:pt x="108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99" y="24"/>
                    <a:pt x="99" y="20"/>
                  </a:cubicBezTo>
                  <a:cubicBezTo>
                    <a:pt x="99" y="15"/>
                    <a:pt x="95" y="15"/>
                    <a:pt x="95" y="10"/>
                  </a:cubicBezTo>
                  <a:cubicBezTo>
                    <a:pt x="95" y="4"/>
                    <a:pt x="86" y="0"/>
                    <a:pt x="80" y="0"/>
                  </a:cubicBezTo>
                  <a:cubicBezTo>
                    <a:pt x="75" y="0"/>
                    <a:pt x="81" y="9"/>
                    <a:pt x="84" y="11"/>
                  </a:cubicBezTo>
                  <a:cubicBezTo>
                    <a:pt x="87" y="14"/>
                    <a:pt x="92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1" y="49"/>
                    <a:pt x="88" y="54"/>
                  </a:cubicBezTo>
                  <a:cubicBezTo>
                    <a:pt x="84" y="58"/>
                    <a:pt x="97" y="62"/>
                    <a:pt x="103" y="67"/>
                  </a:cubicBezTo>
                  <a:cubicBezTo>
                    <a:pt x="109" y="71"/>
                    <a:pt x="98" y="82"/>
                    <a:pt x="100" y="84"/>
                  </a:cubicBezTo>
                  <a:cubicBezTo>
                    <a:pt x="101" y="85"/>
                    <a:pt x="104" y="87"/>
                    <a:pt x="110" y="85"/>
                  </a:cubicBezTo>
                  <a:cubicBezTo>
                    <a:pt x="116" y="84"/>
                    <a:pt x="119" y="72"/>
                    <a:pt x="123" y="69"/>
                  </a:cubicBezTo>
                  <a:cubicBezTo>
                    <a:pt x="127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7" y="55"/>
                    <a:pt x="136" y="48"/>
                    <a:pt x="140" y="48"/>
                  </a:cubicBezTo>
                  <a:cubicBezTo>
                    <a:pt x="143" y="48"/>
                    <a:pt x="141" y="44"/>
                    <a:pt x="143" y="39"/>
                  </a:cubicBezTo>
                  <a:cubicBezTo>
                    <a:pt x="146" y="34"/>
                    <a:pt x="134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7" name="Freeform 151"/>
            <p:cNvSpPr>
              <a:spLocks/>
            </p:cNvSpPr>
            <p:nvPr userDrawn="1"/>
          </p:nvSpPr>
          <p:spPr bwMode="auto">
            <a:xfrm>
              <a:off x="-1110404" y="3311094"/>
              <a:ext cx="359083" cy="227949"/>
            </a:xfrm>
            <a:custGeom>
              <a:avLst/>
              <a:gdLst>
                <a:gd name="T0" fmla="*/ 166 w 167"/>
                <a:gd name="T1" fmla="*/ 62 h 98"/>
                <a:gd name="T2" fmla="*/ 156 w 167"/>
                <a:gd name="T3" fmla="*/ 59 h 98"/>
                <a:gd name="T4" fmla="*/ 144 w 167"/>
                <a:gd name="T5" fmla="*/ 51 h 98"/>
                <a:gd name="T6" fmla="*/ 130 w 167"/>
                <a:gd name="T7" fmla="*/ 44 h 98"/>
                <a:gd name="T8" fmla="*/ 119 w 167"/>
                <a:gd name="T9" fmla="*/ 36 h 98"/>
                <a:gd name="T10" fmla="*/ 114 w 167"/>
                <a:gd name="T11" fmla="*/ 27 h 98"/>
                <a:gd name="T12" fmla="*/ 109 w 167"/>
                <a:gd name="T13" fmla="*/ 20 h 98"/>
                <a:gd name="T14" fmla="*/ 92 w 167"/>
                <a:gd name="T15" fmla="*/ 18 h 98"/>
                <a:gd name="T16" fmla="*/ 87 w 167"/>
                <a:gd name="T17" fmla="*/ 7 h 98"/>
                <a:gd name="T18" fmla="*/ 78 w 167"/>
                <a:gd name="T19" fmla="*/ 4 h 98"/>
                <a:gd name="T20" fmla="*/ 70 w 167"/>
                <a:gd name="T21" fmla="*/ 2 h 98"/>
                <a:gd name="T22" fmla="*/ 65 w 167"/>
                <a:gd name="T23" fmla="*/ 4 h 98"/>
                <a:gd name="T24" fmla="*/ 61 w 167"/>
                <a:gd name="T25" fmla="*/ 8 h 98"/>
                <a:gd name="T26" fmla="*/ 53 w 167"/>
                <a:gd name="T27" fmla="*/ 14 h 98"/>
                <a:gd name="T28" fmla="*/ 49 w 167"/>
                <a:gd name="T29" fmla="*/ 19 h 98"/>
                <a:gd name="T30" fmla="*/ 41 w 167"/>
                <a:gd name="T31" fmla="*/ 17 h 98"/>
                <a:gd name="T32" fmla="*/ 32 w 167"/>
                <a:gd name="T33" fmla="*/ 15 h 98"/>
                <a:gd name="T34" fmla="*/ 18 w 167"/>
                <a:gd name="T35" fmla="*/ 5 h 98"/>
                <a:gd name="T36" fmla="*/ 6 w 167"/>
                <a:gd name="T37" fmla="*/ 11 h 98"/>
                <a:gd name="T38" fmla="*/ 12 w 167"/>
                <a:gd name="T39" fmla="*/ 9 h 98"/>
                <a:gd name="T40" fmla="*/ 20 w 167"/>
                <a:gd name="T41" fmla="*/ 19 h 98"/>
                <a:gd name="T42" fmla="*/ 26 w 167"/>
                <a:gd name="T43" fmla="*/ 25 h 98"/>
                <a:gd name="T44" fmla="*/ 14 w 167"/>
                <a:gd name="T45" fmla="*/ 28 h 98"/>
                <a:gd name="T46" fmla="*/ 4 w 167"/>
                <a:gd name="T47" fmla="*/ 28 h 98"/>
                <a:gd name="T48" fmla="*/ 6 w 167"/>
                <a:gd name="T49" fmla="*/ 37 h 98"/>
                <a:gd name="T50" fmla="*/ 7 w 167"/>
                <a:gd name="T51" fmla="*/ 43 h 98"/>
                <a:gd name="T52" fmla="*/ 13 w 167"/>
                <a:gd name="T53" fmla="*/ 46 h 98"/>
                <a:gd name="T54" fmla="*/ 16 w 167"/>
                <a:gd name="T55" fmla="*/ 55 h 98"/>
                <a:gd name="T56" fmla="*/ 16 w 167"/>
                <a:gd name="T57" fmla="*/ 69 h 98"/>
                <a:gd name="T58" fmla="*/ 25 w 167"/>
                <a:gd name="T59" fmla="*/ 67 h 98"/>
                <a:gd name="T60" fmla="*/ 36 w 167"/>
                <a:gd name="T61" fmla="*/ 61 h 98"/>
                <a:gd name="T62" fmla="*/ 44 w 167"/>
                <a:gd name="T63" fmla="*/ 60 h 98"/>
                <a:gd name="T64" fmla="*/ 57 w 167"/>
                <a:gd name="T65" fmla="*/ 60 h 98"/>
                <a:gd name="T66" fmla="*/ 66 w 167"/>
                <a:gd name="T67" fmla="*/ 64 h 98"/>
                <a:gd name="T68" fmla="*/ 72 w 167"/>
                <a:gd name="T69" fmla="*/ 66 h 98"/>
                <a:gd name="T70" fmla="*/ 82 w 167"/>
                <a:gd name="T71" fmla="*/ 69 h 98"/>
                <a:gd name="T72" fmla="*/ 87 w 167"/>
                <a:gd name="T73" fmla="*/ 73 h 98"/>
                <a:gd name="T74" fmla="*/ 95 w 167"/>
                <a:gd name="T75" fmla="*/ 79 h 98"/>
                <a:gd name="T76" fmla="*/ 103 w 167"/>
                <a:gd name="T77" fmla="*/ 80 h 98"/>
                <a:gd name="T78" fmla="*/ 105 w 167"/>
                <a:gd name="T79" fmla="*/ 93 h 98"/>
                <a:gd name="T80" fmla="*/ 107 w 167"/>
                <a:gd name="T81" fmla="*/ 93 h 98"/>
                <a:gd name="T82" fmla="*/ 116 w 167"/>
                <a:gd name="T83" fmla="*/ 95 h 98"/>
                <a:gd name="T84" fmla="*/ 126 w 167"/>
                <a:gd name="T85" fmla="*/ 92 h 98"/>
                <a:gd name="T86" fmla="*/ 142 w 167"/>
                <a:gd name="T87" fmla="*/ 83 h 98"/>
                <a:gd name="T88" fmla="*/ 149 w 167"/>
                <a:gd name="T89" fmla="*/ 72 h 98"/>
                <a:gd name="T90" fmla="*/ 159 w 167"/>
                <a:gd name="T91" fmla="*/ 67 h 98"/>
                <a:gd name="T92" fmla="*/ 167 w 167"/>
                <a:gd name="T93" fmla="*/ 69 h 98"/>
                <a:gd name="T94" fmla="*/ 166 w 167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7" h="98">
                  <a:moveTo>
                    <a:pt x="166" y="62"/>
                  </a:moveTo>
                  <a:cubicBezTo>
                    <a:pt x="166" y="62"/>
                    <a:pt x="159" y="58"/>
                    <a:pt x="156" y="59"/>
                  </a:cubicBezTo>
                  <a:cubicBezTo>
                    <a:pt x="153" y="59"/>
                    <a:pt x="149" y="53"/>
                    <a:pt x="144" y="51"/>
                  </a:cubicBezTo>
                  <a:cubicBezTo>
                    <a:pt x="139" y="50"/>
                    <a:pt x="133" y="47"/>
                    <a:pt x="130" y="44"/>
                  </a:cubicBezTo>
                  <a:cubicBezTo>
                    <a:pt x="128" y="41"/>
                    <a:pt x="120" y="38"/>
                    <a:pt x="119" y="36"/>
                  </a:cubicBezTo>
                  <a:cubicBezTo>
                    <a:pt x="118" y="34"/>
                    <a:pt x="116" y="30"/>
                    <a:pt x="114" y="27"/>
                  </a:cubicBezTo>
                  <a:cubicBezTo>
                    <a:pt x="111" y="24"/>
                    <a:pt x="111" y="20"/>
                    <a:pt x="109" y="20"/>
                  </a:cubicBezTo>
                  <a:cubicBezTo>
                    <a:pt x="106" y="20"/>
                    <a:pt x="92" y="20"/>
                    <a:pt x="92" y="18"/>
                  </a:cubicBezTo>
                  <a:cubicBezTo>
                    <a:pt x="92" y="16"/>
                    <a:pt x="90" y="7"/>
                    <a:pt x="87" y="7"/>
                  </a:cubicBezTo>
                  <a:cubicBezTo>
                    <a:pt x="84" y="6"/>
                    <a:pt x="80" y="5"/>
                    <a:pt x="78" y="4"/>
                  </a:cubicBezTo>
                  <a:cubicBezTo>
                    <a:pt x="77" y="2"/>
                    <a:pt x="71" y="0"/>
                    <a:pt x="70" y="2"/>
                  </a:cubicBezTo>
                  <a:cubicBezTo>
                    <a:pt x="69" y="3"/>
                    <a:pt x="66" y="4"/>
                    <a:pt x="65" y="4"/>
                  </a:cubicBezTo>
                  <a:cubicBezTo>
                    <a:pt x="64" y="4"/>
                    <a:pt x="65" y="9"/>
                    <a:pt x="61" y="8"/>
                  </a:cubicBezTo>
                  <a:cubicBezTo>
                    <a:pt x="58" y="8"/>
                    <a:pt x="53" y="12"/>
                    <a:pt x="53" y="14"/>
                  </a:cubicBezTo>
                  <a:cubicBezTo>
                    <a:pt x="53" y="16"/>
                    <a:pt x="53" y="19"/>
                    <a:pt x="49" y="19"/>
                  </a:cubicBezTo>
                  <a:cubicBezTo>
                    <a:pt x="47" y="19"/>
                    <a:pt x="43" y="19"/>
                    <a:pt x="41" y="17"/>
                  </a:cubicBezTo>
                  <a:cubicBezTo>
                    <a:pt x="40" y="18"/>
                    <a:pt x="36" y="20"/>
                    <a:pt x="32" y="15"/>
                  </a:cubicBezTo>
                  <a:cubicBezTo>
                    <a:pt x="28" y="10"/>
                    <a:pt x="22" y="5"/>
                    <a:pt x="18" y="5"/>
                  </a:cubicBezTo>
                  <a:cubicBezTo>
                    <a:pt x="15" y="5"/>
                    <a:pt x="3" y="5"/>
                    <a:pt x="6" y="11"/>
                  </a:cubicBezTo>
                  <a:cubicBezTo>
                    <a:pt x="7" y="10"/>
                    <a:pt x="8" y="9"/>
                    <a:pt x="12" y="9"/>
                  </a:cubicBezTo>
                  <a:cubicBezTo>
                    <a:pt x="20" y="10"/>
                    <a:pt x="16" y="19"/>
                    <a:pt x="20" y="19"/>
                  </a:cubicBezTo>
                  <a:cubicBezTo>
                    <a:pt x="25" y="19"/>
                    <a:pt x="30" y="26"/>
                    <a:pt x="26" y="25"/>
                  </a:cubicBezTo>
                  <a:cubicBezTo>
                    <a:pt x="22" y="25"/>
                    <a:pt x="18" y="29"/>
                    <a:pt x="14" y="28"/>
                  </a:cubicBezTo>
                  <a:cubicBezTo>
                    <a:pt x="10" y="26"/>
                    <a:pt x="5" y="23"/>
                    <a:pt x="4" y="28"/>
                  </a:cubicBezTo>
                  <a:cubicBezTo>
                    <a:pt x="2" y="32"/>
                    <a:pt x="0" y="37"/>
                    <a:pt x="6" y="37"/>
                  </a:cubicBezTo>
                  <a:cubicBezTo>
                    <a:pt x="12" y="36"/>
                    <a:pt x="10" y="40"/>
                    <a:pt x="7" y="43"/>
                  </a:cubicBezTo>
                  <a:cubicBezTo>
                    <a:pt x="3" y="47"/>
                    <a:pt x="13" y="43"/>
                    <a:pt x="13" y="46"/>
                  </a:cubicBezTo>
                  <a:cubicBezTo>
                    <a:pt x="14" y="49"/>
                    <a:pt x="17" y="49"/>
                    <a:pt x="16" y="55"/>
                  </a:cubicBezTo>
                  <a:cubicBezTo>
                    <a:pt x="15" y="58"/>
                    <a:pt x="15" y="64"/>
                    <a:pt x="16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7" y="65"/>
                    <a:pt x="33" y="61"/>
                    <a:pt x="36" y="61"/>
                  </a:cubicBezTo>
                  <a:cubicBezTo>
                    <a:pt x="39" y="61"/>
                    <a:pt x="42" y="62"/>
                    <a:pt x="44" y="60"/>
                  </a:cubicBezTo>
                  <a:cubicBezTo>
                    <a:pt x="46" y="57"/>
                    <a:pt x="56" y="58"/>
                    <a:pt x="57" y="60"/>
                  </a:cubicBezTo>
                  <a:cubicBezTo>
                    <a:pt x="59" y="62"/>
                    <a:pt x="65" y="64"/>
                    <a:pt x="66" y="64"/>
                  </a:cubicBezTo>
                  <a:cubicBezTo>
                    <a:pt x="67" y="64"/>
                    <a:pt x="68" y="66"/>
                    <a:pt x="72" y="66"/>
                  </a:cubicBezTo>
                  <a:cubicBezTo>
                    <a:pt x="75" y="66"/>
                    <a:pt x="82" y="67"/>
                    <a:pt x="82" y="69"/>
                  </a:cubicBezTo>
                  <a:cubicBezTo>
                    <a:pt x="82" y="71"/>
                    <a:pt x="84" y="73"/>
                    <a:pt x="87" y="73"/>
                  </a:cubicBezTo>
                  <a:cubicBezTo>
                    <a:pt x="89" y="73"/>
                    <a:pt x="92" y="79"/>
                    <a:pt x="95" y="79"/>
                  </a:cubicBezTo>
                  <a:cubicBezTo>
                    <a:pt x="97" y="79"/>
                    <a:pt x="103" y="79"/>
                    <a:pt x="103" y="80"/>
                  </a:cubicBezTo>
                  <a:cubicBezTo>
                    <a:pt x="103" y="81"/>
                    <a:pt x="103" y="89"/>
                    <a:pt x="105" y="93"/>
                  </a:cubicBezTo>
                  <a:cubicBezTo>
                    <a:pt x="106" y="93"/>
                    <a:pt x="107" y="93"/>
                    <a:pt x="107" y="93"/>
                  </a:cubicBezTo>
                  <a:cubicBezTo>
                    <a:pt x="109" y="94"/>
                    <a:pt x="115" y="92"/>
                    <a:pt x="116" y="95"/>
                  </a:cubicBezTo>
                  <a:cubicBezTo>
                    <a:pt x="117" y="98"/>
                    <a:pt x="126" y="97"/>
                    <a:pt x="126" y="92"/>
                  </a:cubicBezTo>
                  <a:cubicBezTo>
                    <a:pt x="125" y="87"/>
                    <a:pt x="141" y="87"/>
                    <a:pt x="142" y="83"/>
                  </a:cubicBezTo>
                  <a:cubicBezTo>
                    <a:pt x="144" y="79"/>
                    <a:pt x="146" y="71"/>
                    <a:pt x="149" y="72"/>
                  </a:cubicBezTo>
                  <a:cubicBezTo>
                    <a:pt x="153" y="74"/>
                    <a:pt x="155" y="67"/>
                    <a:pt x="159" y="67"/>
                  </a:cubicBezTo>
                  <a:cubicBezTo>
                    <a:pt x="161" y="68"/>
                    <a:pt x="164" y="70"/>
                    <a:pt x="167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8" name="Freeform 152"/>
            <p:cNvSpPr>
              <a:spLocks/>
            </p:cNvSpPr>
            <p:nvPr userDrawn="1"/>
          </p:nvSpPr>
          <p:spPr bwMode="auto">
            <a:xfrm>
              <a:off x="-1326861" y="3394979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199 w 231"/>
                <a:gd name="T11" fmla="*/ 104 h 181"/>
                <a:gd name="T12" fmla="*/ 197 w 231"/>
                <a:gd name="T13" fmla="*/ 92 h 181"/>
                <a:gd name="T14" fmla="*/ 197 w 231"/>
                <a:gd name="T15" fmla="*/ 80 h 181"/>
                <a:gd name="T16" fmla="*/ 199 w 231"/>
                <a:gd name="T17" fmla="*/ 71 h 181"/>
                <a:gd name="T18" fmla="*/ 203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8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6 w 231"/>
                <a:gd name="T41" fmla="*/ 31 h 181"/>
                <a:gd name="T42" fmla="*/ 117 w 231"/>
                <a:gd name="T43" fmla="*/ 33 h 181"/>
                <a:gd name="T44" fmla="*/ 116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7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19 w 231"/>
                <a:gd name="T73" fmla="*/ 50 h 181"/>
                <a:gd name="T74" fmla="*/ 24 w 231"/>
                <a:gd name="T75" fmla="*/ 54 h 181"/>
                <a:gd name="T76" fmla="*/ 22 w 231"/>
                <a:gd name="T77" fmla="*/ 61 h 181"/>
                <a:gd name="T78" fmla="*/ 18 w 231"/>
                <a:gd name="T79" fmla="*/ 69 h 181"/>
                <a:gd name="T80" fmla="*/ 19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2 w 231"/>
                <a:gd name="T89" fmla="*/ 107 h 181"/>
                <a:gd name="T90" fmla="*/ 46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69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7 w 231"/>
                <a:gd name="T109" fmla="*/ 158 h 181"/>
                <a:gd name="T110" fmla="*/ 156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6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1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5" y="131"/>
                    <a:pt x="198" y="128"/>
                    <a:pt x="199" y="125"/>
                  </a:cubicBezTo>
                  <a:cubicBezTo>
                    <a:pt x="199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199" y="104"/>
                  </a:cubicBezTo>
                  <a:cubicBezTo>
                    <a:pt x="198" y="102"/>
                    <a:pt x="200" y="96"/>
                    <a:pt x="197" y="92"/>
                  </a:cubicBezTo>
                  <a:cubicBezTo>
                    <a:pt x="195" y="87"/>
                    <a:pt x="199" y="83"/>
                    <a:pt x="197" y="80"/>
                  </a:cubicBezTo>
                  <a:cubicBezTo>
                    <a:pt x="196" y="78"/>
                    <a:pt x="198" y="73"/>
                    <a:pt x="199" y="71"/>
                  </a:cubicBezTo>
                  <a:cubicBezTo>
                    <a:pt x="199" y="69"/>
                    <a:pt x="204" y="67"/>
                    <a:pt x="203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4" y="53"/>
                    <a:pt x="204" y="45"/>
                    <a:pt x="204" y="44"/>
                  </a:cubicBezTo>
                  <a:cubicBezTo>
                    <a:pt x="204" y="43"/>
                    <a:pt x="198" y="43"/>
                    <a:pt x="196" y="43"/>
                  </a:cubicBezTo>
                  <a:cubicBezTo>
                    <a:pt x="193" y="43"/>
                    <a:pt x="190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8" y="28"/>
                    <a:pt x="167" y="28"/>
                  </a:cubicBezTo>
                  <a:cubicBezTo>
                    <a:pt x="166" y="28"/>
                    <a:pt x="160" y="26"/>
                    <a:pt x="158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3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6" y="31"/>
                  </a:cubicBezTo>
                  <a:cubicBezTo>
                    <a:pt x="125" y="33"/>
                    <a:pt x="120" y="33"/>
                    <a:pt x="117" y="33"/>
                  </a:cubicBezTo>
                  <a:cubicBezTo>
                    <a:pt x="117" y="36"/>
                    <a:pt x="117" y="38"/>
                    <a:pt x="116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0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7" y="14"/>
                  </a:cubicBezTo>
                  <a:cubicBezTo>
                    <a:pt x="48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1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5" y="6"/>
                    <a:pt x="3" y="6"/>
                  </a:cubicBezTo>
                  <a:cubicBezTo>
                    <a:pt x="0" y="6"/>
                    <a:pt x="2" y="14"/>
                    <a:pt x="3" y="15"/>
                  </a:cubicBezTo>
                  <a:cubicBezTo>
                    <a:pt x="4" y="17"/>
                    <a:pt x="1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19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5" y="61"/>
                    <a:pt x="22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7" y="78"/>
                    <a:pt x="19" y="79"/>
                  </a:cubicBezTo>
                  <a:cubicBezTo>
                    <a:pt x="21" y="80"/>
                    <a:pt x="25" y="82"/>
                    <a:pt x="25" y="85"/>
                  </a:cubicBezTo>
                  <a:cubicBezTo>
                    <a:pt x="24" y="88"/>
                    <a:pt x="34" y="93"/>
                    <a:pt x="38" y="93"/>
                  </a:cubicBezTo>
                  <a:cubicBezTo>
                    <a:pt x="41" y="93"/>
                    <a:pt x="41" y="98"/>
                    <a:pt x="43" y="99"/>
                  </a:cubicBezTo>
                  <a:cubicBezTo>
                    <a:pt x="45" y="101"/>
                    <a:pt x="42" y="105"/>
                    <a:pt x="42" y="107"/>
                  </a:cubicBezTo>
                  <a:cubicBezTo>
                    <a:pt x="43" y="109"/>
                    <a:pt x="47" y="110"/>
                    <a:pt x="46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69" y="120"/>
                  </a:cubicBezTo>
                  <a:cubicBezTo>
                    <a:pt x="72" y="120"/>
                    <a:pt x="78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6" y="148"/>
                    <a:pt x="102" y="154"/>
                  </a:cubicBezTo>
                  <a:cubicBezTo>
                    <a:pt x="108" y="159"/>
                    <a:pt x="122" y="163"/>
                    <a:pt x="129" y="163"/>
                  </a:cubicBezTo>
                  <a:cubicBezTo>
                    <a:pt x="135" y="164"/>
                    <a:pt x="139" y="157"/>
                    <a:pt x="147" y="158"/>
                  </a:cubicBezTo>
                  <a:cubicBezTo>
                    <a:pt x="155" y="160"/>
                    <a:pt x="153" y="169"/>
                    <a:pt x="156" y="173"/>
                  </a:cubicBezTo>
                  <a:cubicBezTo>
                    <a:pt x="159" y="176"/>
                    <a:pt x="191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8" y="173"/>
                    <a:pt x="213" y="169"/>
                    <a:pt x="216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9" name="Freeform 153"/>
            <p:cNvSpPr>
              <a:spLocks noEditPoints="1"/>
            </p:cNvSpPr>
            <p:nvPr userDrawn="1"/>
          </p:nvSpPr>
          <p:spPr bwMode="auto">
            <a:xfrm>
              <a:off x="-1261420" y="2895316"/>
              <a:ext cx="1016843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2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5 w 475"/>
                <a:gd name="T19" fmla="*/ 10 h 207"/>
                <a:gd name="T20" fmla="*/ 199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5 w 475"/>
                <a:gd name="T31" fmla="*/ 65 h 207"/>
                <a:gd name="T32" fmla="*/ 116 w 475"/>
                <a:gd name="T33" fmla="*/ 68 h 207"/>
                <a:gd name="T34" fmla="*/ 95 w 475"/>
                <a:gd name="T35" fmla="*/ 67 h 207"/>
                <a:gd name="T36" fmla="*/ 64 w 475"/>
                <a:gd name="T37" fmla="*/ 56 h 207"/>
                <a:gd name="T38" fmla="*/ 36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59 w 475"/>
                <a:gd name="T51" fmla="*/ 122 h 207"/>
                <a:gd name="T52" fmla="*/ 67 w 475"/>
                <a:gd name="T53" fmla="*/ 144 h 207"/>
                <a:gd name="T54" fmla="*/ 45 w 475"/>
                <a:gd name="T55" fmla="*/ 158 h 207"/>
                <a:gd name="T56" fmla="*/ 66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2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09 w 475"/>
                <a:gd name="T75" fmla="*/ 179 h 207"/>
                <a:gd name="T76" fmla="*/ 347 w 475"/>
                <a:gd name="T77" fmla="*/ 177 h 207"/>
                <a:gd name="T78" fmla="*/ 398 w 475"/>
                <a:gd name="T79" fmla="*/ 185 h 207"/>
                <a:gd name="T80" fmla="*/ 399 w 475"/>
                <a:gd name="T81" fmla="*/ 161 h 207"/>
                <a:gd name="T82" fmla="*/ 414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6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2" y="77"/>
                    <a:pt x="450" y="77"/>
                  </a:cubicBezTo>
                  <a:cubicBezTo>
                    <a:pt x="448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3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3" y="62"/>
                  </a:cubicBezTo>
                  <a:cubicBezTo>
                    <a:pt x="400" y="62"/>
                    <a:pt x="399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5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1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2" y="18"/>
                    <a:pt x="312" y="21"/>
                  </a:cubicBezTo>
                  <a:cubicBezTo>
                    <a:pt x="312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5" y="14"/>
                  </a:cubicBezTo>
                  <a:cubicBezTo>
                    <a:pt x="296" y="12"/>
                    <a:pt x="293" y="9"/>
                    <a:pt x="293" y="7"/>
                  </a:cubicBezTo>
                  <a:cubicBezTo>
                    <a:pt x="294" y="4"/>
                    <a:pt x="288" y="1"/>
                    <a:pt x="286" y="2"/>
                  </a:cubicBezTo>
                  <a:cubicBezTo>
                    <a:pt x="283" y="3"/>
                    <a:pt x="280" y="2"/>
                    <a:pt x="277" y="1"/>
                  </a:cubicBezTo>
                  <a:cubicBezTo>
                    <a:pt x="274" y="0"/>
                    <a:pt x="263" y="2"/>
                    <a:pt x="262" y="4"/>
                  </a:cubicBezTo>
                  <a:cubicBezTo>
                    <a:pt x="262" y="7"/>
                    <a:pt x="248" y="9"/>
                    <a:pt x="245" y="10"/>
                  </a:cubicBezTo>
                  <a:cubicBezTo>
                    <a:pt x="243" y="10"/>
                    <a:pt x="232" y="12"/>
                    <a:pt x="229" y="12"/>
                  </a:cubicBezTo>
                  <a:cubicBezTo>
                    <a:pt x="225" y="13"/>
                    <a:pt x="221" y="16"/>
                    <a:pt x="217" y="16"/>
                  </a:cubicBezTo>
                  <a:cubicBezTo>
                    <a:pt x="212" y="16"/>
                    <a:pt x="203" y="16"/>
                    <a:pt x="199" y="19"/>
                  </a:cubicBezTo>
                  <a:cubicBezTo>
                    <a:pt x="195" y="22"/>
                    <a:pt x="188" y="20"/>
                    <a:pt x="185" y="21"/>
                  </a:cubicBezTo>
                  <a:cubicBezTo>
                    <a:pt x="182" y="21"/>
                    <a:pt x="177" y="20"/>
                    <a:pt x="175" y="21"/>
                  </a:cubicBezTo>
                  <a:cubicBezTo>
                    <a:pt x="174" y="22"/>
                    <a:pt x="174" y="28"/>
                    <a:pt x="176" y="30"/>
                  </a:cubicBezTo>
                  <a:cubicBezTo>
                    <a:pt x="178" y="33"/>
                    <a:pt x="186" y="33"/>
                    <a:pt x="186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1" y="51"/>
                    <a:pt x="165" y="56"/>
                    <a:pt x="168" y="56"/>
                  </a:cubicBezTo>
                  <a:cubicBezTo>
                    <a:pt x="171" y="56"/>
                    <a:pt x="173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0" y="66"/>
                    <a:pt x="161" y="71"/>
                    <a:pt x="159" y="72"/>
                  </a:cubicBezTo>
                  <a:cubicBezTo>
                    <a:pt x="157" y="73"/>
                    <a:pt x="156" y="68"/>
                    <a:pt x="153" y="68"/>
                  </a:cubicBezTo>
                  <a:cubicBezTo>
                    <a:pt x="150" y="68"/>
                    <a:pt x="146" y="68"/>
                    <a:pt x="145" y="65"/>
                  </a:cubicBezTo>
                  <a:cubicBezTo>
                    <a:pt x="144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7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09" y="71"/>
                    <a:pt x="105" y="68"/>
                  </a:cubicBezTo>
                  <a:cubicBezTo>
                    <a:pt x="101" y="66"/>
                    <a:pt x="98" y="65"/>
                    <a:pt x="98" y="68"/>
                  </a:cubicBezTo>
                  <a:cubicBezTo>
                    <a:pt x="98" y="72"/>
                    <a:pt x="95" y="69"/>
                    <a:pt x="95" y="67"/>
                  </a:cubicBezTo>
                  <a:cubicBezTo>
                    <a:pt x="95" y="65"/>
                    <a:pt x="89" y="61"/>
                    <a:pt x="85" y="59"/>
                  </a:cubicBezTo>
                  <a:cubicBezTo>
                    <a:pt x="82" y="57"/>
                    <a:pt x="73" y="57"/>
                    <a:pt x="72" y="56"/>
                  </a:cubicBezTo>
                  <a:cubicBezTo>
                    <a:pt x="71" y="54"/>
                    <a:pt x="65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5" y="55"/>
                    <a:pt x="51" y="57"/>
                    <a:pt x="49" y="58"/>
                  </a:cubicBezTo>
                  <a:cubicBezTo>
                    <a:pt x="47" y="59"/>
                    <a:pt x="40" y="63"/>
                    <a:pt x="36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5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0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7" y="88"/>
                    <a:pt x="7" y="90"/>
                  </a:cubicBezTo>
                  <a:cubicBezTo>
                    <a:pt x="7" y="91"/>
                    <a:pt x="4" y="92"/>
                    <a:pt x="3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7" y="104"/>
                  </a:cubicBezTo>
                  <a:cubicBezTo>
                    <a:pt x="7" y="107"/>
                    <a:pt x="6" y="111"/>
                    <a:pt x="9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1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4" y="126"/>
                    <a:pt x="29" y="128"/>
                  </a:cubicBezTo>
                  <a:cubicBezTo>
                    <a:pt x="30" y="129"/>
                    <a:pt x="32" y="130"/>
                    <a:pt x="33" y="130"/>
                  </a:cubicBezTo>
                  <a:cubicBezTo>
                    <a:pt x="34" y="130"/>
                    <a:pt x="34" y="130"/>
                    <a:pt x="35" y="129"/>
                  </a:cubicBezTo>
                  <a:cubicBezTo>
                    <a:pt x="41" y="124"/>
                    <a:pt x="52" y="120"/>
                    <a:pt x="59" y="122"/>
                  </a:cubicBezTo>
                  <a:cubicBezTo>
                    <a:pt x="67" y="124"/>
                    <a:pt x="74" y="120"/>
                    <a:pt x="77" y="125"/>
                  </a:cubicBezTo>
                  <a:cubicBezTo>
                    <a:pt x="81" y="129"/>
                    <a:pt x="77" y="138"/>
                    <a:pt x="79" y="141"/>
                  </a:cubicBezTo>
                  <a:cubicBezTo>
                    <a:pt x="80" y="144"/>
                    <a:pt x="73" y="144"/>
                    <a:pt x="67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4" y="151"/>
                    <a:pt x="58" y="158"/>
                    <a:pt x="51" y="155"/>
                  </a:cubicBezTo>
                  <a:cubicBezTo>
                    <a:pt x="44" y="151"/>
                    <a:pt x="42" y="158"/>
                    <a:pt x="45" y="158"/>
                  </a:cubicBezTo>
                  <a:cubicBezTo>
                    <a:pt x="49" y="158"/>
                    <a:pt x="54" y="162"/>
                    <a:pt x="54" y="165"/>
                  </a:cubicBezTo>
                  <a:cubicBezTo>
                    <a:pt x="54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6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4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4" y="183"/>
                    <a:pt x="86" y="183"/>
                    <a:pt x="89" y="183"/>
                  </a:cubicBezTo>
                  <a:cubicBezTo>
                    <a:pt x="93" y="183"/>
                    <a:pt x="99" y="188"/>
                    <a:pt x="103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7" y="133"/>
                    <a:pt x="152" y="137"/>
                    <a:pt x="154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4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0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3" y="175"/>
                    <a:pt x="232" y="181"/>
                    <a:pt x="232" y="185"/>
                  </a:cubicBezTo>
                  <a:cubicBezTo>
                    <a:pt x="233" y="188"/>
                    <a:pt x="238" y="192"/>
                    <a:pt x="239" y="196"/>
                  </a:cubicBezTo>
                  <a:cubicBezTo>
                    <a:pt x="239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5" y="187"/>
                    <a:pt x="286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09" y="179"/>
                  </a:cubicBezTo>
                  <a:cubicBezTo>
                    <a:pt x="316" y="182"/>
                    <a:pt x="319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7" y="177"/>
                  </a:cubicBezTo>
                  <a:cubicBezTo>
                    <a:pt x="351" y="176"/>
                    <a:pt x="372" y="178"/>
                    <a:pt x="377" y="179"/>
                  </a:cubicBezTo>
                  <a:cubicBezTo>
                    <a:pt x="382" y="180"/>
                    <a:pt x="384" y="177"/>
                    <a:pt x="388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399" y="163"/>
                    <a:pt x="399" y="161"/>
                  </a:cubicBezTo>
                  <a:cubicBezTo>
                    <a:pt x="399" y="158"/>
                    <a:pt x="399" y="153"/>
                    <a:pt x="397" y="151"/>
                  </a:cubicBezTo>
                  <a:cubicBezTo>
                    <a:pt x="394" y="150"/>
                    <a:pt x="402" y="147"/>
                    <a:pt x="403" y="147"/>
                  </a:cubicBezTo>
                  <a:cubicBezTo>
                    <a:pt x="407" y="147"/>
                    <a:pt x="413" y="144"/>
                    <a:pt x="414" y="145"/>
                  </a:cubicBezTo>
                  <a:cubicBezTo>
                    <a:pt x="416" y="147"/>
                    <a:pt x="419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1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69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3" y="87"/>
                    <a:pt x="472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0" y="126"/>
                    <a:pt x="346" y="124"/>
                    <a:pt x="356" y="126"/>
                  </a:cubicBezTo>
                  <a:cubicBezTo>
                    <a:pt x="365" y="129"/>
                    <a:pt x="382" y="125"/>
                    <a:pt x="385" y="125"/>
                  </a:cubicBezTo>
                  <a:cubicBezTo>
                    <a:pt x="387" y="126"/>
                    <a:pt x="382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0" name="Freeform 154"/>
            <p:cNvSpPr>
              <a:spLocks noEditPoints="1"/>
            </p:cNvSpPr>
            <p:nvPr userDrawn="1"/>
          </p:nvSpPr>
          <p:spPr bwMode="auto">
            <a:xfrm>
              <a:off x="-1930926" y="1709983"/>
              <a:ext cx="4268725" cy="1650349"/>
            </a:xfrm>
            <a:custGeom>
              <a:avLst/>
              <a:gdLst>
                <a:gd name="T0" fmla="*/ 839 w 1992"/>
                <a:gd name="T1" fmla="*/ 42 h 708"/>
                <a:gd name="T2" fmla="*/ 913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4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6 w 1992"/>
                <a:gd name="T19" fmla="*/ 269 h 708"/>
                <a:gd name="T20" fmla="*/ 1458 w 1992"/>
                <a:gd name="T21" fmla="*/ 223 h 708"/>
                <a:gd name="T22" fmla="*/ 1376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5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49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2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7 w 1992"/>
                <a:gd name="T61" fmla="*/ 268 h 708"/>
                <a:gd name="T62" fmla="*/ 126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5 w 1992"/>
                <a:gd name="T75" fmla="*/ 602 h 708"/>
                <a:gd name="T76" fmla="*/ 410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19 w 1992"/>
                <a:gd name="T99" fmla="*/ 444 h 708"/>
                <a:gd name="T100" fmla="*/ 1628 w 1992"/>
                <a:gd name="T101" fmla="*/ 410 h 708"/>
                <a:gd name="T102" fmla="*/ 1647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8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6" y="509"/>
                    <a:pt x="17" y="509"/>
                    <a:pt x="18" y="510"/>
                  </a:cubicBezTo>
                  <a:cubicBezTo>
                    <a:pt x="19" y="513"/>
                    <a:pt x="11" y="513"/>
                    <a:pt x="14" y="516"/>
                  </a:cubicBezTo>
                  <a:cubicBezTo>
                    <a:pt x="16" y="519"/>
                    <a:pt x="8" y="519"/>
                    <a:pt x="8" y="516"/>
                  </a:cubicBezTo>
                  <a:cubicBezTo>
                    <a:pt x="8" y="513"/>
                    <a:pt x="0" y="515"/>
                    <a:pt x="0" y="517"/>
                  </a:cubicBezTo>
                  <a:cubicBezTo>
                    <a:pt x="0" y="517"/>
                    <a:pt x="0" y="518"/>
                    <a:pt x="0" y="519"/>
                  </a:cubicBezTo>
                  <a:cubicBezTo>
                    <a:pt x="2" y="520"/>
                    <a:pt x="4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5" y="521"/>
                    <a:pt x="36" y="517"/>
                    <a:pt x="36" y="515"/>
                  </a:cubicBezTo>
                  <a:cubicBezTo>
                    <a:pt x="36" y="513"/>
                    <a:pt x="31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6" y="36"/>
                    <a:pt x="854" y="38"/>
                    <a:pt x="847" y="38"/>
                  </a:cubicBezTo>
                  <a:cubicBezTo>
                    <a:pt x="840" y="38"/>
                    <a:pt x="834" y="40"/>
                    <a:pt x="839" y="42"/>
                  </a:cubicBezTo>
                  <a:cubicBezTo>
                    <a:pt x="842" y="43"/>
                    <a:pt x="842" y="47"/>
                    <a:pt x="849" y="48"/>
                  </a:cubicBezTo>
                  <a:cubicBezTo>
                    <a:pt x="856" y="50"/>
                    <a:pt x="864" y="44"/>
                    <a:pt x="863" y="40"/>
                  </a:cubicBezTo>
                  <a:cubicBezTo>
                    <a:pt x="862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3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4" y="26"/>
                    <a:pt x="843" y="31"/>
                    <a:pt x="850" y="34"/>
                  </a:cubicBezTo>
                  <a:close/>
                  <a:moveTo>
                    <a:pt x="868" y="43"/>
                  </a:moveTo>
                  <a:cubicBezTo>
                    <a:pt x="868" y="46"/>
                    <a:pt x="857" y="50"/>
                    <a:pt x="860" y="52"/>
                  </a:cubicBezTo>
                  <a:cubicBezTo>
                    <a:pt x="863" y="54"/>
                    <a:pt x="865" y="54"/>
                    <a:pt x="869" y="54"/>
                  </a:cubicBezTo>
                  <a:cubicBezTo>
                    <a:pt x="872" y="55"/>
                    <a:pt x="874" y="63"/>
                    <a:pt x="880" y="62"/>
                  </a:cubicBezTo>
                  <a:cubicBezTo>
                    <a:pt x="886" y="61"/>
                    <a:pt x="903" y="68"/>
                    <a:pt x="913" y="68"/>
                  </a:cubicBezTo>
                  <a:cubicBezTo>
                    <a:pt x="923" y="68"/>
                    <a:pt x="924" y="61"/>
                    <a:pt x="921" y="60"/>
                  </a:cubicBezTo>
                  <a:cubicBezTo>
                    <a:pt x="918" y="60"/>
                    <a:pt x="921" y="55"/>
                    <a:pt x="926" y="48"/>
                  </a:cubicBezTo>
                  <a:cubicBezTo>
                    <a:pt x="932" y="41"/>
                    <a:pt x="909" y="35"/>
                    <a:pt x="909" y="41"/>
                  </a:cubicBezTo>
                  <a:cubicBezTo>
                    <a:pt x="909" y="47"/>
                    <a:pt x="903" y="40"/>
                    <a:pt x="901" y="36"/>
                  </a:cubicBezTo>
                  <a:cubicBezTo>
                    <a:pt x="899" y="33"/>
                    <a:pt x="868" y="39"/>
                    <a:pt x="868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4" y="191"/>
                    <a:pt x="608" y="188"/>
                    <a:pt x="600" y="188"/>
                  </a:cubicBezTo>
                  <a:cubicBezTo>
                    <a:pt x="592" y="188"/>
                    <a:pt x="591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1" y="11"/>
                    <a:pt x="534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09" y="18"/>
                  </a:cubicBezTo>
                  <a:cubicBezTo>
                    <a:pt x="512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6" y="90"/>
                    <a:pt x="942" y="85"/>
                    <a:pt x="952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5" y="67"/>
                    <a:pt x="962" y="61"/>
                  </a:cubicBezTo>
                  <a:cubicBezTo>
                    <a:pt x="969" y="54"/>
                    <a:pt x="955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0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2" y="6"/>
                    <a:pt x="819" y="8"/>
                    <a:pt x="825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3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7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2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899" y="232"/>
                    <a:pt x="1884" y="231"/>
                  </a:cubicBezTo>
                  <a:cubicBezTo>
                    <a:pt x="1868" y="229"/>
                    <a:pt x="1848" y="239"/>
                    <a:pt x="1856" y="243"/>
                  </a:cubicBezTo>
                  <a:close/>
                  <a:moveTo>
                    <a:pt x="1366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8" y="163"/>
                    <a:pt x="1389" y="159"/>
                    <a:pt x="1393" y="158"/>
                  </a:cubicBezTo>
                  <a:cubicBezTo>
                    <a:pt x="1397" y="157"/>
                    <a:pt x="1397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2" y="158"/>
                    <a:pt x="1423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3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2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8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8" y="126"/>
                    <a:pt x="1355" y="148"/>
                    <a:pt x="1366" y="154"/>
                  </a:cubicBezTo>
                  <a:close/>
                  <a:moveTo>
                    <a:pt x="1438" y="194"/>
                  </a:moveTo>
                  <a:cubicBezTo>
                    <a:pt x="1445" y="193"/>
                    <a:pt x="1434" y="183"/>
                    <a:pt x="1423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2" y="196"/>
                    <a:pt x="1438" y="194"/>
                  </a:cubicBezTo>
                  <a:close/>
                  <a:moveTo>
                    <a:pt x="696" y="202"/>
                  </a:moveTo>
                  <a:cubicBezTo>
                    <a:pt x="701" y="204"/>
                    <a:pt x="705" y="203"/>
                    <a:pt x="705" y="198"/>
                  </a:cubicBezTo>
                  <a:cubicBezTo>
                    <a:pt x="704" y="193"/>
                    <a:pt x="691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7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8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8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0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4" y="541"/>
                  </a:cubicBezTo>
                  <a:cubicBezTo>
                    <a:pt x="1427" y="536"/>
                    <a:pt x="1430" y="526"/>
                    <a:pt x="1427" y="528"/>
                  </a:cubicBezTo>
                  <a:cubicBezTo>
                    <a:pt x="1423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5" y="578"/>
                    <a:pt x="1419" y="609"/>
                    <a:pt x="1422" y="614"/>
                  </a:cubicBezTo>
                  <a:cubicBezTo>
                    <a:pt x="1424" y="619"/>
                    <a:pt x="1417" y="641"/>
                    <a:pt x="1419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3" y="636"/>
                    <a:pt x="1433" y="643"/>
                    <a:pt x="1437" y="645"/>
                  </a:cubicBezTo>
                  <a:cubicBezTo>
                    <a:pt x="1441" y="647"/>
                    <a:pt x="1438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5" y="618"/>
                    <a:pt x="1430" y="612"/>
                    <a:pt x="1430" y="605"/>
                  </a:cubicBezTo>
                  <a:cubicBezTo>
                    <a:pt x="1430" y="599"/>
                    <a:pt x="1439" y="599"/>
                    <a:pt x="1444" y="604"/>
                  </a:cubicBezTo>
                  <a:cubicBezTo>
                    <a:pt x="1449" y="609"/>
                    <a:pt x="1450" y="605"/>
                    <a:pt x="1448" y="602"/>
                  </a:cubicBezTo>
                  <a:cubicBezTo>
                    <a:pt x="1446" y="598"/>
                    <a:pt x="1439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8" y="314"/>
                    <a:pt x="1935" y="314"/>
                    <a:pt x="1934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8" y="323"/>
                    <a:pt x="1929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6" y="293"/>
                    <a:pt x="1888" y="291"/>
                    <a:pt x="1886" y="287"/>
                  </a:cubicBezTo>
                  <a:cubicBezTo>
                    <a:pt x="1883" y="284"/>
                    <a:pt x="1872" y="284"/>
                    <a:pt x="1867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6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1" y="255"/>
                    <a:pt x="1759" y="258"/>
                  </a:cubicBezTo>
                  <a:cubicBezTo>
                    <a:pt x="1757" y="260"/>
                    <a:pt x="1758" y="264"/>
                    <a:pt x="1755" y="265"/>
                  </a:cubicBezTo>
                  <a:cubicBezTo>
                    <a:pt x="1753" y="265"/>
                    <a:pt x="1755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39" y="275"/>
                    <a:pt x="1732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4" y="269"/>
                    <a:pt x="1745" y="266"/>
                  </a:cubicBezTo>
                  <a:cubicBezTo>
                    <a:pt x="1745" y="262"/>
                    <a:pt x="1735" y="260"/>
                    <a:pt x="1730" y="260"/>
                  </a:cubicBezTo>
                  <a:cubicBezTo>
                    <a:pt x="1725" y="260"/>
                    <a:pt x="1722" y="267"/>
                    <a:pt x="1716" y="270"/>
                  </a:cubicBezTo>
                  <a:cubicBezTo>
                    <a:pt x="1711" y="273"/>
                    <a:pt x="1689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6" y="270"/>
                    <a:pt x="1646" y="269"/>
                  </a:cubicBezTo>
                  <a:cubicBezTo>
                    <a:pt x="1646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1" y="263"/>
                  </a:cubicBezTo>
                  <a:cubicBezTo>
                    <a:pt x="1634" y="261"/>
                    <a:pt x="1629" y="259"/>
                    <a:pt x="1633" y="256"/>
                  </a:cubicBezTo>
                  <a:cubicBezTo>
                    <a:pt x="1638" y="254"/>
                    <a:pt x="1626" y="245"/>
                    <a:pt x="1614" y="241"/>
                  </a:cubicBezTo>
                  <a:cubicBezTo>
                    <a:pt x="1603" y="237"/>
                    <a:pt x="1577" y="239"/>
                    <a:pt x="1570" y="241"/>
                  </a:cubicBezTo>
                  <a:cubicBezTo>
                    <a:pt x="1563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5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0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4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3" y="230"/>
                    <a:pt x="1457" y="226"/>
                    <a:pt x="1458" y="223"/>
                  </a:cubicBezTo>
                  <a:cubicBezTo>
                    <a:pt x="1458" y="221"/>
                    <a:pt x="1467" y="221"/>
                    <a:pt x="1467" y="218"/>
                  </a:cubicBezTo>
                  <a:cubicBezTo>
                    <a:pt x="1467" y="215"/>
                    <a:pt x="1455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4" y="213"/>
                    <a:pt x="1472" y="213"/>
                    <a:pt x="1472" y="212"/>
                  </a:cubicBezTo>
                  <a:cubicBezTo>
                    <a:pt x="1472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8" y="204"/>
                  </a:cubicBezTo>
                  <a:cubicBezTo>
                    <a:pt x="1419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0" y="209"/>
                    <a:pt x="1403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0" y="220"/>
                    <a:pt x="1394" y="215"/>
                    <a:pt x="1396" y="216"/>
                  </a:cubicBezTo>
                  <a:cubicBezTo>
                    <a:pt x="1399" y="217"/>
                    <a:pt x="1389" y="220"/>
                    <a:pt x="1393" y="222"/>
                  </a:cubicBezTo>
                  <a:cubicBezTo>
                    <a:pt x="1397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7" y="229"/>
                  </a:cubicBezTo>
                  <a:cubicBezTo>
                    <a:pt x="1385" y="226"/>
                    <a:pt x="1381" y="229"/>
                    <a:pt x="1376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8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2" y="232"/>
                  </a:cubicBezTo>
                  <a:cubicBezTo>
                    <a:pt x="1326" y="232"/>
                    <a:pt x="1317" y="228"/>
                    <a:pt x="1315" y="225"/>
                  </a:cubicBezTo>
                  <a:cubicBezTo>
                    <a:pt x="1312" y="222"/>
                    <a:pt x="1311" y="221"/>
                    <a:pt x="1308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4" y="244"/>
                  </a:cubicBezTo>
                  <a:cubicBezTo>
                    <a:pt x="1291" y="246"/>
                    <a:pt x="1291" y="242"/>
                    <a:pt x="1287" y="242"/>
                  </a:cubicBezTo>
                  <a:cubicBezTo>
                    <a:pt x="1283" y="243"/>
                    <a:pt x="1271" y="231"/>
                    <a:pt x="1270" y="228"/>
                  </a:cubicBezTo>
                  <a:cubicBezTo>
                    <a:pt x="1269" y="224"/>
                    <a:pt x="1261" y="218"/>
                    <a:pt x="1259" y="217"/>
                  </a:cubicBezTo>
                  <a:cubicBezTo>
                    <a:pt x="1257" y="215"/>
                    <a:pt x="1261" y="215"/>
                    <a:pt x="1264" y="217"/>
                  </a:cubicBezTo>
                  <a:cubicBezTo>
                    <a:pt x="1266" y="219"/>
                    <a:pt x="1270" y="219"/>
                    <a:pt x="1272" y="218"/>
                  </a:cubicBezTo>
                  <a:cubicBezTo>
                    <a:pt x="1275" y="216"/>
                    <a:pt x="1274" y="210"/>
                    <a:pt x="1270" y="210"/>
                  </a:cubicBezTo>
                  <a:cubicBezTo>
                    <a:pt x="1266" y="210"/>
                    <a:pt x="1267" y="207"/>
                    <a:pt x="1270" y="206"/>
                  </a:cubicBezTo>
                  <a:cubicBezTo>
                    <a:pt x="1272" y="205"/>
                    <a:pt x="1264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1" y="190"/>
                  </a:cubicBezTo>
                  <a:cubicBezTo>
                    <a:pt x="1242" y="192"/>
                    <a:pt x="1236" y="191"/>
                    <a:pt x="1237" y="189"/>
                  </a:cubicBezTo>
                  <a:cubicBezTo>
                    <a:pt x="1238" y="187"/>
                    <a:pt x="1231" y="188"/>
                    <a:pt x="1224" y="186"/>
                  </a:cubicBezTo>
                  <a:cubicBezTo>
                    <a:pt x="1216" y="184"/>
                    <a:pt x="1216" y="179"/>
                    <a:pt x="1213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2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1" y="197"/>
                    <a:pt x="1167" y="200"/>
                    <a:pt x="1165" y="197"/>
                  </a:cubicBezTo>
                  <a:cubicBezTo>
                    <a:pt x="1163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6" y="190"/>
                    <a:pt x="1149" y="189"/>
                  </a:cubicBezTo>
                  <a:cubicBezTo>
                    <a:pt x="1151" y="188"/>
                    <a:pt x="1146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8" y="185"/>
                    <a:pt x="1090" y="186"/>
                    <a:pt x="1087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3" y="181"/>
                    <a:pt x="1059" y="178"/>
                    <a:pt x="1052" y="177"/>
                  </a:cubicBezTo>
                  <a:cubicBezTo>
                    <a:pt x="1046" y="175"/>
                    <a:pt x="1037" y="182"/>
                    <a:pt x="1039" y="184"/>
                  </a:cubicBezTo>
                  <a:cubicBezTo>
                    <a:pt x="1041" y="186"/>
                    <a:pt x="1046" y="184"/>
                    <a:pt x="1046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4" y="195"/>
                  </a:cubicBezTo>
                  <a:cubicBezTo>
                    <a:pt x="1003" y="196"/>
                    <a:pt x="1001" y="196"/>
                    <a:pt x="995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2" y="189"/>
                    <a:pt x="1007" y="191"/>
                    <a:pt x="1009" y="188"/>
                  </a:cubicBezTo>
                  <a:cubicBezTo>
                    <a:pt x="1011" y="185"/>
                    <a:pt x="1015" y="185"/>
                    <a:pt x="1022" y="184"/>
                  </a:cubicBezTo>
                  <a:cubicBezTo>
                    <a:pt x="1028" y="183"/>
                    <a:pt x="1028" y="179"/>
                    <a:pt x="1031" y="178"/>
                  </a:cubicBezTo>
                  <a:cubicBezTo>
                    <a:pt x="1034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6" y="164"/>
                    <a:pt x="1067" y="158"/>
                    <a:pt x="1069" y="158"/>
                  </a:cubicBezTo>
                  <a:cubicBezTo>
                    <a:pt x="1070" y="158"/>
                    <a:pt x="1079" y="154"/>
                    <a:pt x="1083" y="153"/>
                  </a:cubicBezTo>
                  <a:cubicBezTo>
                    <a:pt x="1086" y="151"/>
                    <a:pt x="1088" y="148"/>
                    <a:pt x="1088" y="146"/>
                  </a:cubicBezTo>
                  <a:cubicBezTo>
                    <a:pt x="1088" y="144"/>
                    <a:pt x="1084" y="145"/>
                    <a:pt x="1083" y="143"/>
                  </a:cubicBezTo>
                  <a:cubicBezTo>
                    <a:pt x="1082" y="141"/>
                    <a:pt x="1085" y="142"/>
                    <a:pt x="1089" y="141"/>
                  </a:cubicBezTo>
                  <a:cubicBezTo>
                    <a:pt x="1092" y="139"/>
                    <a:pt x="1089" y="135"/>
                    <a:pt x="1086" y="136"/>
                  </a:cubicBezTo>
                  <a:cubicBezTo>
                    <a:pt x="1083" y="137"/>
                    <a:pt x="1087" y="133"/>
                    <a:pt x="1085" y="131"/>
                  </a:cubicBezTo>
                  <a:cubicBezTo>
                    <a:pt x="1082" y="128"/>
                    <a:pt x="1077" y="132"/>
                    <a:pt x="1077" y="129"/>
                  </a:cubicBezTo>
                  <a:cubicBezTo>
                    <a:pt x="1077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0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39" y="118"/>
                    <a:pt x="1029" y="118"/>
                    <a:pt x="1026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6" y="123"/>
                    <a:pt x="1004" y="122"/>
                  </a:cubicBezTo>
                  <a:cubicBezTo>
                    <a:pt x="1002" y="122"/>
                    <a:pt x="1012" y="113"/>
                    <a:pt x="1012" y="112"/>
                  </a:cubicBezTo>
                  <a:cubicBezTo>
                    <a:pt x="1012" y="111"/>
                    <a:pt x="994" y="112"/>
                    <a:pt x="993" y="111"/>
                  </a:cubicBezTo>
                  <a:cubicBezTo>
                    <a:pt x="992" y="109"/>
                    <a:pt x="984" y="109"/>
                    <a:pt x="980" y="109"/>
                  </a:cubicBezTo>
                  <a:cubicBezTo>
                    <a:pt x="976" y="109"/>
                    <a:pt x="979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5" y="100"/>
                  </a:cubicBezTo>
                  <a:cubicBezTo>
                    <a:pt x="994" y="97"/>
                    <a:pt x="989" y="98"/>
                    <a:pt x="985" y="97"/>
                  </a:cubicBezTo>
                  <a:cubicBezTo>
                    <a:pt x="981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0" y="116"/>
                    <a:pt x="939" y="118"/>
                    <a:pt x="939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6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2" y="133"/>
                    <a:pt x="898" y="133"/>
                    <a:pt x="896" y="132"/>
                  </a:cubicBezTo>
                  <a:cubicBezTo>
                    <a:pt x="894" y="131"/>
                    <a:pt x="891" y="133"/>
                    <a:pt x="888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1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5" y="132"/>
                  </a:cubicBezTo>
                  <a:cubicBezTo>
                    <a:pt x="862" y="133"/>
                    <a:pt x="855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1" y="138"/>
                    <a:pt x="842" y="138"/>
                    <a:pt x="842" y="140"/>
                  </a:cubicBezTo>
                  <a:cubicBezTo>
                    <a:pt x="841" y="141"/>
                    <a:pt x="835" y="141"/>
                    <a:pt x="827" y="142"/>
                  </a:cubicBezTo>
                  <a:cubicBezTo>
                    <a:pt x="819" y="142"/>
                    <a:pt x="823" y="145"/>
                    <a:pt x="816" y="146"/>
                  </a:cubicBezTo>
                  <a:cubicBezTo>
                    <a:pt x="810" y="147"/>
                    <a:pt x="807" y="148"/>
                    <a:pt x="805" y="151"/>
                  </a:cubicBezTo>
                  <a:cubicBezTo>
                    <a:pt x="803" y="153"/>
                    <a:pt x="798" y="154"/>
                    <a:pt x="796" y="152"/>
                  </a:cubicBezTo>
                  <a:cubicBezTo>
                    <a:pt x="794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0" y="160"/>
                    <a:pt x="789" y="162"/>
                  </a:cubicBezTo>
                  <a:cubicBezTo>
                    <a:pt x="787" y="164"/>
                    <a:pt x="780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8" y="165"/>
                    <a:pt x="790" y="167"/>
                    <a:pt x="790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89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0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89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69" y="183"/>
                  </a:cubicBezTo>
                  <a:cubicBezTo>
                    <a:pt x="767" y="181"/>
                    <a:pt x="760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8" y="212"/>
                    <a:pt x="734" y="213"/>
                  </a:cubicBezTo>
                  <a:cubicBezTo>
                    <a:pt x="739" y="213"/>
                    <a:pt x="744" y="219"/>
                    <a:pt x="741" y="223"/>
                  </a:cubicBezTo>
                  <a:cubicBezTo>
                    <a:pt x="737" y="227"/>
                    <a:pt x="727" y="222"/>
                    <a:pt x="721" y="217"/>
                  </a:cubicBezTo>
                  <a:cubicBezTo>
                    <a:pt x="714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79" y="207"/>
                    <a:pt x="674" y="212"/>
                    <a:pt x="678" y="212"/>
                  </a:cubicBezTo>
                  <a:cubicBezTo>
                    <a:pt x="683" y="212"/>
                    <a:pt x="685" y="212"/>
                    <a:pt x="683" y="214"/>
                  </a:cubicBezTo>
                  <a:cubicBezTo>
                    <a:pt x="681" y="216"/>
                    <a:pt x="684" y="215"/>
                    <a:pt x="689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4" y="216"/>
                    <a:pt x="669" y="219"/>
                    <a:pt x="667" y="221"/>
                  </a:cubicBezTo>
                  <a:cubicBezTo>
                    <a:pt x="666" y="224"/>
                    <a:pt x="673" y="231"/>
                    <a:pt x="683" y="233"/>
                  </a:cubicBezTo>
                  <a:cubicBezTo>
                    <a:pt x="692" y="234"/>
                    <a:pt x="689" y="237"/>
                    <a:pt x="693" y="238"/>
                  </a:cubicBezTo>
                  <a:cubicBezTo>
                    <a:pt x="698" y="240"/>
                    <a:pt x="694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3" y="233"/>
                    <a:pt x="661" y="236"/>
                    <a:pt x="658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7" y="220"/>
                    <a:pt x="660" y="216"/>
                  </a:cubicBezTo>
                  <a:cubicBezTo>
                    <a:pt x="663" y="211"/>
                    <a:pt x="660" y="203"/>
                    <a:pt x="655" y="202"/>
                  </a:cubicBezTo>
                  <a:cubicBezTo>
                    <a:pt x="651" y="201"/>
                    <a:pt x="651" y="205"/>
                    <a:pt x="652" y="206"/>
                  </a:cubicBezTo>
                  <a:cubicBezTo>
                    <a:pt x="653" y="208"/>
                    <a:pt x="653" y="214"/>
                    <a:pt x="649" y="218"/>
                  </a:cubicBezTo>
                  <a:cubicBezTo>
                    <a:pt x="646" y="222"/>
                    <a:pt x="635" y="222"/>
                    <a:pt x="635" y="225"/>
                  </a:cubicBezTo>
                  <a:cubicBezTo>
                    <a:pt x="635" y="227"/>
                    <a:pt x="628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5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39" y="278"/>
                    <a:pt x="644" y="275"/>
                    <a:pt x="647" y="277"/>
                  </a:cubicBezTo>
                  <a:cubicBezTo>
                    <a:pt x="649" y="278"/>
                    <a:pt x="654" y="275"/>
                    <a:pt x="660" y="274"/>
                  </a:cubicBezTo>
                  <a:cubicBezTo>
                    <a:pt x="667" y="273"/>
                    <a:pt x="678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1" y="302"/>
                    <a:pt x="694" y="304"/>
                    <a:pt x="695" y="306"/>
                  </a:cubicBezTo>
                  <a:cubicBezTo>
                    <a:pt x="695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5" y="297"/>
                    <a:pt x="679" y="293"/>
                    <a:pt x="679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69" y="278"/>
                    <a:pt x="666" y="279"/>
                  </a:cubicBezTo>
                  <a:cubicBezTo>
                    <a:pt x="663" y="279"/>
                    <a:pt x="652" y="280"/>
                    <a:pt x="648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1" y="314"/>
                    <a:pt x="637" y="315"/>
                    <a:pt x="632" y="318"/>
                  </a:cubicBezTo>
                  <a:cubicBezTo>
                    <a:pt x="627" y="321"/>
                    <a:pt x="621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7" y="325"/>
                    <a:pt x="603" y="328"/>
                    <a:pt x="598" y="328"/>
                  </a:cubicBezTo>
                  <a:cubicBezTo>
                    <a:pt x="592" y="327"/>
                    <a:pt x="592" y="323"/>
                    <a:pt x="588" y="325"/>
                  </a:cubicBezTo>
                  <a:cubicBezTo>
                    <a:pt x="584" y="326"/>
                    <a:pt x="581" y="323"/>
                    <a:pt x="583" y="320"/>
                  </a:cubicBezTo>
                  <a:cubicBezTo>
                    <a:pt x="584" y="317"/>
                    <a:pt x="588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7" y="323"/>
                    <a:pt x="602" y="324"/>
                  </a:cubicBezTo>
                  <a:cubicBezTo>
                    <a:pt x="607" y="324"/>
                    <a:pt x="604" y="321"/>
                    <a:pt x="608" y="321"/>
                  </a:cubicBezTo>
                  <a:cubicBezTo>
                    <a:pt x="612" y="322"/>
                    <a:pt x="612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5" y="306"/>
                    <a:pt x="626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29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4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4" y="255"/>
                  </a:cubicBezTo>
                  <a:cubicBezTo>
                    <a:pt x="624" y="252"/>
                    <a:pt x="626" y="249"/>
                    <a:pt x="627" y="244"/>
                  </a:cubicBezTo>
                  <a:cubicBezTo>
                    <a:pt x="628" y="239"/>
                    <a:pt x="621" y="233"/>
                    <a:pt x="618" y="232"/>
                  </a:cubicBezTo>
                  <a:cubicBezTo>
                    <a:pt x="614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6" y="203"/>
                    <a:pt x="616" y="200"/>
                    <a:pt x="612" y="201"/>
                  </a:cubicBezTo>
                  <a:cubicBezTo>
                    <a:pt x="608" y="201"/>
                    <a:pt x="594" y="200"/>
                    <a:pt x="590" y="200"/>
                  </a:cubicBezTo>
                  <a:cubicBezTo>
                    <a:pt x="586" y="199"/>
                    <a:pt x="585" y="203"/>
                    <a:pt x="583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3" y="228"/>
                    <a:pt x="564" y="231"/>
                    <a:pt x="560" y="232"/>
                  </a:cubicBezTo>
                  <a:cubicBezTo>
                    <a:pt x="556" y="234"/>
                    <a:pt x="553" y="239"/>
                    <a:pt x="555" y="242"/>
                  </a:cubicBezTo>
                  <a:cubicBezTo>
                    <a:pt x="557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59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3" y="271"/>
                    <a:pt x="572" y="274"/>
                    <a:pt x="575" y="278"/>
                  </a:cubicBezTo>
                  <a:cubicBezTo>
                    <a:pt x="577" y="281"/>
                    <a:pt x="580" y="279"/>
                    <a:pt x="582" y="281"/>
                  </a:cubicBezTo>
                  <a:cubicBezTo>
                    <a:pt x="583" y="283"/>
                    <a:pt x="577" y="291"/>
                    <a:pt x="574" y="292"/>
                  </a:cubicBezTo>
                  <a:cubicBezTo>
                    <a:pt x="572" y="292"/>
                    <a:pt x="563" y="283"/>
                    <a:pt x="560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6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3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8" y="252"/>
                    <a:pt x="464" y="249"/>
                    <a:pt x="461" y="251"/>
                  </a:cubicBezTo>
                  <a:cubicBezTo>
                    <a:pt x="457" y="252"/>
                    <a:pt x="458" y="259"/>
                    <a:pt x="464" y="260"/>
                  </a:cubicBezTo>
                  <a:cubicBezTo>
                    <a:pt x="469" y="260"/>
                    <a:pt x="467" y="263"/>
                    <a:pt x="472" y="263"/>
                  </a:cubicBezTo>
                  <a:cubicBezTo>
                    <a:pt x="478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6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2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3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39" y="287"/>
                    <a:pt x="431" y="284"/>
                    <a:pt x="423" y="286"/>
                  </a:cubicBezTo>
                  <a:cubicBezTo>
                    <a:pt x="415" y="287"/>
                    <a:pt x="415" y="294"/>
                    <a:pt x="412" y="293"/>
                  </a:cubicBezTo>
                  <a:cubicBezTo>
                    <a:pt x="409" y="292"/>
                    <a:pt x="400" y="294"/>
                    <a:pt x="396" y="292"/>
                  </a:cubicBezTo>
                  <a:cubicBezTo>
                    <a:pt x="393" y="290"/>
                    <a:pt x="396" y="289"/>
                    <a:pt x="399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1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4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8" y="317"/>
                  </a:cubicBezTo>
                  <a:cubicBezTo>
                    <a:pt x="304" y="317"/>
                    <a:pt x="302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2" y="302"/>
                    <a:pt x="307" y="299"/>
                  </a:cubicBezTo>
                  <a:cubicBezTo>
                    <a:pt x="311" y="297"/>
                    <a:pt x="315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0" y="283"/>
                    <a:pt x="295" y="284"/>
                  </a:cubicBezTo>
                  <a:cubicBezTo>
                    <a:pt x="290" y="286"/>
                    <a:pt x="284" y="285"/>
                    <a:pt x="281" y="283"/>
                  </a:cubicBezTo>
                  <a:cubicBezTo>
                    <a:pt x="277" y="281"/>
                    <a:pt x="277" y="286"/>
                    <a:pt x="283" y="287"/>
                  </a:cubicBezTo>
                  <a:cubicBezTo>
                    <a:pt x="288" y="288"/>
                    <a:pt x="285" y="292"/>
                    <a:pt x="286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0" y="310"/>
                    <a:pt x="290" y="316"/>
                    <a:pt x="290" y="320"/>
                  </a:cubicBezTo>
                  <a:cubicBezTo>
                    <a:pt x="290" y="324"/>
                    <a:pt x="286" y="325"/>
                    <a:pt x="286" y="328"/>
                  </a:cubicBezTo>
                  <a:cubicBezTo>
                    <a:pt x="286" y="331"/>
                    <a:pt x="282" y="327"/>
                    <a:pt x="281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1" y="330"/>
                    <a:pt x="248" y="330"/>
                  </a:cubicBezTo>
                  <a:cubicBezTo>
                    <a:pt x="245" y="331"/>
                    <a:pt x="240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2" y="358"/>
                    <a:pt x="231" y="357"/>
                    <a:pt x="229" y="355"/>
                  </a:cubicBezTo>
                  <a:cubicBezTo>
                    <a:pt x="227" y="353"/>
                    <a:pt x="219" y="352"/>
                    <a:pt x="217" y="352"/>
                  </a:cubicBezTo>
                  <a:cubicBezTo>
                    <a:pt x="214" y="353"/>
                    <a:pt x="207" y="345"/>
                    <a:pt x="203" y="345"/>
                  </a:cubicBezTo>
                  <a:cubicBezTo>
                    <a:pt x="200" y="345"/>
                    <a:pt x="198" y="349"/>
                    <a:pt x="196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1" y="361"/>
                    <a:pt x="208" y="361"/>
                    <a:pt x="211" y="361"/>
                  </a:cubicBezTo>
                  <a:cubicBezTo>
                    <a:pt x="214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3" y="369"/>
                  </a:cubicBezTo>
                  <a:cubicBezTo>
                    <a:pt x="202" y="367"/>
                    <a:pt x="194" y="369"/>
                    <a:pt x="194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2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1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6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4" y="310"/>
                  </a:cubicBezTo>
                  <a:cubicBezTo>
                    <a:pt x="146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1" y="324"/>
                    <a:pt x="190" y="325"/>
                  </a:cubicBezTo>
                  <a:cubicBezTo>
                    <a:pt x="199" y="327"/>
                    <a:pt x="205" y="328"/>
                    <a:pt x="218" y="329"/>
                  </a:cubicBezTo>
                  <a:cubicBezTo>
                    <a:pt x="230" y="331"/>
                    <a:pt x="248" y="319"/>
                    <a:pt x="251" y="316"/>
                  </a:cubicBezTo>
                  <a:cubicBezTo>
                    <a:pt x="255" y="312"/>
                    <a:pt x="250" y="305"/>
                    <a:pt x="250" y="303"/>
                  </a:cubicBezTo>
                  <a:cubicBezTo>
                    <a:pt x="250" y="300"/>
                    <a:pt x="244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4" y="288"/>
                  </a:cubicBezTo>
                  <a:cubicBezTo>
                    <a:pt x="220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7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5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6" y="260"/>
                    <a:pt x="154" y="262"/>
                    <a:pt x="149" y="259"/>
                  </a:cubicBezTo>
                  <a:cubicBezTo>
                    <a:pt x="144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3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7" y="268"/>
                  </a:cubicBezTo>
                  <a:cubicBezTo>
                    <a:pt x="114" y="268"/>
                    <a:pt x="110" y="271"/>
                    <a:pt x="109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3" y="283"/>
                  </a:cubicBezTo>
                  <a:cubicBezTo>
                    <a:pt x="101" y="285"/>
                    <a:pt x="103" y="286"/>
                    <a:pt x="105" y="289"/>
                  </a:cubicBezTo>
                  <a:cubicBezTo>
                    <a:pt x="107" y="293"/>
                    <a:pt x="110" y="292"/>
                    <a:pt x="112" y="293"/>
                  </a:cubicBezTo>
                  <a:cubicBezTo>
                    <a:pt x="114" y="294"/>
                    <a:pt x="120" y="299"/>
                    <a:pt x="120" y="301"/>
                  </a:cubicBezTo>
                  <a:cubicBezTo>
                    <a:pt x="120" y="303"/>
                    <a:pt x="115" y="308"/>
                    <a:pt x="113" y="309"/>
                  </a:cubicBezTo>
                  <a:cubicBezTo>
                    <a:pt x="111" y="310"/>
                    <a:pt x="108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19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19" y="349"/>
                    <a:pt x="116" y="348"/>
                    <a:pt x="116" y="350"/>
                  </a:cubicBezTo>
                  <a:cubicBezTo>
                    <a:pt x="116" y="351"/>
                    <a:pt x="121" y="352"/>
                    <a:pt x="122" y="353"/>
                  </a:cubicBezTo>
                  <a:cubicBezTo>
                    <a:pt x="122" y="355"/>
                    <a:pt x="118" y="356"/>
                    <a:pt x="120" y="359"/>
                  </a:cubicBezTo>
                  <a:cubicBezTo>
                    <a:pt x="122" y="361"/>
                    <a:pt x="126" y="361"/>
                    <a:pt x="126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19" y="373"/>
                    <a:pt x="129" y="376"/>
                    <a:pt x="134" y="381"/>
                  </a:cubicBezTo>
                  <a:cubicBezTo>
                    <a:pt x="138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6" y="425"/>
                  </a:cubicBezTo>
                  <a:cubicBezTo>
                    <a:pt x="98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1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3" y="434"/>
                  </a:cubicBezTo>
                  <a:cubicBezTo>
                    <a:pt x="109" y="433"/>
                    <a:pt x="108" y="436"/>
                    <a:pt x="102" y="437"/>
                  </a:cubicBezTo>
                  <a:cubicBezTo>
                    <a:pt x="97" y="439"/>
                    <a:pt x="98" y="440"/>
                    <a:pt x="96" y="442"/>
                  </a:cubicBezTo>
                  <a:cubicBezTo>
                    <a:pt x="99" y="445"/>
                    <a:pt x="95" y="446"/>
                    <a:pt x="94" y="449"/>
                  </a:cubicBezTo>
                  <a:cubicBezTo>
                    <a:pt x="92" y="452"/>
                    <a:pt x="90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3" y="466"/>
                  </a:cubicBezTo>
                  <a:cubicBezTo>
                    <a:pt x="95" y="469"/>
                    <a:pt x="92" y="469"/>
                    <a:pt x="90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2" y="483"/>
                    <a:pt x="95" y="486"/>
                    <a:pt x="97" y="488"/>
                  </a:cubicBezTo>
                  <a:cubicBezTo>
                    <a:pt x="99" y="490"/>
                    <a:pt x="98" y="494"/>
                    <a:pt x="100" y="495"/>
                  </a:cubicBezTo>
                  <a:cubicBezTo>
                    <a:pt x="101" y="496"/>
                    <a:pt x="103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3" y="502"/>
                    <a:pt x="115" y="501"/>
                    <a:pt x="118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0" y="513"/>
                    <a:pt x="129" y="516"/>
                    <a:pt x="131" y="518"/>
                  </a:cubicBezTo>
                  <a:cubicBezTo>
                    <a:pt x="134" y="519"/>
                    <a:pt x="133" y="523"/>
                    <a:pt x="137" y="524"/>
                  </a:cubicBezTo>
                  <a:cubicBezTo>
                    <a:pt x="140" y="525"/>
                    <a:pt x="141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6" y="540"/>
                    <a:pt x="144" y="541"/>
                  </a:cubicBezTo>
                  <a:cubicBezTo>
                    <a:pt x="142" y="542"/>
                    <a:pt x="137" y="538"/>
                    <a:pt x="136" y="540"/>
                  </a:cubicBezTo>
                  <a:cubicBezTo>
                    <a:pt x="134" y="541"/>
                    <a:pt x="136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5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69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2" y="580"/>
                    <a:pt x="186" y="581"/>
                    <a:pt x="188" y="580"/>
                  </a:cubicBezTo>
                  <a:cubicBezTo>
                    <a:pt x="189" y="579"/>
                    <a:pt x="191" y="581"/>
                    <a:pt x="193" y="583"/>
                  </a:cubicBezTo>
                  <a:cubicBezTo>
                    <a:pt x="195" y="584"/>
                    <a:pt x="197" y="583"/>
                    <a:pt x="199" y="582"/>
                  </a:cubicBezTo>
                  <a:cubicBezTo>
                    <a:pt x="201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7" y="587"/>
                    <a:pt x="220" y="589"/>
                  </a:cubicBezTo>
                  <a:cubicBezTo>
                    <a:pt x="223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6" y="601"/>
                    <a:pt x="236" y="603"/>
                  </a:cubicBezTo>
                  <a:cubicBezTo>
                    <a:pt x="236" y="604"/>
                    <a:pt x="233" y="604"/>
                    <a:pt x="232" y="605"/>
                  </a:cubicBezTo>
                  <a:cubicBezTo>
                    <a:pt x="232" y="606"/>
                    <a:pt x="234" y="608"/>
                    <a:pt x="235" y="609"/>
                  </a:cubicBezTo>
                  <a:cubicBezTo>
                    <a:pt x="235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1" y="616"/>
                    <a:pt x="216" y="621"/>
                    <a:pt x="214" y="621"/>
                  </a:cubicBezTo>
                  <a:cubicBezTo>
                    <a:pt x="213" y="622"/>
                    <a:pt x="213" y="624"/>
                    <a:pt x="214" y="626"/>
                  </a:cubicBezTo>
                  <a:cubicBezTo>
                    <a:pt x="219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1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6" y="651"/>
                    <a:pt x="203" y="651"/>
                  </a:cubicBezTo>
                  <a:cubicBezTo>
                    <a:pt x="199" y="651"/>
                    <a:pt x="198" y="653"/>
                    <a:pt x="199" y="654"/>
                  </a:cubicBezTo>
                  <a:cubicBezTo>
                    <a:pt x="201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0" y="675"/>
                  </a:cubicBezTo>
                  <a:cubicBezTo>
                    <a:pt x="231" y="676"/>
                    <a:pt x="232" y="677"/>
                    <a:pt x="233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1" y="675"/>
                    <a:pt x="248" y="677"/>
                    <a:pt x="252" y="679"/>
                  </a:cubicBezTo>
                  <a:cubicBezTo>
                    <a:pt x="255" y="681"/>
                    <a:pt x="268" y="679"/>
                    <a:pt x="270" y="681"/>
                  </a:cubicBezTo>
                  <a:cubicBezTo>
                    <a:pt x="271" y="682"/>
                    <a:pt x="274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6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0" y="688"/>
                  </a:cubicBezTo>
                  <a:cubicBezTo>
                    <a:pt x="302" y="688"/>
                    <a:pt x="302" y="695"/>
                    <a:pt x="304" y="695"/>
                  </a:cubicBezTo>
                  <a:cubicBezTo>
                    <a:pt x="305" y="694"/>
                    <a:pt x="311" y="699"/>
                    <a:pt x="315" y="700"/>
                  </a:cubicBezTo>
                  <a:cubicBezTo>
                    <a:pt x="318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8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2" y="638"/>
                    <a:pt x="341" y="637"/>
                  </a:cubicBezTo>
                  <a:cubicBezTo>
                    <a:pt x="336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3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1" y="619"/>
                  </a:cubicBezTo>
                  <a:cubicBezTo>
                    <a:pt x="318" y="620"/>
                    <a:pt x="319" y="616"/>
                    <a:pt x="319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5" y="602"/>
                  </a:cubicBezTo>
                  <a:cubicBezTo>
                    <a:pt x="316" y="601"/>
                    <a:pt x="319" y="600"/>
                    <a:pt x="319" y="599"/>
                  </a:cubicBezTo>
                  <a:cubicBezTo>
                    <a:pt x="319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2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7" y="578"/>
                    <a:pt x="342" y="577"/>
                  </a:cubicBezTo>
                  <a:cubicBezTo>
                    <a:pt x="347" y="577"/>
                    <a:pt x="345" y="572"/>
                    <a:pt x="348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7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7" y="561"/>
                    <a:pt x="383" y="563"/>
                    <a:pt x="384" y="565"/>
                  </a:cubicBezTo>
                  <a:cubicBezTo>
                    <a:pt x="385" y="566"/>
                    <a:pt x="394" y="566"/>
                    <a:pt x="397" y="568"/>
                  </a:cubicBezTo>
                  <a:cubicBezTo>
                    <a:pt x="401" y="570"/>
                    <a:pt x="407" y="574"/>
                    <a:pt x="407" y="576"/>
                  </a:cubicBezTo>
                  <a:cubicBezTo>
                    <a:pt x="407" y="578"/>
                    <a:pt x="410" y="581"/>
                    <a:pt x="410" y="577"/>
                  </a:cubicBezTo>
                  <a:cubicBezTo>
                    <a:pt x="410" y="574"/>
                    <a:pt x="413" y="575"/>
                    <a:pt x="417" y="577"/>
                  </a:cubicBezTo>
                  <a:cubicBezTo>
                    <a:pt x="421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39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6" y="571"/>
                    <a:pt x="457" y="574"/>
                  </a:cubicBezTo>
                  <a:cubicBezTo>
                    <a:pt x="458" y="577"/>
                    <a:pt x="462" y="577"/>
                    <a:pt x="465" y="577"/>
                  </a:cubicBezTo>
                  <a:cubicBezTo>
                    <a:pt x="468" y="577"/>
                    <a:pt x="469" y="582"/>
                    <a:pt x="471" y="581"/>
                  </a:cubicBezTo>
                  <a:cubicBezTo>
                    <a:pt x="473" y="580"/>
                    <a:pt x="472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5" y="567"/>
                    <a:pt x="483" y="565"/>
                    <a:pt x="480" y="565"/>
                  </a:cubicBezTo>
                  <a:cubicBezTo>
                    <a:pt x="477" y="565"/>
                    <a:pt x="473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8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6" y="537"/>
                    <a:pt x="486" y="531"/>
                    <a:pt x="487" y="530"/>
                  </a:cubicBezTo>
                  <a:cubicBezTo>
                    <a:pt x="489" y="529"/>
                    <a:pt x="494" y="530"/>
                    <a:pt x="497" y="530"/>
                  </a:cubicBezTo>
                  <a:cubicBezTo>
                    <a:pt x="500" y="529"/>
                    <a:pt x="507" y="531"/>
                    <a:pt x="511" y="528"/>
                  </a:cubicBezTo>
                  <a:cubicBezTo>
                    <a:pt x="515" y="525"/>
                    <a:pt x="524" y="525"/>
                    <a:pt x="529" y="525"/>
                  </a:cubicBezTo>
                  <a:cubicBezTo>
                    <a:pt x="533" y="525"/>
                    <a:pt x="537" y="522"/>
                    <a:pt x="541" y="521"/>
                  </a:cubicBezTo>
                  <a:cubicBezTo>
                    <a:pt x="544" y="521"/>
                    <a:pt x="555" y="519"/>
                    <a:pt x="557" y="519"/>
                  </a:cubicBezTo>
                  <a:cubicBezTo>
                    <a:pt x="560" y="518"/>
                    <a:pt x="574" y="516"/>
                    <a:pt x="574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5" y="512"/>
                    <a:pt x="598" y="511"/>
                  </a:cubicBezTo>
                  <a:cubicBezTo>
                    <a:pt x="600" y="510"/>
                    <a:pt x="606" y="513"/>
                    <a:pt x="605" y="516"/>
                  </a:cubicBezTo>
                  <a:cubicBezTo>
                    <a:pt x="605" y="518"/>
                    <a:pt x="608" y="521"/>
                    <a:pt x="607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4" y="532"/>
                    <a:pt x="624" y="530"/>
                  </a:cubicBezTo>
                  <a:cubicBezTo>
                    <a:pt x="624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3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7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1" y="577"/>
                    <a:pt x="712" y="571"/>
                    <a:pt x="715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5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0" y="586"/>
                    <a:pt x="762" y="586"/>
                  </a:cubicBezTo>
                  <a:cubicBezTo>
                    <a:pt x="764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8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4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3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5" y="585"/>
                    <a:pt x="830" y="584"/>
                    <a:pt x="831" y="582"/>
                  </a:cubicBezTo>
                  <a:cubicBezTo>
                    <a:pt x="832" y="581"/>
                    <a:pt x="839" y="581"/>
                    <a:pt x="839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5" y="580"/>
                    <a:pt x="866" y="586"/>
                    <a:pt x="868" y="587"/>
                  </a:cubicBezTo>
                  <a:cubicBezTo>
                    <a:pt x="869" y="587"/>
                    <a:pt x="875" y="591"/>
                    <a:pt x="877" y="590"/>
                  </a:cubicBezTo>
                  <a:cubicBezTo>
                    <a:pt x="879" y="589"/>
                    <a:pt x="883" y="588"/>
                    <a:pt x="886" y="589"/>
                  </a:cubicBezTo>
                  <a:cubicBezTo>
                    <a:pt x="890" y="591"/>
                    <a:pt x="893" y="594"/>
                    <a:pt x="895" y="592"/>
                  </a:cubicBezTo>
                  <a:cubicBezTo>
                    <a:pt x="896" y="589"/>
                    <a:pt x="903" y="588"/>
                    <a:pt x="904" y="587"/>
                  </a:cubicBezTo>
                  <a:cubicBezTo>
                    <a:pt x="905" y="586"/>
                    <a:pt x="906" y="582"/>
                    <a:pt x="905" y="581"/>
                  </a:cubicBezTo>
                  <a:cubicBezTo>
                    <a:pt x="903" y="580"/>
                    <a:pt x="901" y="574"/>
                    <a:pt x="901" y="572"/>
                  </a:cubicBezTo>
                  <a:cubicBezTo>
                    <a:pt x="900" y="569"/>
                    <a:pt x="905" y="569"/>
                    <a:pt x="905" y="566"/>
                  </a:cubicBezTo>
                  <a:cubicBezTo>
                    <a:pt x="906" y="564"/>
                    <a:pt x="910" y="564"/>
                    <a:pt x="912" y="563"/>
                  </a:cubicBezTo>
                  <a:cubicBezTo>
                    <a:pt x="913" y="561"/>
                    <a:pt x="913" y="558"/>
                    <a:pt x="916" y="559"/>
                  </a:cubicBezTo>
                  <a:cubicBezTo>
                    <a:pt x="918" y="560"/>
                    <a:pt x="923" y="561"/>
                    <a:pt x="924" y="562"/>
                  </a:cubicBezTo>
                  <a:cubicBezTo>
                    <a:pt x="925" y="563"/>
                    <a:pt x="929" y="564"/>
                    <a:pt x="932" y="564"/>
                  </a:cubicBezTo>
                  <a:cubicBezTo>
                    <a:pt x="934" y="564"/>
                    <a:pt x="938" y="566"/>
                    <a:pt x="940" y="567"/>
                  </a:cubicBezTo>
                  <a:cubicBezTo>
                    <a:pt x="943" y="568"/>
                    <a:pt x="950" y="568"/>
                    <a:pt x="952" y="570"/>
                  </a:cubicBezTo>
                  <a:cubicBezTo>
                    <a:pt x="953" y="572"/>
                    <a:pt x="951" y="578"/>
                    <a:pt x="953" y="580"/>
                  </a:cubicBezTo>
                  <a:cubicBezTo>
                    <a:pt x="955" y="581"/>
                    <a:pt x="959" y="586"/>
                    <a:pt x="960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7" y="582"/>
                    <a:pt x="990" y="582"/>
                  </a:cubicBezTo>
                  <a:cubicBezTo>
                    <a:pt x="992" y="583"/>
                    <a:pt x="999" y="585"/>
                    <a:pt x="1000" y="585"/>
                  </a:cubicBezTo>
                  <a:cubicBezTo>
                    <a:pt x="1001" y="584"/>
                    <a:pt x="1008" y="585"/>
                    <a:pt x="1009" y="587"/>
                  </a:cubicBezTo>
                  <a:cubicBezTo>
                    <a:pt x="1010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6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5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0" y="591"/>
                    <a:pt x="1086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4" y="590"/>
                    <a:pt x="1111" y="591"/>
                    <a:pt x="1114" y="590"/>
                  </a:cubicBezTo>
                  <a:cubicBezTo>
                    <a:pt x="1116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2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8" y="571"/>
                    <a:pt x="1163" y="564"/>
                    <a:pt x="1165" y="564"/>
                  </a:cubicBezTo>
                  <a:cubicBezTo>
                    <a:pt x="1167" y="563"/>
                    <a:pt x="1171" y="560"/>
                    <a:pt x="1170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3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6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5" y="595"/>
                  </a:cubicBezTo>
                  <a:cubicBezTo>
                    <a:pt x="1261" y="595"/>
                    <a:pt x="1265" y="599"/>
                    <a:pt x="1267" y="598"/>
                  </a:cubicBezTo>
                  <a:cubicBezTo>
                    <a:pt x="1268" y="598"/>
                    <a:pt x="1275" y="600"/>
                    <a:pt x="1278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6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5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2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5" y="625"/>
                    <a:pt x="1332" y="627"/>
                  </a:cubicBezTo>
                  <a:cubicBezTo>
                    <a:pt x="1328" y="629"/>
                    <a:pt x="1327" y="637"/>
                    <a:pt x="1326" y="641"/>
                  </a:cubicBezTo>
                  <a:cubicBezTo>
                    <a:pt x="1325" y="644"/>
                    <a:pt x="1319" y="645"/>
                    <a:pt x="1319" y="649"/>
                  </a:cubicBezTo>
                  <a:cubicBezTo>
                    <a:pt x="1318" y="653"/>
                    <a:pt x="1313" y="653"/>
                    <a:pt x="1313" y="656"/>
                  </a:cubicBezTo>
                  <a:cubicBezTo>
                    <a:pt x="1313" y="659"/>
                    <a:pt x="1306" y="658"/>
                    <a:pt x="1303" y="656"/>
                  </a:cubicBezTo>
                  <a:cubicBezTo>
                    <a:pt x="1299" y="654"/>
                    <a:pt x="1296" y="660"/>
                    <a:pt x="1293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2" y="670"/>
                    <a:pt x="1291" y="673"/>
                    <a:pt x="1292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7" y="684"/>
                    <a:pt x="1301" y="682"/>
                    <a:pt x="1303" y="682"/>
                  </a:cubicBezTo>
                  <a:cubicBezTo>
                    <a:pt x="1307" y="682"/>
                    <a:pt x="1311" y="689"/>
                    <a:pt x="1316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3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89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4" y="573"/>
                    <a:pt x="1406" y="571"/>
                  </a:cubicBezTo>
                  <a:cubicBezTo>
                    <a:pt x="1408" y="569"/>
                    <a:pt x="1407" y="566"/>
                    <a:pt x="1410" y="564"/>
                  </a:cubicBezTo>
                  <a:cubicBezTo>
                    <a:pt x="1414" y="561"/>
                    <a:pt x="1413" y="558"/>
                    <a:pt x="1412" y="556"/>
                  </a:cubicBezTo>
                  <a:cubicBezTo>
                    <a:pt x="1411" y="554"/>
                    <a:pt x="1412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2" y="528"/>
                  </a:cubicBezTo>
                  <a:cubicBezTo>
                    <a:pt x="1389" y="528"/>
                    <a:pt x="1382" y="526"/>
                    <a:pt x="1382" y="528"/>
                  </a:cubicBezTo>
                  <a:cubicBezTo>
                    <a:pt x="1383" y="531"/>
                    <a:pt x="1382" y="532"/>
                    <a:pt x="1380" y="532"/>
                  </a:cubicBezTo>
                  <a:cubicBezTo>
                    <a:pt x="1378" y="531"/>
                    <a:pt x="1377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2" y="534"/>
                    <a:pt x="1367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7" y="534"/>
                    <a:pt x="1358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6" y="514"/>
                  </a:cubicBezTo>
                  <a:cubicBezTo>
                    <a:pt x="1352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4" y="494"/>
                    <a:pt x="1376" y="492"/>
                  </a:cubicBezTo>
                  <a:cubicBezTo>
                    <a:pt x="1377" y="489"/>
                    <a:pt x="1385" y="485"/>
                    <a:pt x="1392" y="480"/>
                  </a:cubicBezTo>
                  <a:cubicBezTo>
                    <a:pt x="1400" y="474"/>
                    <a:pt x="1403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89" y="447"/>
                    <a:pt x="1493" y="448"/>
                  </a:cubicBezTo>
                  <a:cubicBezTo>
                    <a:pt x="1497" y="449"/>
                    <a:pt x="1500" y="450"/>
                    <a:pt x="1503" y="446"/>
                  </a:cubicBezTo>
                  <a:cubicBezTo>
                    <a:pt x="1505" y="441"/>
                    <a:pt x="1517" y="442"/>
                    <a:pt x="1519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6" y="454"/>
                    <a:pt x="1530" y="456"/>
                  </a:cubicBezTo>
                  <a:cubicBezTo>
                    <a:pt x="1534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4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5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3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4" y="410"/>
                    <a:pt x="1620" y="407"/>
                  </a:cubicBezTo>
                  <a:cubicBezTo>
                    <a:pt x="1626" y="404"/>
                    <a:pt x="1625" y="410"/>
                    <a:pt x="1628" y="410"/>
                  </a:cubicBezTo>
                  <a:cubicBezTo>
                    <a:pt x="1630" y="411"/>
                    <a:pt x="1634" y="406"/>
                    <a:pt x="1636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4" y="420"/>
                    <a:pt x="1637" y="422"/>
                  </a:cubicBezTo>
                  <a:cubicBezTo>
                    <a:pt x="1640" y="423"/>
                    <a:pt x="1633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2" y="412"/>
                    <a:pt x="1670" y="408"/>
                    <a:pt x="1670" y="401"/>
                  </a:cubicBezTo>
                  <a:cubicBezTo>
                    <a:pt x="1670" y="395"/>
                    <a:pt x="1685" y="393"/>
                    <a:pt x="1690" y="395"/>
                  </a:cubicBezTo>
                  <a:cubicBezTo>
                    <a:pt x="1695" y="397"/>
                    <a:pt x="1694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1" y="417"/>
                    <a:pt x="1676" y="417"/>
                    <a:pt x="1676" y="419"/>
                  </a:cubicBezTo>
                  <a:cubicBezTo>
                    <a:pt x="1675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6" y="435"/>
                    <a:pt x="1650" y="435"/>
                    <a:pt x="1647" y="440"/>
                  </a:cubicBezTo>
                  <a:cubicBezTo>
                    <a:pt x="1644" y="445"/>
                    <a:pt x="1633" y="449"/>
                    <a:pt x="1626" y="459"/>
                  </a:cubicBezTo>
                  <a:cubicBezTo>
                    <a:pt x="1618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8" y="480"/>
                    <a:pt x="1592" y="486"/>
                  </a:cubicBezTo>
                  <a:cubicBezTo>
                    <a:pt x="1585" y="493"/>
                    <a:pt x="1581" y="502"/>
                    <a:pt x="1581" y="511"/>
                  </a:cubicBezTo>
                  <a:cubicBezTo>
                    <a:pt x="1581" y="520"/>
                    <a:pt x="1585" y="546"/>
                    <a:pt x="1588" y="551"/>
                  </a:cubicBezTo>
                  <a:cubicBezTo>
                    <a:pt x="1590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4" y="577"/>
                  </a:cubicBezTo>
                  <a:cubicBezTo>
                    <a:pt x="1596" y="578"/>
                    <a:pt x="1602" y="571"/>
                    <a:pt x="1606" y="567"/>
                  </a:cubicBezTo>
                  <a:cubicBezTo>
                    <a:pt x="1611" y="564"/>
                    <a:pt x="1609" y="563"/>
                    <a:pt x="1612" y="561"/>
                  </a:cubicBezTo>
                  <a:cubicBezTo>
                    <a:pt x="1615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1" y="543"/>
                  </a:cubicBezTo>
                  <a:cubicBezTo>
                    <a:pt x="1634" y="543"/>
                    <a:pt x="1631" y="537"/>
                    <a:pt x="1630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0" y="518"/>
                    <a:pt x="1655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5" y="497"/>
                    <a:pt x="1667" y="501"/>
                    <a:pt x="1671" y="498"/>
                  </a:cubicBezTo>
                  <a:cubicBezTo>
                    <a:pt x="1674" y="495"/>
                    <a:pt x="1668" y="490"/>
                    <a:pt x="1665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3" y="475"/>
                    <a:pt x="1671" y="474"/>
                    <a:pt x="1667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7" y="457"/>
                    <a:pt x="1668" y="453"/>
                  </a:cubicBezTo>
                  <a:cubicBezTo>
                    <a:pt x="1669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7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09" y="438"/>
                    <a:pt x="1717" y="434"/>
                  </a:cubicBezTo>
                  <a:cubicBezTo>
                    <a:pt x="1724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5" y="433"/>
                    <a:pt x="1759" y="432"/>
                  </a:cubicBezTo>
                  <a:cubicBezTo>
                    <a:pt x="1764" y="431"/>
                    <a:pt x="1771" y="427"/>
                    <a:pt x="1776" y="423"/>
                  </a:cubicBezTo>
                  <a:cubicBezTo>
                    <a:pt x="1782" y="420"/>
                    <a:pt x="1780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0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1" y="387"/>
                  </a:cubicBezTo>
                  <a:cubicBezTo>
                    <a:pt x="1861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39" y="357"/>
                    <a:pt x="1836" y="359"/>
                  </a:cubicBezTo>
                  <a:cubicBezTo>
                    <a:pt x="1833" y="361"/>
                    <a:pt x="1827" y="360"/>
                    <a:pt x="1826" y="357"/>
                  </a:cubicBezTo>
                  <a:cubicBezTo>
                    <a:pt x="1825" y="354"/>
                    <a:pt x="1833" y="352"/>
                    <a:pt x="1838" y="354"/>
                  </a:cubicBezTo>
                  <a:cubicBezTo>
                    <a:pt x="1843" y="356"/>
                    <a:pt x="1841" y="358"/>
                    <a:pt x="1844" y="360"/>
                  </a:cubicBezTo>
                  <a:cubicBezTo>
                    <a:pt x="1847" y="361"/>
                    <a:pt x="1854" y="360"/>
                    <a:pt x="1857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1" y="330"/>
                    <a:pt x="1882" y="332"/>
                    <a:pt x="1885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7" y="342"/>
                    <a:pt x="1888" y="343"/>
                  </a:cubicBezTo>
                  <a:cubicBezTo>
                    <a:pt x="1888" y="345"/>
                    <a:pt x="1896" y="346"/>
                    <a:pt x="1900" y="344"/>
                  </a:cubicBezTo>
                  <a:cubicBezTo>
                    <a:pt x="1904" y="342"/>
                    <a:pt x="1917" y="346"/>
                    <a:pt x="1918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1" y="366"/>
                    <a:pt x="1944" y="365"/>
                  </a:cubicBezTo>
                  <a:cubicBezTo>
                    <a:pt x="1947" y="365"/>
                    <a:pt x="1949" y="368"/>
                    <a:pt x="1951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1" y="361"/>
                    <a:pt x="1953" y="359"/>
                  </a:cubicBezTo>
                  <a:cubicBezTo>
                    <a:pt x="1954" y="357"/>
                    <a:pt x="1956" y="360"/>
                    <a:pt x="1958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1" y="354"/>
                    <a:pt x="1960" y="345"/>
                    <a:pt x="1958" y="344"/>
                  </a:cubicBezTo>
                  <a:cubicBezTo>
                    <a:pt x="1956" y="344"/>
                    <a:pt x="1957" y="340"/>
                    <a:pt x="1961" y="343"/>
                  </a:cubicBezTo>
                  <a:cubicBezTo>
                    <a:pt x="1965" y="346"/>
                    <a:pt x="1972" y="345"/>
                    <a:pt x="1975" y="345"/>
                  </a:cubicBezTo>
                  <a:cubicBezTo>
                    <a:pt x="1977" y="345"/>
                    <a:pt x="1975" y="343"/>
                    <a:pt x="1972" y="342"/>
                  </a:cubicBezTo>
                  <a:cubicBezTo>
                    <a:pt x="1969" y="342"/>
                    <a:pt x="1972" y="340"/>
                    <a:pt x="1974" y="341"/>
                  </a:cubicBezTo>
                  <a:cubicBezTo>
                    <a:pt x="1976" y="343"/>
                    <a:pt x="1980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0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7" y="553"/>
                    <a:pt x="997" y="560"/>
                  </a:cubicBezTo>
                  <a:cubicBezTo>
                    <a:pt x="997" y="566"/>
                    <a:pt x="974" y="570"/>
                    <a:pt x="971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8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3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4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1" y="21"/>
                  </a:moveTo>
                  <a:cubicBezTo>
                    <a:pt x="356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7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1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1" y="0"/>
                    <a:pt x="441" y="1"/>
                    <a:pt x="443" y="3"/>
                  </a:cubicBezTo>
                  <a:cubicBezTo>
                    <a:pt x="446" y="6"/>
                    <a:pt x="427" y="5"/>
                    <a:pt x="428" y="6"/>
                  </a:cubicBezTo>
                  <a:cubicBezTo>
                    <a:pt x="428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5" y="33"/>
                    <a:pt x="429" y="36"/>
                  </a:cubicBezTo>
                  <a:cubicBezTo>
                    <a:pt x="433" y="39"/>
                    <a:pt x="451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8" y="26"/>
                    <a:pt x="443" y="24"/>
                    <a:pt x="445" y="27"/>
                  </a:cubicBezTo>
                  <a:close/>
                  <a:moveTo>
                    <a:pt x="503" y="21"/>
                  </a:moveTo>
                  <a:cubicBezTo>
                    <a:pt x="506" y="18"/>
                    <a:pt x="499" y="18"/>
                    <a:pt x="498" y="15"/>
                  </a:cubicBezTo>
                  <a:cubicBezTo>
                    <a:pt x="498" y="12"/>
                    <a:pt x="478" y="12"/>
                    <a:pt x="479" y="15"/>
                  </a:cubicBezTo>
                  <a:cubicBezTo>
                    <a:pt x="480" y="18"/>
                    <a:pt x="466" y="22"/>
                    <a:pt x="470" y="25"/>
                  </a:cubicBezTo>
                  <a:cubicBezTo>
                    <a:pt x="479" y="31"/>
                    <a:pt x="501" y="24"/>
                    <a:pt x="503" y="21"/>
                  </a:cubicBezTo>
                  <a:close/>
                  <a:moveTo>
                    <a:pt x="397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2" y="199"/>
                    <a:pt x="392" y="202"/>
                    <a:pt x="393" y="206"/>
                  </a:cubicBezTo>
                  <a:cubicBezTo>
                    <a:pt x="393" y="209"/>
                    <a:pt x="386" y="207"/>
                    <a:pt x="386" y="212"/>
                  </a:cubicBezTo>
                  <a:cubicBezTo>
                    <a:pt x="386" y="218"/>
                    <a:pt x="373" y="212"/>
                    <a:pt x="371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5" y="234"/>
                  </a:cubicBezTo>
                  <a:cubicBezTo>
                    <a:pt x="389" y="237"/>
                    <a:pt x="392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7" y="244"/>
                    <a:pt x="414" y="244"/>
                  </a:cubicBezTo>
                  <a:cubicBezTo>
                    <a:pt x="420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8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2" y="203"/>
                    <a:pt x="425" y="201"/>
                    <a:pt x="433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8" y="169"/>
                    <a:pt x="457" y="166"/>
                  </a:cubicBezTo>
                  <a:cubicBezTo>
                    <a:pt x="456" y="163"/>
                    <a:pt x="465" y="166"/>
                    <a:pt x="468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6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8" y="116"/>
                    <a:pt x="543" y="120"/>
                  </a:cubicBezTo>
                  <a:cubicBezTo>
                    <a:pt x="537" y="124"/>
                    <a:pt x="529" y="122"/>
                    <a:pt x="524" y="124"/>
                  </a:cubicBezTo>
                  <a:cubicBezTo>
                    <a:pt x="518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3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8" y="151"/>
                    <a:pt x="435" y="148"/>
                  </a:cubicBezTo>
                  <a:cubicBezTo>
                    <a:pt x="431" y="146"/>
                    <a:pt x="427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0" y="167"/>
                    <a:pt x="422" y="170"/>
                  </a:cubicBezTo>
                  <a:cubicBezTo>
                    <a:pt x="424" y="173"/>
                    <a:pt x="417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7" y="183"/>
                    <a:pt x="407" y="184"/>
                    <a:pt x="408" y="188"/>
                  </a:cubicBezTo>
                  <a:cubicBezTo>
                    <a:pt x="408" y="193"/>
                    <a:pt x="397" y="190"/>
                    <a:pt x="397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4" y="8"/>
                    <a:pt x="420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2" name="Freeform 156"/>
            <p:cNvSpPr>
              <a:spLocks/>
            </p:cNvSpPr>
            <p:nvPr userDrawn="1"/>
          </p:nvSpPr>
          <p:spPr bwMode="auto">
            <a:xfrm>
              <a:off x="-2112145" y="4323186"/>
              <a:ext cx="458083" cy="486899"/>
            </a:xfrm>
            <a:custGeom>
              <a:avLst/>
              <a:gdLst>
                <a:gd name="T0" fmla="*/ 191 w 214"/>
                <a:gd name="T1" fmla="*/ 98 h 209"/>
                <a:gd name="T2" fmla="*/ 191 w 214"/>
                <a:gd name="T3" fmla="*/ 91 h 209"/>
                <a:gd name="T4" fmla="*/ 188 w 214"/>
                <a:gd name="T5" fmla="*/ 87 h 209"/>
                <a:gd name="T6" fmla="*/ 193 w 214"/>
                <a:gd name="T7" fmla="*/ 77 h 209"/>
                <a:gd name="T8" fmla="*/ 196 w 214"/>
                <a:gd name="T9" fmla="*/ 68 h 209"/>
                <a:gd name="T10" fmla="*/ 201 w 214"/>
                <a:gd name="T11" fmla="*/ 51 h 209"/>
                <a:gd name="T12" fmla="*/ 211 w 214"/>
                <a:gd name="T13" fmla="*/ 42 h 209"/>
                <a:gd name="T14" fmla="*/ 210 w 214"/>
                <a:gd name="T15" fmla="*/ 31 h 209"/>
                <a:gd name="T16" fmla="*/ 211 w 214"/>
                <a:gd name="T17" fmla="*/ 22 h 209"/>
                <a:gd name="T18" fmla="*/ 192 w 214"/>
                <a:gd name="T19" fmla="*/ 13 h 209"/>
                <a:gd name="T20" fmla="*/ 178 w 214"/>
                <a:gd name="T21" fmla="*/ 12 h 209"/>
                <a:gd name="T22" fmla="*/ 170 w 214"/>
                <a:gd name="T23" fmla="*/ 4 h 209"/>
                <a:gd name="T24" fmla="*/ 162 w 214"/>
                <a:gd name="T25" fmla="*/ 6 h 209"/>
                <a:gd name="T26" fmla="*/ 140 w 214"/>
                <a:gd name="T27" fmla="*/ 6 h 209"/>
                <a:gd name="T28" fmla="*/ 118 w 214"/>
                <a:gd name="T29" fmla="*/ 9 h 209"/>
                <a:gd name="T30" fmla="*/ 92 w 214"/>
                <a:gd name="T31" fmla="*/ 12 h 209"/>
                <a:gd name="T32" fmla="*/ 71 w 214"/>
                <a:gd name="T33" fmla="*/ 15 h 209"/>
                <a:gd name="T34" fmla="*/ 69 w 214"/>
                <a:gd name="T35" fmla="*/ 34 h 209"/>
                <a:gd name="T36" fmla="*/ 56 w 214"/>
                <a:gd name="T37" fmla="*/ 68 h 209"/>
                <a:gd name="T38" fmla="*/ 45 w 214"/>
                <a:gd name="T39" fmla="*/ 98 h 209"/>
                <a:gd name="T40" fmla="*/ 34 w 214"/>
                <a:gd name="T41" fmla="*/ 112 h 209"/>
                <a:gd name="T42" fmla="*/ 19 w 214"/>
                <a:gd name="T43" fmla="*/ 112 h 209"/>
                <a:gd name="T44" fmla="*/ 0 w 214"/>
                <a:gd name="T45" fmla="*/ 116 h 209"/>
                <a:gd name="T46" fmla="*/ 5 w 214"/>
                <a:gd name="T47" fmla="*/ 129 h 209"/>
                <a:gd name="T48" fmla="*/ 49 w 214"/>
                <a:gd name="T49" fmla="*/ 126 h 209"/>
                <a:gd name="T50" fmla="*/ 56 w 214"/>
                <a:gd name="T51" fmla="*/ 143 h 209"/>
                <a:gd name="T52" fmla="*/ 79 w 214"/>
                <a:gd name="T53" fmla="*/ 148 h 209"/>
                <a:gd name="T54" fmla="*/ 93 w 214"/>
                <a:gd name="T55" fmla="*/ 139 h 209"/>
                <a:gd name="T56" fmla="*/ 107 w 214"/>
                <a:gd name="T57" fmla="*/ 142 h 209"/>
                <a:gd name="T58" fmla="*/ 107 w 214"/>
                <a:gd name="T59" fmla="*/ 166 h 209"/>
                <a:gd name="T60" fmla="*/ 113 w 214"/>
                <a:gd name="T61" fmla="*/ 184 h 209"/>
                <a:gd name="T62" fmla="*/ 129 w 214"/>
                <a:gd name="T63" fmla="*/ 180 h 209"/>
                <a:gd name="T64" fmla="*/ 135 w 214"/>
                <a:gd name="T65" fmla="*/ 183 h 209"/>
                <a:gd name="T66" fmla="*/ 146 w 214"/>
                <a:gd name="T67" fmla="*/ 185 h 209"/>
                <a:gd name="T68" fmla="*/ 159 w 214"/>
                <a:gd name="T69" fmla="*/ 193 h 209"/>
                <a:gd name="T70" fmla="*/ 169 w 214"/>
                <a:gd name="T71" fmla="*/ 189 h 209"/>
                <a:gd name="T72" fmla="*/ 184 w 214"/>
                <a:gd name="T73" fmla="*/ 198 h 209"/>
                <a:gd name="T74" fmla="*/ 196 w 214"/>
                <a:gd name="T75" fmla="*/ 207 h 209"/>
                <a:gd name="T76" fmla="*/ 197 w 214"/>
                <a:gd name="T77" fmla="*/ 194 h 209"/>
                <a:gd name="T78" fmla="*/ 181 w 214"/>
                <a:gd name="T79" fmla="*/ 188 h 209"/>
                <a:gd name="T80" fmla="*/ 185 w 214"/>
                <a:gd name="T81" fmla="*/ 166 h 209"/>
                <a:gd name="T82" fmla="*/ 189 w 214"/>
                <a:gd name="T83" fmla="*/ 153 h 209"/>
                <a:gd name="T84" fmla="*/ 204 w 214"/>
                <a:gd name="T85" fmla="*/ 151 h 209"/>
                <a:gd name="T86" fmla="*/ 196 w 214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4" h="209">
                  <a:moveTo>
                    <a:pt x="196" y="138"/>
                  </a:moveTo>
                  <a:cubicBezTo>
                    <a:pt x="190" y="135"/>
                    <a:pt x="188" y="99"/>
                    <a:pt x="191" y="98"/>
                  </a:cubicBezTo>
                  <a:cubicBezTo>
                    <a:pt x="191" y="98"/>
                    <a:pt x="192" y="98"/>
                    <a:pt x="192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1" y="91"/>
                    <a:pt x="191" y="90"/>
                  </a:cubicBezTo>
                  <a:cubicBezTo>
                    <a:pt x="190" y="90"/>
                    <a:pt x="188" y="89"/>
                    <a:pt x="188" y="87"/>
                  </a:cubicBezTo>
                  <a:cubicBezTo>
                    <a:pt x="188" y="84"/>
                    <a:pt x="191" y="84"/>
                    <a:pt x="191" y="84"/>
                  </a:cubicBezTo>
                  <a:cubicBezTo>
                    <a:pt x="191" y="84"/>
                    <a:pt x="190" y="78"/>
                    <a:pt x="193" y="77"/>
                  </a:cubicBezTo>
                  <a:cubicBezTo>
                    <a:pt x="194" y="77"/>
                    <a:pt x="194" y="77"/>
                    <a:pt x="195" y="76"/>
                  </a:cubicBezTo>
                  <a:cubicBezTo>
                    <a:pt x="196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9" y="59"/>
                  </a:cubicBezTo>
                  <a:cubicBezTo>
                    <a:pt x="200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6" y="45"/>
                  </a:cubicBezTo>
                  <a:cubicBezTo>
                    <a:pt x="208" y="45"/>
                    <a:pt x="210" y="44"/>
                    <a:pt x="211" y="42"/>
                  </a:cubicBezTo>
                  <a:cubicBezTo>
                    <a:pt x="211" y="41"/>
                    <a:pt x="214" y="39"/>
                    <a:pt x="214" y="37"/>
                  </a:cubicBezTo>
                  <a:cubicBezTo>
                    <a:pt x="214" y="35"/>
                    <a:pt x="210" y="34"/>
                    <a:pt x="210" y="31"/>
                  </a:cubicBezTo>
                  <a:cubicBezTo>
                    <a:pt x="210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6" y="17"/>
                    <a:pt x="199" y="12"/>
                    <a:pt x="198" y="12"/>
                  </a:cubicBezTo>
                  <a:cubicBezTo>
                    <a:pt x="196" y="10"/>
                    <a:pt x="192" y="13"/>
                    <a:pt x="192" y="13"/>
                  </a:cubicBezTo>
                  <a:cubicBezTo>
                    <a:pt x="192" y="13"/>
                    <a:pt x="189" y="10"/>
                    <a:pt x="186" y="12"/>
                  </a:cubicBezTo>
                  <a:cubicBezTo>
                    <a:pt x="183" y="15"/>
                    <a:pt x="178" y="12"/>
                    <a:pt x="178" y="12"/>
                  </a:cubicBezTo>
                  <a:cubicBezTo>
                    <a:pt x="178" y="12"/>
                    <a:pt x="175" y="10"/>
                    <a:pt x="173" y="7"/>
                  </a:cubicBezTo>
                  <a:cubicBezTo>
                    <a:pt x="173" y="5"/>
                    <a:pt x="172" y="5"/>
                    <a:pt x="170" y="4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162" y="6"/>
                    <a:pt x="162" y="6"/>
                    <a:pt x="162" y="6"/>
                  </a:cubicBezTo>
                  <a:cubicBezTo>
                    <a:pt x="162" y="6"/>
                    <a:pt x="151" y="0"/>
                    <a:pt x="149" y="4"/>
                  </a:cubicBezTo>
                  <a:cubicBezTo>
                    <a:pt x="147" y="8"/>
                    <a:pt x="145" y="6"/>
                    <a:pt x="140" y="6"/>
                  </a:cubicBezTo>
                  <a:cubicBezTo>
                    <a:pt x="135" y="6"/>
                    <a:pt x="130" y="8"/>
                    <a:pt x="127" y="9"/>
                  </a:cubicBezTo>
                  <a:cubicBezTo>
                    <a:pt x="125" y="10"/>
                    <a:pt x="120" y="8"/>
                    <a:pt x="118" y="9"/>
                  </a:cubicBezTo>
                  <a:cubicBezTo>
                    <a:pt x="116" y="10"/>
                    <a:pt x="115" y="16"/>
                    <a:pt x="115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8" y="6"/>
                    <a:pt x="83" y="6"/>
                  </a:cubicBezTo>
                  <a:cubicBezTo>
                    <a:pt x="78" y="6"/>
                    <a:pt x="71" y="15"/>
                    <a:pt x="71" y="15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2" y="27"/>
                    <a:pt x="70" y="31"/>
                    <a:pt x="69" y="34"/>
                  </a:cubicBezTo>
                  <a:cubicBezTo>
                    <a:pt x="67" y="37"/>
                    <a:pt x="65" y="38"/>
                    <a:pt x="65" y="45"/>
                  </a:cubicBezTo>
                  <a:cubicBezTo>
                    <a:pt x="65" y="52"/>
                    <a:pt x="56" y="62"/>
                    <a:pt x="56" y="68"/>
                  </a:cubicBezTo>
                  <a:cubicBezTo>
                    <a:pt x="56" y="73"/>
                    <a:pt x="46" y="76"/>
                    <a:pt x="46" y="80"/>
                  </a:cubicBezTo>
                  <a:cubicBezTo>
                    <a:pt x="46" y="83"/>
                    <a:pt x="45" y="90"/>
                    <a:pt x="45" y="98"/>
                  </a:cubicBezTo>
                  <a:cubicBezTo>
                    <a:pt x="45" y="105"/>
                    <a:pt x="41" y="99"/>
                    <a:pt x="41" y="106"/>
                  </a:cubicBezTo>
                  <a:cubicBezTo>
                    <a:pt x="41" y="112"/>
                    <a:pt x="37" y="108"/>
                    <a:pt x="34" y="112"/>
                  </a:cubicBezTo>
                  <a:cubicBezTo>
                    <a:pt x="30" y="115"/>
                    <a:pt x="29" y="116"/>
                    <a:pt x="29" y="112"/>
                  </a:cubicBezTo>
                  <a:cubicBezTo>
                    <a:pt x="29" y="109"/>
                    <a:pt x="24" y="108"/>
                    <a:pt x="19" y="112"/>
                  </a:cubicBezTo>
                  <a:cubicBezTo>
                    <a:pt x="15" y="115"/>
                    <a:pt x="13" y="112"/>
                    <a:pt x="11" y="111"/>
                  </a:cubicBezTo>
                  <a:cubicBezTo>
                    <a:pt x="10" y="111"/>
                    <a:pt x="5" y="113"/>
                    <a:pt x="0" y="116"/>
                  </a:cubicBezTo>
                  <a:cubicBezTo>
                    <a:pt x="2" y="121"/>
                    <a:pt x="4" y="125"/>
                    <a:pt x="4" y="128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7" y="128"/>
                    <a:pt x="10" y="126"/>
                    <a:pt x="11" y="126"/>
                  </a:cubicBezTo>
                  <a:cubicBezTo>
                    <a:pt x="15" y="126"/>
                    <a:pt x="49" y="126"/>
                    <a:pt x="49" y="126"/>
                  </a:cubicBezTo>
                  <a:cubicBezTo>
                    <a:pt x="49" y="126"/>
                    <a:pt x="52" y="131"/>
                    <a:pt x="51" y="135"/>
                  </a:cubicBezTo>
                  <a:cubicBezTo>
                    <a:pt x="50" y="140"/>
                    <a:pt x="53" y="138"/>
                    <a:pt x="56" y="143"/>
                  </a:cubicBezTo>
                  <a:cubicBezTo>
                    <a:pt x="58" y="149"/>
                    <a:pt x="60" y="152"/>
                    <a:pt x="66" y="150"/>
                  </a:cubicBezTo>
                  <a:cubicBezTo>
                    <a:pt x="71" y="149"/>
                    <a:pt x="77" y="148"/>
                    <a:pt x="79" y="148"/>
                  </a:cubicBezTo>
                  <a:cubicBezTo>
                    <a:pt x="81" y="149"/>
                    <a:pt x="81" y="140"/>
                    <a:pt x="84" y="139"/>
                  </a:cubicBezTo>
                  <a:cubicBezTo>
                    <a:pt x="87" y="137"/>
                    <a:pt x="93" y="139"/>
                    <a:pt x="93" y="139"/>
                  </a:cubicBezTo>
                  <a:cubicBezTo>
                    <a:pt x="93" y="139"/>
                    <a:pt x="94" y="141"/>
                    <a:pt x="99" y="141"/>
                  </a:cubicBezTo>
                  <a:cubicBezTo>
                    <a:pt x="104" y="141"/>
                    <a:pt x="107" y="139"/>
                    <a:pt x="107" y="142"/>
                  </a:cubicBezTo>
                  <a:cubicBezTo>
                    <a:pt x="107" y="146"/>
                    <a:pt x="107" y="150"/>
                    <a:pt x="109" y="151"/>
                  </a:cubicBezTo>
                  <a:cubicBezTo>
                    <a:pt x="110" y="153"/>
                    <a:pt x="104" y="164"/>
                    <a:pt x="107" y="166"/>
                  </a:cubicBezTo>
                  <a:cubicBezTo>
                    <a:pt x="110" y="168"/>
                    <a:pt x="113" y="173"/>
                    <a:pt x="113" y="175"/>
                  </a:cubicBezTo>
                  <a:cubicBezTo>
                    <a:pt x="112" y="177"/>
                    <a:pt x="111" y="183"/>
                    <a:pt x="113" y="184"/>
                  </a:cubicBezTo>
                  <a:cubicBezTo>
                    <a:pt x="115" y="184"/>
                    <a:pt x="115" y="181"/>
                    <a:pt x="119" y="181"/>
                  </a:cubicBezTo>
                  <a:cubicBezTo>
                    <a:pt x="123" y="181"/>
                    <a:pt x="126" y="181"/>
                    <a:pt x="129" y="180"/>
                  </a:cubicBezTo>
                  <a:cubicBezTo>
                    <a:pt x="130" y="179"/>
                    <a:pt x="132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7" y="186"/>
                    <a:pt x="139" y="185"/>
                  </a:cubicBezTo>
                  <a:cubicBezTo>
                    <a:pt x="141" y="184"/>
                    <a:pt x="146" y="183"/>
                    <a:pt x="146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2" y="189"/>
                    <a:pt x="157" y="193"/>
                    <a:pt x="159" y="193"/>
                  </a:cubicBezTo>
                  <a:cubicBezTo>
                    <a:pt x="162" y="193"/>
                    <a:pt x="164" y="193"/>
                    <a:pt x="164" y="191"/>
                  </a:cubicBezTo>
                  <a:cubicBezTo>
                    <a:pt x="164" y="190"/>
                    <a:pt x="168" y="187"/>
                    <a:pt x="169" y="189"/>
                  </a:cubicBezTo>
                  <a:cubicBezTo>
                    <a:pt x="170" y="191"/>
                    <a:pt x="172" y="196"/>
                    <a:pt x="175" y="196"/>
                  </a:cubicBezTo>
                  <a:cubicBezTo>
                    <a:pt x="177" y="196"/>
                    <a:pt x="184" y="196"/>
                    <a:pt x="184" y="198"/>
                  </a:cubicBezTo>
                  <a:cubicBezTo>
                    <a:pt x="184" y="199"/>
                    <a:pt x="186" y="205"/>
                    <a:pt x="188" y="207"/>
                  </a:cubicBezTo>
                  <a:cubicBezTo>
                    <a:pt x="191" y="209"/>
                    <a:pt x="196" y="207"/>
                    <a:pt x="196" y="207"/>
                  </a:cubicBezTo>
                  <a:cubicBezTo>
                    <a:pt x="196" y="207"/>
                    <a:pt x="199" y="205"/>
                    <a:pt x="199" y="202"/>
                  </a:cubicBezTo>
                  <a:cubicBezTo>
                    <a:pt x="199" y="199"/>
                    <a:pt x="199" y="194"/>
                    <a:pt x="197" y="194"/>
                  </a:cubicBezTo>
                  <a:cubicBezTo>
                    <a:pt x="195" y="194"/>
                    <a:pt x="193" y="198"/>
                    <a:pt x="189" y="197"/>
                  </a:cubicBezTo>
                  <a:cubicBezTo>
                    <a:pt x="186" y="196"/>
                    <a:pt x="183" y="189"/>
                    <a:pt x="181" y="188"/>
                  </a:cubicBezTo>
                  <a:cubicBezTo>
                    <a:pt x="180" y="187"/>
                    <a:pt x="184" y="181"/>
                    <a:pt x="184" y="178"/>
                  </a:cubicBezTo>
                  <a:cubicBezTo>
                    <a:pt x="184" y="175"/>
                    <a:pt x="187" y="167"/>
                    <a:pt x="185" y="166"/>
                  </a:cubicBezTo>
                  <a:cubicBezTo>
                    <a:pt x="183" y="165"/>
                    <a:pt x="184" y="162"/>
                    <a:pt x="186" y="160"/>
                  </a:cubicBezTo>
                  <a:cubicBezTo>
                    <a:pt x="189" y="158"/>
                    <a:pt x="185" y="153"/>
                    <a:pt x="189" y="153"/>
                  </a:cubicBezTo>
                  <a:cubicBezTo>
                    <a:pt x="193" y="153"/>
                    <a:pt x="201" y="153"/>
                    <a:pt x="203" y="151"/>
                  </a:cubicBezTo>
                  <a:cubicBezTo>
                    <a:pt x="203" y="151"/>
                    <a:pt x="204" y="151"/>
                    <a:pt x="204" y="151"/>
                  </a:cubicBezTo>
                  <a:cubicBezTo>
                    <a:pt x="204" y="150"/>
                    <a:pt x="204" y="149"/>
                    <a:pt x="204" y="149"/>
                  </a:cubicBezTo>
                  <a:cubicBezTo>
                    <a:pt x="202" y="145"/>
                    <a:pt x="199" y="140"/>
                    <a:pt x="196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3" name="Freeform 157"/>
            <p:cNvSpPr>
              <a:spLocks/>
            </p:cNvSpPr>
            <p:nvPr userDrawn="1"/>
          </p:nvSpPr>
          <p:spPr bwMode="auto">
            <a:xfrm>
              <a:off x="-1702724" y="4525605"/>
              <a:ext cx="38594" cy="52885"/>
            </a:xfrm>
            <a:custGeom>
              <a:avLst/>
              <a:gdLst>
                <a:gd name="T0" fmla="*/ 1 w 18"/>
                <a:gd name="T1" fmla="*/ 12 h 23"/>
                <a:gd name="T2" fmla="*/ 4 w 18"/>
                <a:gd name="T3" fmla="*/ 23 h 23"/>
                <a:gd name="T4" fmla="*/ 9 w 18"/>
                <a:gd name="T5" fmla="*/ 20 h 23"/>
                <a:gd name="T6" fmla="*/ 18 w 18"/>
                <a:gd name="T7" fmla="*/ 8 h 23"/>
                <a:gd name="T8" fmla="*/ 15 w 18"/>
                <a:gd name="T9" fmla="*/ 6 h 23"/>
                <a:gd name="T10" fmla="*/ 15 w 18"/>
                <a:gd name="T11" fmla="*/ 0 h 23"/>
                <a:gd name="T12" fmla="*/ 9 w 18"/>
                <a:gd name="T13" fmla="*/ 0 h 23"/>
                <a:gd name="T14" fmla="*/ 3 w 18"/>
                <a:gd name="T15" fmla="*/ 4 h 23"/>
                <a:gd name="T16" fmla="*/ 0 w 18"/>
                <a:gd name="T17" fmla="*/ 3 h 23"/>
                <a:gd name="T18" fmla="*/ 0 w 18"/>
                <a:gd name="T19" fmla="*/ 4 h 23"/>
                <a:gd name="T20" fmla="*/ 1 w 18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8" y="8"/>
                    <a:pt x="18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6" y="4"/>
                    <a:pt x="15" y="0"/>
                  </a:cubicBezTo>
                  <a:cubicBezTo>
                    <a:pt x="12" y="1"/>
                    <a:pt x="9" y="0"/>
                    <a:pt x="9" y="0"/>
                  </a:cubicBezTo>
                  <a:cubicBezTo>
                    <a:pt x="9" y="0"/>
                    <a:pt x="10" y="5"/>
                    <a:pt x="3" y="4"/>
                  </a:cubicBezTo>
                  <a:cubicBezTo>
                    <a:pt x="2" y="4"/>
                    <a:pt x="1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4" name="Freeform 158"/>
            <p:cNvSpPr>
              <a:spLocks/>
            </p:cNvSpPr>
            <p:nvPr userDrawn="1"/>
          </p:nvSpPr>
          <p:spPr bwMode="auto">
            <a:xfrm>
              <a:off x="-1679232" y="4735317"/>
              <a:ext cx="266796" cy="430367"/>
            </a:xfrm>
            <a:custGeom>
              <a:avLst/>
              <a:gdLst>
                <a:gd name="T0" fmla="*/ 124 w 125"/>
                <a:gd name="T1" fmla="*/ 47 h 185"/>
                <a:gd name="T2" fmla="*/ 121 w 125"/>
                <a:gd name="T3" fmla="*/ 26 h 185"/>
                <a:gd name="T4" fmla="*/ 120 w 125"/>
                <a:gd name="T5" fmla="*/ 0 h 185"/>
                <a:gd name="T6" fmla="*/ 120 w 125"/>
                <a:gd name="T7" fmla="*/ 0 h 185"/>
                <a:gd name="T8" fmla="*/ 107 w 125"/>
                <a:gd name="T9" fmla="*/ 6 h 185"/>
                <a:gd name="T10" fmla="*/ 99 w 125"/>
                <a:gd name="T11" fmla="*/ 8 h 185"/>
                <a:gd name="T12" fmla="*/ 92 w 125"/>
                <a:gd name="T13" fmla="*/ 7 h 185"/>
                <a:gd name="T14" fmla="*/ 88 w 125"/>
                <a:gd name="T15" fmla="*/ 11 h 185"/>
                <a:gd name="T16" fmla="*/ 81 w 125"/>
                <a:gd name="T17" fmla="*/ 12 h 185"/>
                <a:gd name="T18" fmla="*/ 71 w 125"/>
                <a:gd name="T19" fmla="*/ 13 h 185"/>
                <a:gd name="T20" fmla="*/ 68 w 125"/>
                <a:gd name="T21" fmla="*/ 10 h 185"/>
                <a:gd name="T22" fmla="*/ 61 w 125"/>
                <a:gd name="T23" fmla="*/ 11 h 185"/>
                <a:gd name="T24" fmla="*/ 54 w 125"/>
                <a:gd name="T25" fmla="*/ 11 h 185"/>
                <a:gd name="T26" fmla="*/ 53 w 125"/>
                <a:gd name="T27" fmla="*/ 15 h 185"/>
                <a:gd name="T28" fmla="*/ 58 w 125"/>
                <a:gd name="T29" fmla="*/ 37 h 185"/>
                <a:gd name="T30" fmla="*/ 66 w 125"/>
                <a:gd name="T31" fmla="*/ 44 h 185"/>
                <a:gd name="T32" fmla="*/ 66 w 125"/>
                <a:gd name="T33" fmla="*/ 55 h 185"/>
                <a:gd name="T34" fmla="*/ 59 w 125"/>
                <a:gd name="T35" fmla="*/ 62 h 185"/>
                <a:gd name="T36" fmla="*/ 58 w 125"/>
                <a:gd name="T37" fmla="*/ 72 h 185"/>
                <a:gd name="T38" fmla="*/ 48 w 125"/>
                <a:gd name="T39" fmla="*/ 58 h 185"/>
                <a:gd name="T40" fmla="*/ 50 w 125"/>
                <a:gd name="T41" fmla="*/ 44 h 185"/>
                <a:gd name="T42" fmla="*/ 41 w 125"/>
                <a:gd name="T43" fmla="*/ 43 h 185"/>
                <a:gd name="T44" fmla="*/ 33 w 125"/>
                <a:gd name="T45" fmla="*/ 38 h 185"/>
                <a:gd name="T46" fmla="*/ 0 w 125"/>
                <a:gd name="T47" fmla="*/ 49 h 185"/>
                <a:gd name="T48" fmla="*/ 3 w 125"/>
                <a:gd name="T49" fmla="*/ 57 h 185"/>
                <a:gd name="T50" fmla="*/ 2 w 125"/>
                <a:gd name="T51" fmla="*/ 57 h 185"/>
                <a:gd name="T52" fmla="*/ 4 w 125"/>
                <a:gd name="T53" fmla="*/ 60 h 185"/>
                <a:gd name="T54" fmla="*/ 19 w 125"/>
                <a:gd name="T55" fmla="*/ 64 h 185"/>
                <a:gd name="T56" fmla="*/ 32 w 125"/>
                <a:gd name="T57" fmla="*/ 68 h 185"/>
                <a:gd name="T58" fmla="*/ 33 w 125"/>
                <a:gd name="T59" fmla="*/ 85 h 185"/>
                <a:gd name="T60" fmla="*/ 30 w 125"/>
                <a:gd name="T61" fmla="*/ 94 h 185"/>
                <a:gd name="T62" fmla="*/ 33 w 125"/>
                <a:gd name="T63" fmla="*/ 103 h 185"/>
                <a:gd name="T64" fmla="*/ 27 w 125"/>
                <a:gd name="T65" fmla="*/ 111 h 185"/>
                <a:gd name="T66" fmla="*/ 24 w 125"/>
                <a:gd name="T67" fmla="*/ 121 h 185"/>
                <a:gd name="T68" fmla="*/ 12 w 125"/>
                <a:gd name="T69" fmla="*/ 132 h 185"/>
                <a:gd name="T70" fmla="*/ 13 w 125"/>
                <a:gd name="T71" fmla="*/ 132 h 185"/>
                <a:gd name="T72" fmla="*/ 20 w 125"/>
                <a:gd name="T73" fmla="*/ 153 h 185"/>
                <a:gd name="T74" fmla="*/ 21 w 125"/>
                <a:gd name="T75" fmla="*/ 172 h 185"/>
                <a:gd name="T76" fmla="*/ 22 w 125"/>
                <a:gd name="T77" fmla="*/ 185 h 185"/>
                <a:gd name="T78" fmla="*/ 31 w 125"/>
                <a:gd name="T79" fmla="*/ 184 h 185"/>
                <a:gd name="T80" fmla="*/ 31 w 125"/>
                <a:gd name="T81" fmla="*/ 179 h 185"/>
                <a:gd name="T82" fmla="*/ 27 w 125"/>
                <a:gd name="T83" fmla="*/ 175 h 185"/>
                <a:gd name="T84" fmla="*/ 45 w 125"/>
                <a:gd name="T85" fmla="*/ 162 h 185"/>
                <a:gd name="T86" fmla="*/ 60 w 125"/>
                <a:gd name="T87" fmla="*/ 154 h 185"/>
                <a:gd name="T88" fmla="*/ 61 w 125"/>
                <a:gd name="T89" fmla="*/ 138 h 185"/>
                <a:gd name="T90" fmla="*/ 59 w 125"/>
                <a:gd name="T91" fmla="*/ 124 h 185"/>
                <a:gd name="T92" fmla="*/ 53 w 125"/>
                <a:gd name="T93" fmla="*/ 111 h 185"/>
                <a:gd name="T94" fmla="*/ 55 w 125"/>
                <a:gd name="T95" fmla="*/ 103 h 185"/>
                <a:gd name="T96" fmla="*/ 60 w 125"/>
                <a:gd name="T97" fmla="*/ 97 h 185"/>
                <a:gd name="T98" fmla="*/ 70 w 125"/>
                <a:gd name="T99" fmla="*/ 91 h 185"/>
                <a:gd name="T100" fmla="*/ 82 w 125"/>
                <a:gd name="T101" fmla="*/ 79 h 185"/>
                <a:gd name="T102" fmla="*/ 105 w 125"/>
                <a:gd name="T103" fmla="*/ 69 h 185"/>
                <a:gd name="T104" fmla="*/ 124 w 125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5" h="185">
                  <a:moveTo>
                    <a:pt x="124" y="47"/>
                  </a:moveTo>
                  <a:cubicBezTo>
                    <a:pt x="122" y="44"/>
                    <a:pt x="120" y="31"/>
                    <a:pt x="121" y="26"/>
                  </a:cubicBezTo>
                  <a:cubicBezTo>
                    <a:pt x="121" y="21"/>
                    <a:pt x="120" y="7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4" y="2"/>
                    <a:pt x="108" y="5"/>
                    <a:pt x="107" y="6"/>
                  </a:cubicBezTo>
                  <a:cubicBezTo>
                    <a:pt x="106" y="8"/>
                    <a:pt x="102" y="5"/>
                    <a:pt x="99" y="8"/>
                  </a:cubicBezTo>
                  <a:cubicBezTo>
                    <a:pt x="96" y="10"/>
                    <a:pt x="94" y="8"/>
                    <a:pt x="92" y="7"/>
                  </a:cubicBezTo>
                  <a:cubicBezTo>
                    <a:pt x="90" y="7"/>
                    <a:pt x="89" y="10"/>
                    <a:pt x="88" y="11"/>
                  </a:cubicBezTo>
                  <a:cubicBezTo>
                    <a:pt x="88" y="13"/>
                    <a:pt x="83" y="12"/>
                    <a:pt x="81" y="12"/>
                  </a:cubicBezTo>
                  <a:cubicBezTo>
                    <a:pt x="80" y="12"/>
                    <a:pt x="74" y="13"/>
                    <a:pt x="71" y="13"/>
                  </a:cubicBezTo>
                  <a:cubicBezTo>
                    <a:pt x="69" y="13"/>
                    <a:pt x="71" y="11"/>
                    <a:pt x="68" y="10"/>
                  </a:cubicBezTo>
                  <a:cubicBezTo>
                    <a:pt x="64" y="9"/>
                    <a:pt x="62" y="11"/>
                    <a:pt x="61" y="11"/>
                  </a:cubicBezTo>
                  <a:cubicBezTo>
                    <a:pt x="60" y="11"/>
                    <a:pt x="56" y="11"/>
                    <a:pt x="54" y="11"/>
                  </a:cubicBezTo>
                  <a:cubicBezTo>
                    <a:pt x="54" y="12"/>
                    <a:pt x="54" y="14"/>
                    <a:pt x="53" y="15"/>
                  </a:cubicBezTo>
                  <a:cubicBezTo>
                    <a:pt x="51" y="20"/>
                    <a:pt x="58" y="32"/>
                    <a:pt x="58" y="37"/>
                  </a:cubicBezTo>
                  <a:cubicBezTo>
                    <a:pt x="61" y="39"/>
                    <a:pt x="64" y="42"/>
                    <a:pt x="66" y="44"/>
                  </a:cubicBezTo>
                  <a:cubicBezTo>
                    <a:pt x="69" y="47"/>
                    <a:pt x="66" y="47"/>
                    <a:pt x="66" y="55"/>
                  </a:cubicBezTo>
                  <a:cubicBezTo>
                    <a:pt x="66" y="62"/>
                    <a:pt x="62" y="59"/>
                    <a:pt x="59" y="62"/>
                  </a:cubicBezTo>
                  <a:cubicBezTo>
                    <a:pt x="56" y="64"/>
                    <a:pt x="59" y="70"/>
                    <a:pt x="58" y="72"/>
                  </a:cubicBezTo>
                  <a:cubicBezTo>
                    <a:pt x="58" y="73"/>
                    <a:pt x="48" y="60"/>
                    <a:pt x="48" y="58"/>
                  </a:cubicBezTo>
                  <a:cubicBezTo>
                    <a:pt x="47" y="57"/>
                    <a:pt x="51" y="49"/>
                    <a:pt x="50" y="44"/>
                  </a:cubicBezTo>
                  <a:cubicBezTo>
                    <a:pt x="49" y="40"/>
                    <a:pt x="43" y="43"/>
                    <a:pt x="41" y="43"/>
                  </a:cubicBezTo>
                  <a:cubicBezTo>
                    <a:pt x="39" y="43"/>
                    <a:pt x="34" y="38"/>
                    <a:pt x="33" y="38"/>
                  </a:cubicBezTo>
                  <a:cubicBezTo>
                    <a:pt x="32" y="38"/>
                    <a:pt x="0" y="49"/>
                    <a:pt x="0" y="49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14" y="61"/>
                    <a:pt x="19" y="64"/>
                  </a:cubicBezTo>
                  <a:cubicBezTo>
                    <a:pt x="23" y="67"/>
                    <a:pt x="31" y="67"/>
                    <a:pt x="32" y="68"/>
                  </a:cubicBezTo>
                  <a:cubicBezTo>
                    <a:pt x="34" y="69"/>
                    <a:pt x="32" y="80"/>
                    <a:pt x="33" y="85"/>
                  </a:cubicBezTo>
                  <a:cubicBezTo>
                    <a:pt x="33" y="90"/>
                    <a:pt x="27" y="92"/>
                    <a:pt x="30" y="94"/>
                  </a:cubicBezTo>
                  <a:cubicBezTo>
                    <a:pt x="33" y="97"/>
                    <a:pt x="31" y="102"/>
                    <a:pt x="33" y="103"/>
                  </a:cubicBezTo>
                  <a:cubicBezTo>
                    <a:pt x="35" y="103"/>
                    <a:pt x="30" y="109"/>
                    <a:pt x="27" y="111"/>
                  </a:cubicBezTo>
                  <a:cubicBezTo>
                    <a:pt x="24" y="112"/>
                    <a:pt x="27" y="117"/>
                    <a:pt x="24" y="121"/>
                  </a:cubicBezTo>
                  <a:cubicBezTo>
                    <a:pt x="22" y="124"/>
                    <a:pt x="16" y="128"/>
                    <a:pt x="12" y="132"/>
                  </a:cubicBezTo>
                  <a:cubicBezTo>
                    <a:pt x="12" y="132"/>
                    <a:pt x="13" y="132"/>
                    <a:pt x="13" y="132"/>
                  </a:cubicBezTo>
                  <a:cubicBezTo>
                    <a:pt x="14" y="134"/>
                    <a:pt x="17" y="151"/>
                    <a:pt x="20" y="153"/>
                  </a:cubicBezTo>
                  <a:cubicBezTo>
                    <a:pt x="23" y="154"/>
                    <a:pt x="21" y="171"/>
                    <a:pt x="21" y="172"/>
                  </a:cubicBezTo>
                  <a:cubicBezTo>
                    <a:pt x="21" y="174"/>
                    <a:pt x="22" y="185"/>
                    <a:pt x="22" y="185"/>
                  </a:cubicBezTo>
                  <a:cubicBezTo>
                    <a:pt x="22" y="185"/>
                    <a:pt x="27" y="184"/>
                    <a:pt x="31" y="184"/>
                  </a:cubicBezTo>
                  <a:cubicBezTo>
                    <a:pt x="31" y="182"/>
                    <a:pt x="31" y="180"/>
                    <a:pt x="31" y="179"/>
                  </a:cubicBezTo>
                  <a:cubicBezTo>
                    <a:pt x="32" y="174"/>
                    <a:pt x="28" y="178"/>
                    <a:pt x="27" y="175"/>
                  </a:cubicBezTo>
                  <a:cubicBezTo>
                    <a:pt x="26" y="171"/>
                    <a:pt x="35" y="165"/>
                    <a:pt x="45" y="162"/>
                  </a:cubicBezTo>
                  <a:cubicBezTo>
                    <a:pt x="55" y="159"/>
                    <a:pt x="59" y="157"/>
                    <a:pt x="60" y="154"/>
                  </a:cubicBezTo>
                  <a:cubicBezTo>
                    <a:pt x="61" y="150"/>
                    <a:pt x="59" y="142"/>
                    <a:pt x="61" y="138"/>
                  </a:cubicBezTo>
                  <a:cubicBezTo>
                    <a:pt x="62" y="134"/>
                    <a:pt x="60" y="132"/>
                    <a:pt x="59" y="124"/>
                  </a:cubicBezTo>
                  <a:cubicBezTo>
                    <a:pt x="58" y="116"/>
                    <a:pt x="54" y="115"/>
                    <a:pt x="53" y="111"/>
                  </a:cubicBezTo>
                  <a:cubicBezTo>
                    <a:pt x="52" y="106"/>
                    <a:pt x="52" y="103"/>
                    <a:pt x="55" y="103"/>
                  </a:cubicBezTo>
                  <a:cubicBezTo>
                    <a:pt x="58" y="102"/>
                    <a:pt x="58" y="101"/>
                    <a:pt x="60" y="97"/>
                  </a:cubicBezTo>
                  <a:cubicBezTo>
                    <a:pt x="63" y="92"/>
                    <a:pt x="66" y="94"/>
                    <a:pt x="70" y="91"/>
                  </a:cubicBezTo>
                  <a:cubicBezTo>
                    <a:pt x="75" y="88"/>
                    <a:pt x="75" y="84"/>
                    <a:pt x="82" y="79"/>
                  </a:cubicBezTo>
                  <a:cubicBezTo>
                    <a:pt x="90" y="73"/>
                    <a:pt x="98" y="73"/>
                    <a:pt x="105" y="69"/>
                  </a:cubicBezTo>
                  <a:cubicBezTo>
                    <a:pt x="112" y="65"/>
                    <a:pt x="125" y="50"/>
                    <a:pt x="124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5" name="Freeform 159"/>
            <p:cNvSpPr>
              <a:spLocks/>
            </p:cNvSpPr>
            <p:nvPr userDrawn="1"/>
          </p:nvSpPr>
          <p:spPr bwMode="auto">
            <a:xfrm>
              <a:off x="-1694333" y="4487309"/>
              <a:ext cx="271829" cy="279010"/>
            </a:xfrm>
            <a:custGeom>
              <a:avLst/>
              <a:gdLst>
                <a:gd name="T0" fmla="*/ 118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4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7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1 w 127"/>
                <a:gd name="T37" fmla="*/ 22 h 119"/>
                <a:gd name="T38" fmla="*/ 14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9 w 127"/>
                <a:gd name="T51" fmla="*/ 78 h 119"/>
                <a:gd name="T52" fmla="*/ 9 w 127"/>
                <a:gd name="T53" fmla="*/ 80 h 119"/>
                <a:gd name="T54" fmla="*/ 8 w 127"/>
                <a:gd name="T55" fmla="*/ 80 h 119"/>
                <a:gd name="T56" fmla="*/ 17 w 127"/>
                <a:gd name="T57" fmla="*/ 84 h 119"/>
                <a:gd name="T58" fmla="*/ 27 w 127"/>
                <a:gd name="T59" fmla="*/ 88 h 119"/>
                <a:gd name="T60" fmla="*/ 42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8 w 127"/>
                <a:gd name="T75" fmla="*/ 119 h 119"/>
                <a:gd name="T76" fmla="*/ 88 w 127"/>
                <a:gd name="T77" fmla="*/ 118 h 119"/>
                <a:gd name="T78" fmla="*/ 95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4 w 127"/>
                <a:gd name="T85" fmla="*/ 112 h 119"/>
                <a:gd name="T86" fmla="*/ 127 w 127"/>
                <a:gd name="T87" fmla="*/ 106 h 119"/>
                <a:gd name="T88" fmla="*/ 118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8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4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4" y="29"/>
                    <a:pt x="94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8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3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5" y="16"/>
                    <a:pt x="13" y="16"/>
                    <a:pt x="11" y="16"/>
                  </a:cubicBezTo>
                  <a:cubicBezTo>
                    <a:pt x="12" y="20"/>
                    <a:pt x="11" y="22"/>
                    <a:pt x="11" y="22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4" y="77"/>
                    <a:pt x="20" y="81"/>
                    <a:pt x="16" y="82"/>
                  </a:cubicBezTo>
                  <a:cubicBezTo>
                    <a:pt x="14" y="83"/>
                    <a:pt x="12" y="81"/>
                    <a:pt x="9" y="78"/>
                  </a:cubicBezTo>
                  <a:cubicBezTo>
                    <a:pt x="9" y="78"/>
                    <a:pt x="9" y="79"/>
                    <a:pt x="9" y="80"/>
                  </a:cubicBezTo>
                  <a:cubicBezTo>
                    <a:pt x="9" y="80"/>
                    <a:pt x="8" y="80"/>
                    <a:pt x="8" y="80"/>
                  </a:cubicBezTo>
                  <a:cubicBezTo>
                    <a:pt x="11" y="82"/>
                    <a:pt x="15" y="84"/>
                    <a:pt x="17" y="84"/>
                  </a:cubicBezTo>
                  <a:cubicBezTo>
                    <a:pt x="20" y="84"/>
                    <a:pt x="24" y="88"/>
                    <a:pt x="27" y="88"/>
                  </a:cubicBezTo>
                  <a:cubicBezTo>
                    <a:pt x="30" y="89"/>
                    <a:pt x="41" y="93"/>
                    <a:pt x="42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1" y="95"/>
                    <a:pt x="52" y="95"/>
                    <a:pt x="53" y="95"/>
                  </a:cubicBezTo>
                  <a:cubicBezTo>
                    <a:pt x="57" y="95"/>
                    <a:pt x="61" y="109"/>
                    <a:pt x="61" y="117"/>
                  </a:cubicBezTo>
                  <a:cubicBezTo>
                    <a:pt x="63" y="117"/>
                    <a:pt x="67" y="117"/>
                    <a:pt x="68" y="117"/>
                  </a:cubicBezTo>
                  <a:cubicBezTo>
                    <a:pt x="69" y="117"/>
                    <a:pt x="71" y="115"/>
                    <a:pt x="75" y="116"/>
                  </a:cubicBezTo>
                  <a:cubicBezTo>
                    <a:pt x="78" y="117"/>
                    <a:pt x="76" y="119"/>
                    <a:pt x="78" y="119"/>
                  </a:cubicBezTo>
                  <a:cubicBezTo>
                    <a:pt x="81" y="119"/>
                    <a:pt x="87" y="118"/>
                    <a:pt x="88" y="118"/>
                  </a:cubicBezTo>
                  <a:cubicBezTo>
                    <a:pt x="90" y="118"/>
                    <a:pt x="95" y="119"/>
                    <a:pt x="95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1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4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6" y="99"/>
                    <a:pt x="119" y="102"/>
                    <a:pt x="118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6" name="Freeform 160"/>
            <p:cNvSpPr>
              <a:spLocks/>
            </p:cNvSpPr>
            <p:nvPr userDrawn="1"/>
          </p:nvSpPr>
          <p:spPr bwMode="auto">
            <a:xfrm>
              <a:off x="-1615470" y="4709787"/>
              <a:ext cx="83898" cy="195125"/>
            </a:xfrm>
            <a:custGeom>
              <a:avLst/>
              <a:gdLst>
                <a:gd name="T0" fmla="*/ 36 w 39"/>
                <a:gd name="T1" fmla="*/ 55 h 84"/>
                <a:gd name="T2" fmla="*/ 28 w 39"/>
                <a:gd name="T3" fmla="*/ 48 h 84"/>
                <a:gd name="T4" fmla="*/ 28 w 39"/>
                <a:gd name="T5" fmla="*/ 50 h 84"/>
                <a:gd name="T6" fmla="*/ 15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2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8 w 39"/>
                <a:gd name="T35" fmla="*/ 83 h 84"/>
                <a:gd name="T36" fmla="*/ 29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8" y="48"/>
                  </a:cubicBezTo>
                  <a:cubicBezTo>
                    <a:pt x="29" y="49"/>
                    <a:pt x="28" y="50"/>
                    <a:pt x="28" y="50"/>
                  </a:cubicBezTo>
                  <a:cubicBezTo>
                    <a:pt x="25" y="54"/>
                    <a:pt x="16" y="42"/>
                    <a:pt x="15" y="34"/>
                  </a:cubicBezTo>
                  <a:cubicBezTo>
                    <a:pt x="14" y="26"/>
                    <a:pt x="20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5" y="16"/>
                    <a:pt x="5" y="29"/>
                    <a:pt x="7" y="31"/>
                  </a:cubicBezTo>
                  <a:cubicBezTo>
                    <a:pt x="10" y="33"/>
                    <a:pt x="2" y="32"/>
                    <a:pt x="2" y="34"/>
                  </a:cubicBezTo>
                  <a:cubicBezTo>
                    <a:pt x="2" y="36"/>
                    <a:pt x="2" y="44"/>
                    <a:pt x="1" y="44"/>
                  </a:cubicBezTo>
                  <a:cubicBezTo>
                    <a:pt x="0" y="45"/>
                    <a:pt x="1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8" y="71"/>
                    <a:pt x="28" y="84"/>
                    <a:pt x="28" y="83"/>
                  </a:cubicBezTo>
                  <a:cubicBezTo>
                    <a:pt x="29" y="81"/>
                    <a:pt x="26" y="75"/>
                    <a:pt x="29" y="73"/>
                  </a:cubicBezTo>
                  <a:cubicBezTo>
                    <a:pt x="32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7" name="Freeform 161"/>
            <p:cNvSpPr>
              <a:spLocks/>
            </p:cNvSpPr>
            <p:nvPr userDrawn="1"/>
          </p:nvSpPr>
          <p:spPr bwMode="auto">
            <a:xfrm>
              <a:off x="-727830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7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0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9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8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0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7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1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4" y="15"/>
                    <a:pt x="22" y="19"/>
                    <a:pt x="22" y="17"/>
                  </a:cubicBezTo>
                  <a:cubicBezTo>
                    <a:pt x="22" y="15"/>
                    <a:pt x="27" y="10"/>
                    <a:pt x="30" y="10"/>
                  </a:cubicBezTo>
                  <a:cubicBezTo>
                    <a:pt x="31" y="10"/>
                    <a:pt x="32" y="10"/>
                    <a:pt x="34" y="10"/>
                  </a:cubicBezTo>
                  <a:cubicBezTo>
                    <a:pt x="35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7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2" y="11"/>
                    <a:pt x="15" y="16"/>
                    <a:pt x="12" y="17"/>
                  </a:cubicBezTo>
                  <a:cubicBezTo>
                    <a:pt x="9" y="18"/>
                    <a:pt x="1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7" y="32"/>
                    <a:pt x="12" y="36"/>
                    <a:pt x="9" y="39"/>
                  </a:cubicBezTo>
                  <a:cubicBezTo>
                    <a:pt x="7" y="40"/>
                    <a:pt x="4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39" y="32"/>
                    <a:pt x="44" y="33"/>
                  </a:cubicBezTo>
                  <a:cubicBezTo>
                    <a:pt x="48" y="33"/>
                    <a:pt x="43" y="40"/>
                    <a:pt x="48" y="42"/>
                  </a:cubicBezTo>
                  <a:cubicBezTo>
                    <a:pt x="53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0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8" name="Freeform 162"/>
            <p:cNvSpPr>
              <a:spLocks/>
            </p:cNvSpPr>
            <p:nvPr userDrawn="1"/>
          </p:nvSpPr>
          <p:spPr bwMode="auto">
            <a:xfrm>
              <a:off x="5294361" y="4190065"/>
              <a:ext cx="31882" cy="25530"/>
            </a:xfrm>
            <a:custGeom>
              <a:avLst/>
              <a:gdLst>
                <a:gd name="T0" fmla="*/ 3 w 15"/>
                <a:gd name="T1" fmla="*/ 10 h 11"/>
                <a:gd name="T2" fmla="*/ 3 w 15"/>
                <a:gd name="T3" fmla="*/ 5 h 11"/>
                <a:gd name="T4" fmla="*/ 12 w 15"/>
                <a:gd name="T5" fmla="*/ 2 h 11"/>
                <a:gd name="T6" fmla="*/ 12 w 15"/>
                <a:gd name="T7" fmla="*/ 9 h 11"/>
                <a:gd name="T8" fmla="*/ 3 w 15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3" y="10"/>
                  </a:moveTo>
                  <a:cubicBezTo>
                    <a:pt x="2" y="8"/>
                    <a:pt x="6" y="6"/>
                    <a:pt x="3" y="5"/>
                  </a:cubicBezTo>
                  <a:cubicBezTo>
                    <a:pt x="0" y="3"/>
                    <a:pt x="9" y="0"/>
                    <a:pt x="12" y="2"/>
                  </a:cubicBezTo>
                  <a:cubicBezTo>
                    <a:pt x="14" y="4"/>
                    <a:pt x="15" y="8"/>
                    <a:pt x="12" y="9"/>
                  </a:cubicBezTo>
                  <a:cubicBezTo>
                    <a:pt x="10" y="10"/>
                    <a:pt x="5" y="11"/>
                    <a:pt x="3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9" name="Freeform 163"/>
            <p:cNvSpPr>
              <a:spLocks/>
            </p:cNvSpPr>
            <p:nvPr userDrawn="1"/>
          </p:nvSpPr>
          <p:spPr bwMode="auto">
            <a:xfrm>
              <a:off x="-1343641" y="3353036"/>
              <a:ext cx="83898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5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5" y="8"/>
                  </a:cubicBezTo>
                  <a:cubicBezTo>
                    <a:pt x="26" y="6"/>
                    <a:pt x="23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4" y="2"/>
                    <a:pt x="0" y="3"/>
                  </a:cubicBezTo>
                  <a:cubicBezTo>
                    <a:pt x="2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2" y="15"/>
                    <a:pt x="13" y="17"/>
                    <a:pt x="14" y="19"/>
                  </a:cubicBezTo>
                  <a:cubicBezTo>
                    <a:pt x="14" y="19"/>
                    <a:pt x="14" y="19"/>
                    <a:pt x="15" y="19"/>
                  </a:cubicBezTo>
                  <a:cubicBezTo>
                    <a:pt x="17" y="19"/>
                    <a:pt x="17" y="20"/>
                    <a:pt x="18" y="21"/>
                  </a:cubicBezTo>
                  <a:cubicBezTo>
                    <a:pt x="20" y="22"/>
                    <a:pt x="22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4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0" name="Freeform 164"/>
            <p:cNvSpPr>
              <a:spLocks noEditPoints="1"/>
            </p:cNvSpPr>
            <p:nvPr userDrawn="1"/>
          </p:nvSpPr>
          <p:spPr bwMode="auto">
            <a:xfrm>
              <a:off x="-1305047" y="3336625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0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7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7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6" y="2"/>
                    <a:pt x="23" y="2"/>
                  </a:cubicBezTo>
                  <a:cubicBezTo>
                    <a:pt x="22" y="2"/>
                    <a:pt x="20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0" y="9"/>
                  </a:cubicBezTo>
                  <a:cubicBezTo>
                    <a:pt x="19" y="11"/>
                    <a:pt x="13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7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1" y="31"/>
                    <a:pt x="35" y="29"/>
                  </a:cubicBezTo>
                  <a:cubicBezTo>
                    <a:pt x="41" y="26"/>
                    <a:pt x="38" y="37"/>
                    <a:pt x="37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4" y="30"/>
                    <a:pt x="2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1" y="37"/>
                    <a:pt x="12" y="38"/>
                  </a:cubicBezTo>
                  <a:cubicBezTo>
                    <a:pt x="12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1" name="Freeform 165"/>
            <p:cNvSpPr>
              <a:spLocks/>
            </p:cNvSpPr>
            <p:nvPr userDrawn="1"/>
          </p:nvSpPr>
          <p:spPr bwMode="auto">
            <a:xfrm>
              <a:off x="-909049" y="3440569"/>
              <a:ext cx="360761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4 w 168"/>
                <a:gd name="T5" fmla="*/ 21 h 112"/>
                <a:gd name="T6" fmla="*/ 138 w 168"/>
                <a:gd name="T7" fmla="*/ 23 h 112"/>
                <a:gd name="T8" fmla="*/ 133 w 168"/>
                <a:gd name="T9" fmla="*/ 23 h 112"/>
                <a:gd name="T10" fmla="*/ 132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4 w 168"/>
                <a:gd name="T23" fmla="*/ 13 h 112"/>
                <a:gd name="T24" fmla="*/ 65 w 168"/>
                <a:gd name="T25" fmla="*/ 11 h 112"/>
                <a:gd name="T26" fmla="*/ 55 w 168"/>
                <a:gd name="T27" fmla="*/ 16 h 112"/>
                <a:gd name="T28" fmla="*/ 48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3 w 168"/>
                <a:gd name="T35" fmla="*/ 37 h 112"/>
                <a:gd name="T36" fmla="*/ 8 w 168"/>
                <a:gd name="T37" fmla="*/ 42 h 112"/>
                <a:gd name="T38" fmla="*/ 4 w 168"/>
                <a:gd name="T39" fmla="*/ 51 h 112"/>
                <a:gd name="T40" fmla="*/ 2 w 168"/>
                <a:gd name="T41" fmla="*/ 60 h 112"/>
                <a:gd name="T42" fmla="*/ 2 w 168"/>
                <a:gd name="T43" fmla="*/ 72 h 112"/>
                <a:gd name="T44" fmla="*/ 4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79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2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4" y="21"/>
                  </a:cubicBezTo>
                  <a:cubicBezTo>
                    <a:pt x="142" y="22"/>
                    <a:pt x="140" y="22"/>
                    <a:pt x="138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7" y="12"/>
                    <a:pt x="132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3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8" y="12"/>
                    <a:pt x="74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1" y="11"/>
                    <a:pt x="59" y="18"/>
                    <a:pt x="55" y="16"/>
                  </a:cubicBezTo>
                  <a:cubicBezTo>
                    <a:pt x="52" y="15"/>
                    <a:pt x="50" y="23"/>
                    <a:pt x="48" y="27"/>
                  </a:cubicBezTo>
                  <a:cubicBezTo>
                    <a:pt x="47" y="31"/>
                    <a:pt x="31" y="31"/>
                    <a:pt x="32" y="36"/>
                  </a:cubicBezTo>
                  <a:cubicBezTo>
                    <a:pt x="32" y="41"/>
                    <a:pt x="23" y="42"/>
                    <a:pt x="22" y="39"/>
                  </a:cubicBezTo>
                  <a:cubicBezTo>
                    <a:pt x="21" y="36"/>
                    <a:pt x="15" y="38"/>
                    <a:pt x="13" y="37"/>
                  </a:cubicBezTo>
                  <a:cubicBezTo>
                    <a:pt x="12" y="36"/>
                    <a:pt x="8" y="38"/>
                    <a:pt x="8" y="42"/>
                  </a:cubicBezTo>
                  <a:cubicBezTo>
                    <a:pt x="9" y="47"/>
                    <a:pt x="4" y="49"/>
                    <a:pt x="4" y="51"/>
                  </a:cubicBezTo>
                  <a:cubicBezTo>
                    <a:pt x="3" y="53"/>
                    <a:pt x="1" y="58"/>
                    <a:pt x="2" y="60"/>
                  </a:cubicBezTo>
                  <a:cubicBezTo>
                    <a:pt x="4" y="63"/>
                    <a:pt x="0" y="67"/>
                    <a:pt x="2" y="72"/>
                  </a:cubicBezTo>
                  <a:cubicBezTo>
                    <a:pt x="5" y="76"/>
                    <a:pt x="3" y="82"/>
                    <a:pt x="4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4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1" y="109"/>
                    <a:pt x="18" y="109"/>
                    <a:pt x="24" y="110"/>
                  </a:cubicBezTo>
                  <a:cubicBezTo>
                    <a:pt x="32" y="112"/>
                    <a:pt x="70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0" y="93"/>
                    <a:pt x="75" y="89"/>
                    <a:pt x="79" y="89"/>
                  </a:cubicBezTo>
                  <a:cubicBezTo>
                    <a:pt x="83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5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6" y="61"/>
                    <a:pt x="112" y="57"/>
                    <a:pt x="113" y="55"/>
                  </a:cubicBezTo>
                  <a:cubicBezTo>
                    <a:pt x="114" y="54"/>
                    <a:pt x="125" y="59"/>
                    <a:pt x="126" y="56"/>
                  </a:cubicBezTo>
                  <a:cubicBezTo>
                    <a:pt x="127" y="53"/>
                    <a:pt x="125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2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2" y="28"/>
                  </a:cubicBezTo>
                  <a:cubicBezTo>
                    <a:pt x="133" y="28"/>
                    <a:pt x="133" y="27"/>
                    <a:pt x="134" y="27"/>
                  </a:cubicBezTo>
                  <a:cubicBezTo>
                    <a:pt x="136" y="27"/>
                    <a:pt x="139" y="26"/>
                    <a:pt x="140" y="25"/>
                  </a:cubicBezTo>
                  <a:cubicBezTo>
                    <a:pt x="144" y="22"/>
                    <a:pt x="153" y="20"/>
                    <a:pt x="156" y="21"/>
                  </a:cubicBezTo>
                  <a:cubicBezTo>
                    <a:pt x="158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2" name="Freeform 166"/>
            <p:cNvSpPr>
              <a:spLocks/>
            </p:cNvSpPr>
            <p:nvPr userDrawn="1"/>
          </p:nvSpPr>
          <p:spPr bwMode="auto">
            <a:xfrm>
              <a:off x="-895625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3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2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1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7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8" y="15"/>
                    <a:pt x="178" y="10"/>
                    <a:pt x="178" y="9"/>
                  </a:cubicBezTo>
                  <a:cubicBezTo>
                    <a:pt x="178" y="8"/>
                    <a:pt x="172" y="4"/>
                    <a:pt x="167" y="1"/>
                  </a:cubicBezTo>
                  <a:cubicBezTo>
                    <a:pt x="167" y="1"/>
                    <a:pt x="165" y="1"/>
                    <a:pt x="164" y="2"/>
                  </a:cubicBezTo>
                  <a:cubicBezTo>
                    <a:pt x="163" y="1"/>
                    <a:pt x="162" y="1"/>
                    <a:pt x="162" y="0"/>
                  </a:cubicBezTo>
                  <a:cubicBezTo>
                    <a:pt x="158" y="4"/>
                    <a:pt x="152" y="5"/>
                    <a:pt x="150" y="4"/>
                  </a:cubicBezTo>
                  <a:cubicBezTo>
                    <a:pt x="147" y="3"/>
                    <a:pt x="138" y="5"/>
                    <a:pt x="134" y="8"/>
                  </a:cubicBezTo>
                  <a:cubicBezTo>
                    <a:pt x="133" y="9"/>
                    <a:pt x="130" y="10"/>
                    <a:pt x="128" y="10"/>
                  </a:cubicBezTo>
                  <a:cubicBezTo>
                    <a:pt x="127" y="10"/>
                    <a:pt x="127" y="11"/>
                    <a:pt x="126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6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19" y="33"/>
                    <a:pt x="121" y="36"/>
                    <a:pt x="120" y="39"/>
                  </a:cubicBezTo>
                  <a:cubicBezTo>
                    <a:pt x="119" y="42"/>
                    <a:pt x="108" y="37"/>
                    <a:pt x="107" y="38"/>
                  </a:cubicBezTo>
                  <a:cubicBezTo>
                    <a:pt x="106" y="40"/>
                    <a:pt x="110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99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7" y="72"/>
                    <a:pt x="73" y="72"/>
                  </a:cubicBezTo>
                  <a:cubicBezTo>
                    <a:pt x="69" y="72"/>
                    <a:pt x="64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4" y="89"/>
                    <a:pt x="26" y="95"/>
                    <a:pt x="18" y="93"/>
                  </a:cubicBezTo>
                  <a:cubicBezTo>
                    <a:pt x="12" y="92"/>
                    <a:pt x="5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0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5" y="130"/>
                  </a:cubicBezTo>
                  <a:cubicBezTo>
                    <a:pt x="12" y="132"/>
                    <a:pt x="7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6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3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2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6" y="159"/>
                    <a:pt x="80" y="159"/>
                    <a:pt x="85" y="161"/>
                  </a:cubicBezTo>
                  <a:cubicBezTo>
                    <a:pt x="86" y="161"/>
                    <a:pt x="86" y="161"/>
                    <a:pt x="87" y="162"/>
                  </a:cubicBezTo>
                  <a:cubicBezTo>
                    <a:pt x="87" y="161"/>
                    <a:pt x="87" y="161"/>
                    <a:pt x="88" y="161"/>
                  </a:cubicBezTo>
                  <a:cubicBezTo>
                    <a:pt x="90" y="158"/>
                    <a:pt x="91" y="153"/>
                    <a:pt x="98" y="154"/>
                  </a:cubicBezTo>
                  <a:cubicBezTo>
                    <a:pt x="105" y="155"/>
                    <a:pt x="105" y="153"/>
                    <a:pt x="109" y="154"/>
                  </a:cubicBezTo>
                  <a:cubicBezTo>
                    <a:pt x="113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1" y="140"/>
                    <a:pt x="108" y="135"/>
                    <a:pt x="109" y="131"/>
                  </a:cubicBezTo>
                  <a:cubicBezTo>
                    <a:pt x="109" y="126"/>
                    <a:pt x="101" y="126"/>
                    <a:pt x="101" y="123"/>
                  </a:cubicBezTo>
                  <a:cubicBezTo>
                    <a:pt x="101" y="120"/>
                    <a:pt x="109" y="114"/>
                    <a:pt x="110" y="113"/>
                  </a:cubicBezTo>
                  <a:cubicBezTo>
                    <a:pt x="111" y="111"/>
                    <a:pt x="117" y="116"/>
                    <a:pt x="119" y="114"/>
                  </a:cubicBezTo>
                  <a:cubicBezTo>
                    <a:pt x="120" y="111"/>
                    <a:pt x="124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1" y="101"/>
                    <a:pt x="143" y="100"/>
                  </a:cubicBezTo>
                  <a:cubicBezTo>
                    <a:pt x="144" y="98"/>
                    <a:pt x="146" y="90"/>
                    <a:pt x="147" y="88"/>
                  </a:cubicBezTo>
                  <a:cubicBezTo>
                    <a:pt x="148" y="86"/>
                    <a:pt x="154" y="88"/>
                    <a:pt x="154" y="83"/>
                  </a:cubicBezTo>
                  <a:cubicBezTo>
                    <a:pt x="154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4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8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7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0" y="28"/>
                    <a:pt x="192" y="24"/>
                    <a:pt x="193" y="22"/>
                  </a:cubicBezTo>
                  <a:cubicBezTo>
                    <a:pt x="191" y="20"/>
                    <a:pt x="187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3" name="Freeform 167"/>
            <p:cNvSpPr>
              <a:spLocks noEditPoints="1"/>
            </p:cNvSpPr>
            <p:nvPr userDrawn="1"/>
          </p:nvSpPr>
          <p:spPr bwMode="auto">
            <a:xfrm>
              <a:off x="-68393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2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8 w 537"/>
                <a:gd name="T13" fmla="*/ 73 h 181"/>
                <a:gd name="T14" fmla="*/ 329 w 537"/>
                <a:gd name="T15" fmla="*/ 61 h 181"/>
                <a:gd name="T16" fmla="*/ 307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8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4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5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3 w 537"/>
                <a:gd name="T49" fmla="*/ 155 h 181"/>
                <a:gd name="T50" fmla="*/ 400 w 537"/>
                <a:gd name="T51" fmla="*/ 103 h 181"/>
                <a:gd name="T52" fmla="*/ 225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5 w 537"/>
                <a:gd name="T63" fmla="*/ 152 h 181"/>
                <a:gd name="T64" fmla="*/ 467 w 537"/>
                <a:gd name="T65" fmla="*/ 102 h 181"/>
                <a:gd name="T66" fmla="*/ 418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4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7 w 537"/>
                <a:gd name="T83" fmla="*/ 170 h 181"/>
                <a:gd name="T84" fmla="*/ 351 w 537"/>
                <a:gd name="T85" fmla="*/ 167 h 181"/>
                <a:gd name="T86" fmla="*/ 258 w 537"/>
                <a:gd name="T87" fmla="*/ 64 h 181"/>
                <a:gd name="T88" fmla="*/ 264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1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7 w 537"/>
                <a:gd name="T105" fmla="*/ 170 h 181"/>
                <a:gd name="T106" fmla="*/ 277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7" y="81"/>
                    <a:pt x="42" y="72"/>
                    <a:pt x="40" y="77"/>
                  </a:cubicBezTo>
                  <a:close/>
                  <a:moveTo>
                    <a:pt x="152" y="96"/>
                  </a:moveTo>
                  <a:cubicBezTo>
                    <a:pt x="152" y="94"/>
                    <a:pt x="143" y="95"/>
                    <a:pt x="146" y="99"/>
                  </a:cubicBezTo>
                  <a:cubicBezTo>
                    <a:pt x="149" y="103"/>
                    <a:pt x="152" y="99"/>
                    <a:pt x="152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3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7" y="111"/>
                    <a:pt x="286" y="116"/>
                  </a:cubicBezTo>
                  <a:cubicBezTo>
                    <a:pt x="285" y="120"/>
                    <a:pt x="283" y="130"/>
                    <a:pt x="288" y="128"/>
                  </a:cubicBezTo>
                  <a:cubicBezTo>
                    <a:pt x="293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2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6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3" y="102"/>
                    <a:pt x="320" y="97"/>
                    <a:pt x="315" y="94"/>
                  </a:cubicBezTo>
                  <a:cubicBezTo>
                    <a:pt x="309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8" y="73"/>
                  </a:cubicBezTo>
                  <a:cubicBezTo>
                    <a:pt x="327" y="70"/>
                    <a:pt x="306" y="73"/>
                    <a:pt x="305" y="79"/>
                  </a:cubicBezTo>
                  <a:cubicBezTo>
                    <a:pt x="303" y="85"/>
                    <a:pt x="288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2" y="44"/>
                    <a:pt x="343" y="50"/>
                    <a:pt x="337" y="54"/>
                  </a:cubicBezTo>
                  <a:cubicBezTo>
                    <a:pt x="331" y="57"/>
                    <a:pt x="315" y="54"/>
                    <a:pt x="307" y="51"/>
                  </a:cubicBezTo>
                  <a:cubicBezTo>
                    <a:pt x="299" y="49"/>
                    <a:pt x="300" y="56"/>
                    <a:pt x="293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69" y="103"/>
                    <a:pt x="278" y="104"/>
                    <a:pt x="283" y="104"/>
                  </a:cubicBezTo>
                  <a:close/>
                  <a:moveTo>
                    <a:pt x="125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2" y="92"/>
                  </a:cubicBezTo>
                  <a:cubicBezTo>
                    <a:pt x="130" y="91"/>
                    <a:pt x="128" y="83"/>
                    <a:pt x="123" y="83"/>
                  </a:cubicBezTo>
                  <a:cubicBezTo>
                    <a:pt x="117" y="83"/>
                    <a:pt x="118" y="88"/>
                    <a:pt x="121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3" y="91"/>
                    <a:pt x="118" y="91"/>
                  </a:cubicBezTo>
                  <a:cubicBezTo>
                    <a:pt x="114" y="92"/>
                    <a:pt x="117" y="86"/>
                    <a:pt x="111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2" y="65"/>
                    <a:pt x="93" y="62"/>
                    <a:pt x="93" y="58"/>
                  </a:cubicBezTo>
                  <a:cubicBezTo>
                    <a:pt x="93" y="55"/>
                    <a:pt x="86" y="57"/>
                    <a:pt x="86" y="54"/>
                  </a:cubicBezTo>
                  <a:cubicBezTo>
                    <a:pt x="86" y="50"/>
                    <a:pt x="84" y="52"/>
                    <a:pt x="81" y="48"/>
                  </a:cubicBezTo>
                  <a:cubicBezTo>
                    <a:pt x="77" y="44"/>
                    <a:pt x="76" y="48"/>
                    <a:pt x="73" y="45"/>
                  </a:cubicBezTo>
                  <a:cubicBezTo>
                    <a:pt x="71" y="42"/>
                    <a:pt x="67" y="41"/>
                    <a:pt x="64" y="41"/>
                  </a:cubicBezTo>
                  <a:cubicBezTo>
                    <a:pt x="62" y="42"/>
                    <a:pt x="56" y="37"/>
                    <a:pt x="54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4" y="28"/>
                    <a:pt x="27" y="40"/>
                    <a:pt x="34" y="41"/>
                  </a:cubicBezTo>
                  <a:cubicBezTo>
                    <a:pt x="41" y="41"/>
                    <a:pt x="42" y="61"/>
                    <a:pt x="47" y="62"/>
                  </a:cubicBezTo>
                  <a:cubicBezTo>
                    <a:pt x="52" y="63"/>
                    <a:pt x="63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1" y="128"/>
                  </a:cubicBezTo>
                  <a:cubicBezTo>
                    <a:pt x="125" y="129"/>
                    <a:pt x="126" y="117"/>
                    <a:pt x="125" y="112"/>
                  </a:cubicBezTo>
                  <a:close/>
                  <a:moveTo>
                    <a:pt x="389" y="61"/>
                  </a:moveTo>
                  <a:cubicBezTo>
                    <a:pt x="396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4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7" y="100"/>
                    <a:pt x="359" y="95"/>
                    <a:pt x="361" y="101"/>
                  </a:cubicBezTo>
                  <a:close/>
                  <a:moveTo>
                    <a:pt x="333" y="155"/>
                  </a:moveTo>
                  <a:cubicBezTo>
                    <a:pt x="324" y="154"/>
                    <a:pt x="318" y="160"/>
                    <a:pt x="308" y="157"/>
                  </a:cubicBezTo>
                  <a:cubicBezTo>
                    <a:pt x="299" y="154"/>
                    <a:pt x="285" y="157"/>
                    <a:pt x="287" y="160"/>
                  </a:cubicBezTo>
                  <a:cubicBezTo>
                    <a:pt x="288" y="163"/>
                    <a:pt x="296" y="163"/>
                    <a:pt x="306" y="163"/>
                  </a:cubicBezTo>
                  <a:cubicBezTo>
                    <a:pt x="315" y="164"/>
                    <a:pt x="323" y="159"/>
                    <a:pt x="329" y="158"/>
                  </a:cubicBezTo>
                  <a:cubicBezTo>
                    <a:pt x="336" y="158"/>
                    <a:pt x="343" y="157"/>
                    <a:pt x="333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4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7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5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8" y="146"/>
                    <a:pt x="212" y="144"/>
                    <a:pt x="217" y="142"/>
                  </a:cubicBezTo>
                  <a:cubicBezTo>
                    <a:pt x="221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8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1" y="139"/>
                  </a:cubicBezTo>
                  <a:cubicBezTo>
                    <a:pt x="122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5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3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5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6" y="91"/>
                  </a:cubicBezTo>
                  <a:cubicBezTo>
                    <a:pt x="482" y="91"/>
                    <a:pt x="476" y="99"/>
                    <a:pt x="467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0" y="66"/>
                    <a:pt x="428" y="72"/>
                  </a:cubicBezTo>
                  <a:cubicBezTo>
                    <a:pt x="426" y="77"/>
                    <a:pt x="419" y="74"/>
                    <a:pt x="418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3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69" y="114"/>
                  </a:cubicBezTo>
                  <a:cubicBezTo>
                    <a:pt x="477" y="115"/>
                    <a:pt x="495" y="120"/>
                    <a:pt x="502" y="125"/>
                  </a:cubicBezTo>
                  <a:cubicBezTo>
                    <a:pt x="509" y="130"/>
                    <a:pt x="504" y="133"/>
                    <a:pt x="509" y="137"/>
                  </a:cubicBezTo>
                  <a:cubicBezTo>
                    <a:pt x="513" y="142"/>
                    <a:pt x="515" y="147"/>
                    <a:pt x="508" y="147"/>
                  </a:cubicBezTo>
                  <a:cubicBezTo>
                    <a:pt x="502" y="147"/>
                    <a:pt x="496" y="153"/>
                    <a:pt x="497" y="156"/>
                  </a:cubicBezTo>
                  <a:cubicBezTo>
                    <a:pt x="499" y="158"/>
                    <a:pt x="519" y="154"/>
                    <a:pt x="524" y="154"/>
                  </a:cubicBezTo>
                  <a:cubicBezTo>
                    <a:pt x="527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7" y="163"/>
                  </a:moveTo>
                  <a:cubicBezTo>
                    <a:pt x="346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39" y="167"/>
                    <a:pt x="338" y="166"/>
                  </a:cubicBezTo>
                  <a:cubicBezTo>
                    <a:pt x="331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7" y="170"/>
                  </a:cubicBezTo>
                  <a:cubicBezTo>
                    <a:pt x="348" y="170"/>
                    <a:pt x="348" y="169"/>
                    <a:pt x="349" y="168"/>
                  </a:cubicBezTo>
                  <a:cubicBezTo>
                    <a:pt x="349" y="168"/>
                    <a:pt x="349" y="168"/>
                    <a:pt x="350" y="167"/>
                  </a:cubicBezTo>
                  <a:cubicBezTo>
                    <a:pt x="350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7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8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8" y="52"/>
                    <a:pt x="273" y="48"/>
                    <a:pt x="268" y="46"/>
                  </a:cubicBezTo>
                  <a:cubicBezTo>
                    <a:pt x="264" y="44"/>
                    <a:pt x="267" y="40"/>
                    <a:pt x="264" y="38"/>
                  </a:cubicBezTo>
                  <a:cubicBezTo>
                    <a:pt x="261" y="35"/>
                    <a:pt x="256" y="28"/>
                    <a:pt x="261" y="28"/>
                  </a:cubicBezTo>
                  <a:cubicBezTo>
                    <a:pt x="265" y="28"/>
                    <a:pt x="257" y="22"/>
                    <a:pt x="261" y="20"/>
                  </a:cubicBezTo>
                  <a:cubicBezTo>
                    <a:pt x="262" y="20"/>
                    <a:pt x="262" y="20"/>
                    <a:pt x="263" y="19"/>
                  </a:cubicBezTo>
                  <a:cubicBezTo>
                    <a:pt x="261" y="18"/>
                    <a:pt x="259" y="18"/>
                    <a:pt x="257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3" y="39"/>
                    <a:pt x="228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1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7" y="43"/>
                    <a:pt x="167" y="43"/>
                    <a:pt x="166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7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5" y="103"/>
                  </a:cubicBezTo>
                  <a:cubicBezTo>
                    <a:pt x="197" y="105"/>
                    <a:pt x="207" y="100"/>
                    <a:pt x="211" y="101"/>
                  </a:cubicBezTo>
                  <a:cubicBezTo>
                    <a:pt x="214" y="102"/>
                    <a:pt x="225" y="103"/>
                    <a:pt x="226" y="107"/>
                  </a:cubicBezTo>
                  <a:cubicBezTo>
                    <a:pt x="226" y="111"/>
                    <a:pt x="236" y="107"/>
                    <a:pt x="243" y="105"/>
                  </a:cubicBezTo>
                  <a:cubicBezTo>
                    <a:pt x="249" y="103"/>
                    <a:pt x="245" y="84"/>
                    <a:pt x="252" y="81"/>
                  </a:cubicBezTo>
                  <a:close/>
                  <a:moveTo>
                    <a:pt x="277" y="170"/>
                  </a:moveTo>
                  <a:cubicBezTo>
                    <a:pt x="279" y="173"/>
                    <a:pt x="285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7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2" y="168"/>
                    <a:pt x="261" y="164"/>
                  </a:cubicBezTo>
                  <a:cubicBezTo>
                    <a:pt x="270" y="160"/>
                    <a:pt x="275" y="164"/>
                    <a:pt x="277" y="160"/>
                  </a:cubicBezTo>
                  <a:cubicBezTo>
                    <a:pt x="279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4" name="Freeform 168"/>
            <p:cNvSpPr>
              <a:spLocks noEditPoints="1"/>
            </p:cNvSpPr>
            <p:nvPr userDrawn="1"/>
          </p:nvSpPr>
          <p:spPr bwMode="auto">
            <a:xfrm>
              <a:off x="656485" y="4678787"/>
              <a:ext cx="82220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0 w 39"/>
                <a:gd name="T13" fmla="*/ 3 h 14"/>
                <a:gd name="T14" fmla="*/ 10 w 39"/>
                <a:gd name="T15" fmla="*/ 8 h 14"/>
                <a:gd name="T16" fmla="*/ 9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0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1" y="11"/>
                    <a:pt x="0" y="12"/>
                  </a:cubicBezTo>
                  <a:cubicBezTo>
                    <a:pt x="1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0" y="3"/>
                  </a:moveTo>
                  <a:cubicBezTo>
                    <a:pt x="16" y="2"/>
                    <a:pt x="14" y="6"/>
                    <a:pt x="10" y="8"/>
                  </a:cubicBezTo>
                  <a:cubicBezTo>
                    <a:pt x="10" y="9"/>
                    <a:pt x="10" y="9"/>
                    <a:pt x="9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7" y="3"/>
                    <a:pt x="20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5" name="Freeform 169"/>
            <p:cNvSpPr>
              <a:spLocks noEditPoints="1"/>
            </p:cNvSpPr>
            <p:nvPr userDrawn="1"/>
          </p:nvSpPr>
          <p:spPr bwMode="auto">
            <a:xfrm>
              <a:off x="-2248059" y="3172502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4 w 134"/>
                <a:gd name="T9" fmla="*/ 136 h 136"/>
                <a:gd name="T10" fmla="*/ 97 w 134"/>
                <a:gd name="T11" fmla="*/ 128 h 136"/>
                <a:gd name="T12" fmla="*/ 102 w 134"/>
                <a:gd name="T13" fmla="*/ 118 h 136"/>
                <a:gd name="T14" fmla="*/ 93 w 134"/>
                <a:gd name="T15" fmla="*/ 118 h 136"/>
                <a:gd name="T16" fmla="*/ 26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6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5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7 w 134"/>
                <a:gd name="T53" fmla="*/ 3 h 136"/>
                <a:gd name="T54" fmla="*/ 45 w 134"/>
                <a:gd name="T55" fmla="*/ 5 h 136"/>
                <a:gd name="T56" fmla="*/ 43 w 134"/>
                <a:gd name="T57" fmla="*/ 7 h 136"/>
                <a:gd name="T58" fmla="*/ 40 w 134"/>
                <a:gd name="T59" fmla="*/ 8 h 136"/>
                <a:gd name="T60" fmla="*/ 34 w 134"/>
                <a:gd name="T61" fmla="*/ 10 h 136"/>
                <a:gd name="T62" fmla="*/ 30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1 w 134"/>
                <a:gd name="T77" fmla="*/ 29 h 136"/>
                <a:gd name="T78" fmla="*/ 5 w 134"/>
                <a:gd name="T79" fmla="*/ 34 h 136"/>
                <a:gd name="T80" fmla="*/ 7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5 w 134"/>
                <a:gd name="T89" fmla="*/ 37 h 136"/>
                <a:gd name="T90" fmla="*/ 42 w 134"/>
                <a:gd name="T91" fmla="*/ 43 h 136"/>
                <a:gd name="T92" fmla="*/ 45 w 134"/>
                <a:gd name="T93" fmla="*/ 50 h 136"/>
                <a:gd name="T94" fmla="*/ 56 w 134"/>
                <a:gd name="T95" fmla="*/ 63 h 136"/>
                <a:gd name="T96" fmla="*/ 72 w 134"/>
                <a:gd name="T97" fmla="*/ 76 h 136"/>
                <a:gd name="T98" fmla="*/ 83 w 134"/>
                <a:gd name="T99" fmla="*/ 80 h 136"/>
                <a:gd name="T100" fmla="*/ 93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2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2" y="126"/>
                    <a:pt x="81" y="128"/>
                  </a:cubicBezTo>
                  <a:cubicBezTo>
                    <a:pt x="90" y="130"/>
                    <a:pt x="91" y="135"/>
                    <a:pt x="94" y="136"/>
                  </a:cubicBezTo>
                  <a:cubicBezTo>
                    <a:pt x="98" y="136"/>
                    <a:pt x="98" y="133"/>
                    <a:pt x="97" y="128"/>
                  </a:cubicBezTo>
                  <a:cubicBezTo>
                    <a:pt x="97" y="124"/>
                    <a:pt x="102" y="119"/>
                    <a:pt x="102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6" y="81"/>
                  </a:moveTo>
                  <a:cubicBezTo>
                    <a:pt x="22" y="84"/>
                    <a:pt x="19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7" y="100"/>
                    <a:pt x="35" y="90"/>
                    <a:pt x="37" y="85"/>
                  </a:cubicBezTo>
                  <a:cubicBezTo>
                    <a:pt x="39" y="81"/>
                    <a:pt x="30" y="78"/>
                    <a:pt x="26" y="81"/>
                  </a:cubicBezTo>
                  <a:close/>
                  <a:moveTo>
                    <a:pt x="111" y="76"/>
                  </a:moveTo>
                  <a:cubicBezTo>
                    <a:pt x="106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1" y="43"/>
                    <a:pt x="70" y="43"/>
                    <a:pt x="68" y="37"/>
                  </a:cubicBezTo>
                  <a:cubicBezTo>
                    <a:pt x="65" y="31"/>
                    <a:pt x="70" y="31"/>
                    <a:pt x="68" y="26"/>
                  </a:cubicBezTo>
                  <a:cubicBezTo>
                    <a:pt x="66" y="24"/>
                    <a:pt x="69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8" y="5"/>
                    <a:pt x="68" y="5"/>
                  </a:cubicBezTo>
                  <a:cubicBezTo>
                    <a:pt x="66" y="4"/>
                    <a:pt x="66" y="0"/>
                    <a:pt x="65" y="0"/>
                  </a:cubicBezTo>
                  <a:cubicBezTo>
                    <a:pt x="65" y="0"/>
                    <a:pt x="57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8" y="3"/>
                    <a:pt x="48" y="3"/>
                    <a:pt x="47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3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4" y="10"/>
                  </a:cubicBezTo>
                  <a:cubicBezTo>
                    <a:pt x="33" y="9"/>
                    <a:pt x="30" y="10"/>
                    <a:pt x="30" y="12"/>
                  </a:cubicBezTo>
                  <a:cubicBezTo>
                    <a:pt x="30" y="14"/>
                    <a:pt x="30" y="18"/>
                    <a:pt x="27" y="16"/>
                  </a:cubicBezTo>
                  <a:cubicBezTo>
                    <a:pt x="24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3" y="16"/>
                    <a:pt x="8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7" y="23"/>
                    <a:pt x="5" y="25"/>
                    <a:pt x="4" y="26"/>
                  </a:cubicBezTo>
                  <a:cubicBezTo>
                    <a:pt x="2" y="27"/>
                    <a:pt x="0" y="26"/>
                    <a:pt x="1" y="29"/>
                  </a:cubicBezTo>
                  <a:cubicBezTo>
                    <a:pt x="3" y="31"/>
                    <a:pt x="7" y="32"/>
                    <a:pt x="5" y="34"/>
                  </a:cubicBezTo>
                  <a:cubicBezTo>
                    <a:pt x="3" y="37"/>
                    <a:pt x="5" y="39"/>
                    <a:pt x="7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2" y="42"/>
                    <a:pt x="12" y="44"/>
                    <a:pt x="12" y="45"/>
                  </a:cubicBezTo>
                  <a:cubicBezTo>
                    <a:pt x="14" y="44"/>
                    <a:pt x="15" y="44"/>
                    <a:pt x="17" y="43"/>
                  </a:cubicBezTo>
                  <a:cubicBezTo>
                    <a:pt x="21" y="42"/>
                    <a:pt x="19" y="39"/>
                    <a:pt x="25" y="37"/>
                  </a:cubicBezTo>
                  <a:cubicBezTo>
                    <a:pt x="31" y="35"/>
                    <a:pt x="39" y="40"/>
                    <a:pt x="42" y="43"/>
                  </a:cubicBezTo>
                  <a:cubicBezTo>
                    <a:pt x="44" y="47"/>
                    <a:pt x="45" y="47"/>
                    <a:pt x="45" y="50"/>
                  </a:cubicBezTo>
                  <a:cubicBezTo>
                    <a:pt x="46" y="53"/>
                    <a:pt x="48" y="58"/>
                    <a:pt x="56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6" y="78"/>
                    <a:pt x="81" y="77"/>
                    <a:pt x="83" y="80"/>
                  </a:cubicBezTo>
                  <a:cubicBezTo>
                    <a:pt x="86" y="83"/>
                    <a:pt x="89" y="84"/>
                    <a:pt x="93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8" y="119"/>
                    <a:pt x="112" y="114"/>
                    <a:pt x="112" y="110"/>
                  </a:cubicBezTo>
                  <a:cubicBezTo>
                    <a:pt x="113" y="107"/>
                    <a:pt x="116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3" y="97"/>
                    <a:pt x="134" y="91"/>
                  </a:cubicBezTo>
                  <a:cubicBezTo>
                    <a:pt x="134" y="86"/>
                    <a:pt x="115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6" name="Freeform 170"/>
            <p:cNvSpPr>
              <a:spLocks/>
            </p:cNvSpPr>
            <p:nvPr userDrawn="1"/>
          </p:nvSpPr>
          <p:spPr bwMode="auto">
            <a:xfrm>
              <a:off x="-1961129" y="3289211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8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0" y="7"/>
                    <a:pt x="1" y="8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3" y="14"/>
                    <a:pt x="6" y="16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2" y="10"/>
                    <a:pt x="14" y="10"/>
                  </a:cubicBezTo>
                  <a:cubicBezTo>
                    <a:pt x="11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7" name="Freeform 171"/>
            <p:cNvSpPr>
              <a:spLocks/>
            </p:cNvSpPr>
            <p:nvPr userDrawn="1"/>
          </p:nvSpPr>
          <p:spPr bwMode="auto">
            <a:xfrm>
              <a:off x="-1952739" y="3198032"/>
              <a:ext cx="104033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6 w 48"/>
                <a:gd name="T25" fmla="*/ 18 h 54"/>
                <a:gd name="T26" fmla="*/ 5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1 w 48"/>
                <a:gd name="T35" fmla="*/ 54 h 54"/>
                <a:gd name="T36" fmla="*/ 41 w 48"/>
                <a:gd name="T37" fmla="*/ 51 h 54"/>
                <a:gd name="T38" fmla="*/ 42 w 48"/>
                <a:gd name="T39" fmla="*/ 48 h 54"/>
                <a:gd name="T40" fmla="*/ 45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39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7" y="19"/>
                    <a:pt x="30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19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8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4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6" y="12"/>
                    <a:pt x="5" y="15"/>
                    <a:pt x="6" y="18"/>
                  </a:cubicBezTo>
                  <a:cubicBezTo>
                    <a:pt x="8" y="21"/>
                    <a:pt x="7" y="35"/>
                    <a:pt x="5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7" y="46"/>
                    <a:pt x="10" y="49"/>
                  </a:cubicBezTo>
                  <a:cubicBezTo>
                    <a:pt x="10" y="49"/>
                    <a:pt x="10" y="48"/>
                    <a:pt x="11" y="48"/>
                  </a:cubicBezTo>
                  <a:cubicBezTo>
                    <a:pt x="13" y="48"/>
                    <a:pt x="21" y="54"/>
                    <a:pt x="21" y="54"/>
                  </a:cubicBezTo>
                  <a:cubicBezTo>
                    <a:pt x="21" y="54"/>
                    <a:pt x="33" y="52"/>
                    <a:pt x="41" y="51"/>
                  </a:cubicBezTo>
                  <a:cubicBezTo>
                    <a:pt x="41" y="50"/>
                    <a:pt x="42" y="48"/>
                    <a:pt x="42" y="48"/>
                  </a:cubicBezTo>
                  <a:cubicBezTo>
                    <a:pt x="41" y="46"/>
                    <a:pt x="43" y="43"/>
                    <a:pt x="45" y="43"/>
                  </a:cubicBezTo>
                  <a:cubicBezTo>
                    <a:pt x="48" y="43"/>
                    <a:pt x="44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8" name="Freeform 172"/>
            <p:cNvSpPr>
              <a:spLocks/>
            </p:cNvSpPr>
            <p:nvPr userDrawn="1"/>
          </p:nvSpPr>
          <p:spPr bwMode="auto">
            <a:xfrm>
              <a:off x="7507588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2 w 148"/>
                <a:gd name="T3" fmla="*/ 128 h 137"/>
                <a:gd name="T4" fmla="*/ 68 w 148"/>
                <a:gd name="T5" fmla="*/ 136 h 137"/>
                <a:gd name="T6" fmla="*/ 83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1 w 148"/>
                <a:gd name="T55" fmla="*/ 81 h 137"/>
                <a:gd name="T56" fmla="*/ 35 w 148"/>
                <a:gd name="T57" fmla="*/ 97 h 137"/>
                <a:gd name="T58" fmla="*/ 43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2" y="128"/>
                  </a:cubicBezTo>
                  <a:cubicBezTo>
                    <a:pt x="64" y="131"/>
                    <a:pt x="63" y="136"/>
                    <a:pt x="68" y="136"/>
                  </a:cubicBezTo>
                  <a:cubicBezTo>
                    <a:pt x="73" y="136"/>
                    <a:pt x="81" y="137"/>
                    <a:pt x="83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4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8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1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6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9" y="77"/>
                    <a:pt x="31" y="81"/>
                  </a:cubicBezTo>
                  <a:cubicBezTo>
                    <a:pt x="33" y="84"/>
                    <a:pt x="34" y="91"/>
                    <a:pt x="35" y="97"/>
                  </a:cubicBezTo>
                  <a:cubicBezTo>
                    <a:pt x="36" y="104"/>
                    <a:pt x="36" y="118"/>
                    <a:pt x="43" y="124"/>
                  </a:cubicBezTo>
                  <a:cubicBezTo>
                    <a:pt x="45" y="126"/>
                    <a:pt x="48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9" name="Freeform 173"/>
            <p:cNvSpPr>
              <a:spLocks/>
            </p:cNvSpPr>
            <p:nvPr userDrawn="1"/>
          </p:nvSpPr>
          <p:spPr bwMode="auto">
            <a:xfrm>
              <a:off x="7824722" y="4868440"/>
              <a:ext cx="201355" cy="175065"/>
            </a:xfrm>
            <a:custGeom>
              <a:avLst/>
              <a:gdLst>
                <a:gd name="T0" fmla="*/ 62 w 94"/>
                <a:gd name="T1" fmla="*/ 3 h 75"/>
                <a:gd name="T2" fmla="*/ 60 w 94"/>
                <a:gd name="T3" fmla="*/ 0 h 75"/>
                <a:gd name="T4" fmla="*/ 50 w 94"/>
                <a:gd name="T5" fmla="*/ 0 h 75"/>
                <a:gd name="T6" fmla="*/ 44 w 94"/>
                <a:gd name="T7" fmla="*/ 6 h 75"/>
                <a:gd name="T8" fmla="*/ 33 w 94"/>
                <a:gd name="T9" fmla="*/ 13 h 75"/>
                <a:gd name="T10" fmla="*/ 21 w 94"/>
                <a:gd name="T11" fmla="*/ 25 h 75"/>
                <a:gd name="T12" fmla="*/ 6 w 94"/>
                <a:gd name="T13" fmla="*/ 23 h 75"/>
                <a:gd name="T14" fmla="*/ 0 w 94"/>
                <a:gd name="T15" fmla="*/ 24 h 75"/>
                <a:gd name="T16" fmla="*/ 7 w 94"/>
                <a:gd name="T17" fmla="*/ 30 h 75"/>
                <a:gd name="T18" fmla="*/ 13 w 94"/>
                <a:gd name="T19" fmla="*/ 43 h 75"/>
                <a:gd name="T20" fmla="*/ 25 w 94"/>
                <a:gd name="T21" fmla="*/ 51 h 75"/>
                <a:gd name="T22" fmla="*/ 30 w 94"/>
                <a:gd name="T23" fmla="*/ 59 h 75"/>
                <a:gd name="T24" fmla="*/ 38 w 94"/>
                <a:gd name="T25" fmla="*/ 66 h 75"/>
                <a:gd name="T26" fmla="*/ 46 w 94"/>
                <a:gd name="T27" fmla="*/ 71 h 75"/>
                <a:gd name="T28" fmla="*/ 57 w 94"/>
                <a:gd name="T29" fmla="*/ 73 h 75"/>
                <a:gd name="T30" fmla="*/ 70 w 94"/>
                <a:gd name="T31" fmla="*/ 75 h 75"/>
                <a:gd name="T32" fmla="*/ 82 w 94"/>
                <a:gd name="T33" fmla="*/ 64 h 75"/>
                <a:gd name="T34" fmla="*/ 85 w 94"/>
                <a:gd name="T35" fmla="*/ 54 h 75"/>
                <a:gd name="T36" fmla="*/ 92 w 94"/>
                <a:gd name="T37" fmla="*/ 46 h 75"/>
                <a:gd name="T38" fmla="*/ 88 w 94"/>
                <a:gd name="T39" fmla="*/ 37 h 75"/>
                <a:gd name="T40" fmla="*/ 91 w 94"/>
                <a:gd name="T41" fmla="*/ 28 h 75"/>
                <a:gd name="T42" fmla="*/ 91 w 94"/>
                <a:gd name="T43" fmla="*/ 11 h 75"/>
                <a:gd name="T44" fmla="*/ 77 w 94"/>
                <a:gd name="T45" fmla="*/ 7 h 75"/>
                <a:gd name="T46" fmla="*/ 62 w 94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8" y="12"/>
                    <a:pt x="33" y="13"/>
                  </a:cubicBezTo>
                  <a:cubicBezTo>
                    <a:pt x="29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3" y="23"/>
                    <a:pt x="0" y="24"/>
                  </a:cubicBezTo>
                  <a:cubicBezTo>
                    <a:pt x="2" y="27"/>
                    <a:pt x="6" y="30"/>
                    <a:pt x="7" y="30"/>
                  </a:cubicBezTo>
                  <a:cubicBezTo>
                    <a:pt x="9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30" y="56"/>
                    <a:pt x="30" y="59"/>
                  </a:cubicBezTo>
                  <a:cubicBezTo>
                    <a:pt x="30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3" y="55"/>
                    <a:pt x="85" y="54"/>
                  </a:cubicBezTo>
                  <a:cubicBezTo>
                    <a:pt x="88" y="52"/>
                    <a:pt x="94" y="46"/>
                    <a:pt x="92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2" y="33"/>
                    <a:pt x="91" y="28"/>
                  </a:cubicBezTo>
                  <a:cubicBezTo>
                    <a:pt x="91" y="23"/>
                    <a:pt x="92" y="12"/>
                    <a:pt x="91" y="11"/>
                  </a:cubicBezTo>
                  <a:cubicBezTo>
                    <a:pt x="89" y="10"/>
                    <a:pt x="82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0" name="Freeform 174"/>
            <p:cNvSpPr>
              <a:spLocks/>
            </p:cNvSpPr>
            <p:nvPr userDrawn="1"/>
          </p:nvSpPr>
          <p:spPr bwMode="auto">
            <a:xfrm>
              <a:off x="7700553" y="4923148"/>
              <a:ext cx="223169" cy="246185"/>
            </a:xfrm>
            <a:custGeom>
              <a:avLst/>
              <a:gdLst>
                <a:gd name="T0" fmla="*/ 96 w 104"/>
                <a:gd name="T1" fmla="*/ 42 h 105"/>
                <a:gd name="T2" fmla="*/ 88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6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9 w 104"/>
                <a:gd name="T47" fmla="*/ 77 h 105"/>
                <a:gd name="T48" fmla="*/ 79 w 104"/>
                <a:gd name="T49" fmla="*/ 70 h 105"/>
                <a:gd name="T50" fmla="*/ 84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8" y="38"/>
                    <a:pt x="88" y="35"/>
                  </a:cubicBezTo>
                  <a:cubicBezTo>
                    <a:pt x="88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7" y="6"/>
                    <a:pt x="65" y="6"/>
                  </a:cubicBezTo>
                  <a:cubicBezTo>
                    <a:pt x="64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4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3" y="81"/>
                    <a:pt x="5" y="82"/>
                    <a:pt x="6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9" y="97"/>
                    <a:pt x="7" y="96"/>
                    <a:pt x="7" y="98"/>
                  </a:cubicBezTo>
                  <a:cubicBezTo>
                    <a:pt x="7" y="100"/>
                    <a:pt x="6" y="103"/>
                    <a:pt x="9" y="103"/>
                  </a:cubicBezTo>
                  <a:cubicBezTo>
                    <a:pt x="13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4" y="82"/>
                    <a:pt x="39" y="85"/>
                  </a:cubicBezTo>
                  <a:cubicBezTo>
                    <a:pt x="45" y="89"/>
                    <a:pt x="46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6" y="80"/>
                    <a:pt x="64" y="77"/>
                    <a:pt x="69" y="77"/>
                  </a:cubicBezTo>
                  <a:cubicBezTo>
                    <a:pt x="73" y="77"/>
                    <a:pt x="79" y="73"/>
                    <a:pt x="79" y="70"/>
                  </a:cubicBezTo>
                  <a:cubicBezTo>
                    <a:pt x="79" y="67"/>
                    <a:pt x="81" y="62"/>
                    <a:pt x="84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4" y="53"/>
                    <a:pt x="98" y="54"/>
                    <a:pt x="100" y="52"/>
                  </a:cubicBezTo>
                  <a:cubicBezTo>
                    <a:pt x="101" y="51"/>
                    <a:pt x="103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1" name="Freeform 175"/>
            <p:cNvSpPr>
              <a:spLocks/>
            </p:cNvSpPr>
            <p:nvPr userDrawn="1"/>
          </p:nvSpPr>
          <p:spPr bwMode="auto">
            <a:xfrm>
              <a:off x="7963993" y="5132860"/>
              <a:ext cx="31882" cy="41943"/>
            </a:xfrm>
            <a:custGeom>
              <a:avLst/>
              <a:gdLst>
                <a:gd name="T0" fmla="*/ 8 w 15"/>
                <a:gd name="T1" fmla="*/ 0 h 18"/>
                <a:gd name="T2" fmla="*/ 0 w 15"/>
                <a:gd name="T3" fmla="*/ 8 h 18"/>
                <a:gd name="T4" fmla="*/ 7 w 15"/>
                <a:gd name="T5" fmla="*/ 18 h 18"/>
                <a:gd name="T6" fmla="*/ 13 w 15"/>
                <a:gd name="T7" fmla="*/ 15 h 18"/>
                <a:gd name="T8" fmla="*/ 15 w 15"/>
                <a:gd name="T9" fmla="*/ 13 h 18"/>
                <a:gd name="T10" fmla="*/ 14 w 15"/>
                <a:gd name="T11" fmla="*/ 3 h 18"/>
                <a:gd name="T12" fmla="*/ 8 w 15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3" y="18"/>
                    <a:pt x="7" y="18"/>
                  </a:cubicBezTo>
                  <a:cubicBezTo>
                    <a:pt x="10" y="18"/>
                    <a:pt x="13" y="18"/>
                    <a:pt x="13" y="15"/>
                  </a:cubicBezTo>
                  <a:cubicBezTo>
                    <a:pt x="13" y="14"/>
                    <a:pt x="14" y="13"/>
                    <a:pt x="15" y="13"/>
                  </a:cubicBezTo>
                  <a:cubicBezTo>
                    <a:pt x="15" y="11"/>
                    <a:pt x="14" y="6"/>
                    <a:pt x="14" y="3"/>
                  </a:cubicBezTo>
                  <a:cubicBezTo>
                    <a:pt x="12" y="2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2" name="Freeform 176"/>
            <p:cNvSpPr>
              <a:spLocks/>
            </p:cNvSpPr>
            <p:nvPr userDrawn="1"/>
          </p:nvSpPr>
          <p:spPr bwMode="auto">
            <a:xfrm>
              <a:off x="7871705" y="5205803"/>
              <a:ext cx="58729" cy="60179"/>
            </a:xfrm>
            <a:custGeom>
              <a:avLst/>
              <a:gdLst>
                <a:gd name="T0" fmla="*/ 19 w 27"/>
                <a:gd name="T1" fmla="*/ 2 h 26"/>
                <a:gd name="T2" fmla="*/ 7 w 27"/>
                <a:gd name="T3" fmla="*/ 7 h 26"/>
                <a:gd name="T4" fmla="*/ 0 w 27"/>
                <a:gd name="T5" fmla="*/ 17 h 26"/>
                <a:gd name="T6" fmla="*/ 7 w 27"/>
                <a:gd name="T7" fmla="*/ 25 h 26"/>
                <a:gd name="T8" fmla="*/ 12 w 27"/>
                <a:gd name="T9" fmla="*/ 26 h 26"/>
                <a:gd name="T10" fmla="*/ 15 w 27"/>
                <a:gd name="T11" fmla="*/ 20 h 26"/>
                <a:gd name="T12" fmla="*/ 23 w 27"/>
                <a:gd name="T13" fmla="*/ 18 h 26"/>
                <a:gd name="T14" fmla="*/ 27 w 27"/>
                <a:gd name="T15" fmla="*/ 11 h 26"/>
                <a:gd name="T16" fmla="*/ 19 w 27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6">
                  <a:moveTo>
                    <a:pt x="19" y="2"/>
                  </a:moveTo>
                  <a:cubicBezTo>
                    <a:pt x="18" y="0"/>
                    <a:pt x="9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4" y="23"/>
                    <a:pt x="15" y="20"/>
                  </a:cubicBezTo>
                  <a:cubicBezTo>
                    <a:pt x="16" y="18"/>
                    <a:pt x="23" y="21"/>
                    <a:pt x="23" y="18"/>
                  </a:cubicBezTo>
                  <a:cubicBezTo>
                    <a:pt x="23" y="16"/>
                    <a:pt x="27" y="13"/>
                    <a:pt x="27" y="11"/>
                  </a:cubicBezTo>
                  <a:cubicBezTo>
                    <a:pt x="27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3" name="Freeform 177"/>
            <p:cNvSpPr>
              <a:spLocks noEditPoints="1"/>
            </p:cNvSpPr>
            <p:nvPr userDrawn="1"/>
          </p:nvSpPr>
          <p:spPr bwMode="auto">
            <a:xfrm>
              <a:off x="7614978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3 w 187"/>
                <a:gd name="T9" fmla="*/ 51 h 153"/>
                <a:gd name="T10" fmla="*/ 171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4 w 187"/>
                <a:gd name="T29" fmla="*/ 15 h 153"/>
                <a:gd name="T30" fmla="*/ 119 w 187"/>
                <a:gd name="T31" fmla="*/ 23 h 153"/>
                <a:gd name="T32" fmla="*/ 109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6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3 w 187"/>
                <a:gd name="T57" fmla="*/ 79 h 153"/>
                <a:gd name="T58" fmla="*/ 18 w 187"/>
                <a:gd name="T59" fmla="*/ 80 h 153"/>
                <a:gd name="T60" fmla="*/ 12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9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9 w 187"/>
                <a:gd name="T77" fmla="*/ 146 h 153"/>
                <a:gd name="T78" fmla="*/ 35 w 187"/>
                <a:gd name="T79" fmla="*/ 150 h 153"/>
                <a:gd name="T80" fmla="*/ 43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4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2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3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7 w 187"/>
                <a:gd name="T119" fmla="*/ 85 h 153"/>
                <a:gd name="T120" fmla="*/ 143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3" y="52"/>
                    <a:pt x="163" y="51"/>
                  </a:cubicBezTo>
                  <a:cubicBezTo>
                    <a:pt x="163" y="50"/>
                    <a:pt x="168" y="43"/>
                    <a:pt x="171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3" y="2"/>
                    <a:pt x="141" y="4"/>
                    <a:pt x="140" y="5"/>
                  </a:cubicBezTo>
                  <a:cubicBezTo>
                    <a:pt x="138" y="7"/>
                    <a:pt x="134" y="6"/>
                    <a:pt x="133" y="9"/>
                  </a:cubicBezTo>
                  <a:cubicBezTo>
                    <a:pt x="132" y="12"/>
                    <a:pt x="126" y="15"/>
                    <a:pt x="124" y="15"/>
                  </a:cubicBezTo>
                  <a:cubicBezTo>
                    <a:pt x="121" y="15"/>
                    <a:pt x="119" y="20"/>
                    <a:pt x="119" y="23"/>
                  </a:cubicBezTo>
                  <a:cubicBezTo>
                    <a:pt x="119" y="26"/>
                    <a:pt x="113" y="30"/>
                    <a:pt x="109" y="30"/>
                  </a:cubicBezTo>
                  <a:cubicBezTo>
                    <a:pt x="104" y="30"/>
                    <a:pt x="106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6" y="42"/>
                    <a:pt x="85" y="42"/>
                    <a:pt x="79" y="38"/>
                  </a:cubicBezTo>
                  <a:cubicBezTo>
                    <a:pt x="74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3" y="56"/>
                    <a:pt x="49" y="56"/>
                  </a:cubicBezTo>
                  <a:cubicBezTo>
                    <a:pt x="46" y="56"/>
                    <a:pt x="47" y="53"/>
                    <a:pt x="47" y="51"/>
                  </a:cubicBezTo>
                  <a:cubicBezTo>
                    <a:pt x="47" y="49"/>
                    <a:pt x="49" y="50"/>
                    <a:pt x="49" y="48"/>
                  </a:cubicBezTo>
                  <a:cubicBezTo>
                    <a:pt x="50" y="46"/>
                    <a:pt x="47" y="39"/>
                    <a:pt x="46" y="36"/>
                  </a:cubicBezTo>
                  <a:cubicBezTo>
                    <a:pt x="45" y="35"/>
                    <a:pt x="43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3" y="79"/>
                  </a:cubicBezTo>
                  <a:cubicBezTo>
                    <a:pt x="31" y="81"/>
                    <a:pt x="23" y="80"/>
                    <a:pt x="18" y="80"/>
                  </a:cubicBezTo>
                  <a:cubicBezTo>
                    <a:pt x="13" y="80"/>
                    <a:pt x="14" y="75"/>
                    <a:pt x="12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4" y="82"/>
                    <a:pt x="7" y="88"/>
                    <a:pt x="9" y="94"/>
                  </a:cubicBezTo>
                  <a:cubicBezTo>
                    <a:pt x="12" y="102"/>
                    <a:pt x="18" y="110"/>
                    <a:pt x="20" y="115"/>
                  </a:cubicBezTo>
                  <a:cubicBezTo>
                    <a:pt x="22" y="120"/>
                    <a:pt x="24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1" y="142"/>
                    <a:pt x="24" y="143"/>
                  </a:cubicBezTo>
                  <a:cubicBezTo>
                    <a:pt x="27" y="144"/>
                    <a:pt x="26" y="146"/>
                    <a:pt x="29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7" y="153"/>
                    <a:pt x="41" y="153"/>
                    <a:pt x="43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4" y="143"/>
                    <a:pt x="96" y="141"/>
                  </a:cubicBezTo>
                  <a:cubicBezTo>
                    <a:pt x="99" y="140"/>
                    <a:pt x="103" y="143"/>
                    <a:pt x="104" y="140"/>
                  </a:cubicBezTo>
                  <a:cubicBezTo>
                    <a:pt x="104" y="136"/>
                    <a:pt x="109" y="137"/>
                    <a:pt x="113" y="137"/>
                  </a:cubicBezTo>
                  <a:cubicBezTo>
                    <a:pt x="118" y="137"/>
                    <a:pt x="129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70" y="84"/>
                    <a:pt x="178" y="77"/>
                    <a:pt x="182" y="74"/>
                  </a:cubicBezTo>
                  <a:cubicBezTo>
                    <a:pt x="185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3" y="92"/>
                  </a:moveTo>
                  <a:cubicBezTo>
                    <a:pt x="143" y="95"/>
                    <a:pt x="136" y="92"/>
                    <a:pt x="135" y="94"/>
                  </a:cubicBezTo>
                  <a:cubicBezTo>
                    <a:pt x="134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9" y="78"/>
                    <a:pt x="138" y="74"/>
                    <a:pt x="139" y="76"/>
                  </a:cubicBezTo>
                  <a:cubicBezTo>
                    <a:pt x="140" y="79"/>
                    <a:pt x="147" y="82"/>
                    <a:pt x="147" y="85"/>
                  </a:cubicBezTo>
                  <a:cubicBezTo>
                    <a:pt x="147" y="87"/>
                    <a:pt x="143" y="90"/>
                    <a:pt x="143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4" name="Freeform 178"/>
            <p:cNvSpPr>
              <a:spLocks/>
            </p:cNvSpPr>
            <p:nvPr userDrawn="1"/>
          </p:nvSpPr>
          <p:spPr bwMode="auto">
            <a:xfrm>
              <a:off x="7507588" y="4616784"/>
              <a:ext cx="293643" cy="311834"/>
            </a:xfrm>
            <a:custGeom>
              <a:avLst/>
              <a:gdLst>
                <a:gd name="T0" fmla="*/ 8 w 137"/>
                <a:gd name="T1" fmla="*/ 123 h 134"/>
                <a:gd name="T2" fmla="*/ 13 w 137"/>
                <a:gd name="T3" fmla="*/ 125 h 134"/>
                <a:gd name="T4" fmla="*/ 24 w 137"/>
                <a:gd name="T5" fmla="*/ 126 h 134"/>
                <a:gd name="T6" fmla="*/ 35 w 137"/>
                <a:gd name="T7" fmla="*/ 128 h 134"/>
                <a:gd name="T8" fmla="*/ 75 w 137"/>
                <a:gd name="T9" fmla="*/ 128 h 134"/>
                <a:gd name="T10" fmla="*/ 79 w 137"/>
                <a:gd name="T11" fmla="*/ 132 h 134"/>
                <a:gd name="T12" fmla="*/ 105 w 137"/>
                <a:gd name="T13" fmla="*/ 132 h 134"/>
                <a:gd name="T14" fmla="*/ 123 w 137"/>
                <a:gd name="T15" fmla="*/ 131 h 134"/>
                <a:gd name="T16" fmla="*/ 126 w 137"/>
                <a:gd name="T17" fmla="*/ 130 h 134"/>
                <a:gd name="T18" fmla="*/ 113 w 137"/>
                <a:gd name="T19" fmla="*/ 114 h 134"/>
                <a:gd name="T20" fmla="*/ 114 w 137"/>
                <a:gd name="T21" fmla="*/ 78 h 134"/>
                <a:gd name="T22" fmla="*/ 131 w 137"/>
                <a:gd name="T23" fmla="*/ 78 h 134"/>
                <a:gd name="T24" fmla="*/ 134 w 137"/>
                <a:gd name="T25" fmla="*/ 75 h 134"/>
                <a:gd name="T26" fmla="*/ 137 w 137"/>
                <a:gd name="T27" fmla="*/ 54 h 134"/>
                <a:gd name="T28" fmla="*/ 134 w 137"/>
                <a:gd name="T29" fmla="*/ 54 h 134"/>
                <a:gd name="T30" fmla="*/ 123 w 137"/>
                <a:gd name="T31" fmla="*/ 55 h 134"/>
                <a:gd name="T32" fmla="*/ 117 w 137"/>
                <a:gd name="T33" fmla="*/ 58 h 134"/>
                <a:gd name="T34" fmla="*/ 117 w 137"/>
                <a:gd name="T35" fmla="*/ 49 h 134"/>
                <a:gd name="T36" fmla="*/ 111 w 137"/>
                <a:gd name="T37" fmla="*/ 40 h 134"/>
                <a:gd name="T38" fmla="*/ 113 w 137"/>
                <a:gd name="T39" fmla="*/ 25 h 134"/>
                <a:gd name="T40" fmla="*/ 111 w 137"/>
                <a:gd name="T41" fmla="*/ 16 h 134"/>
                <a:gd name="T42" fmla="*/ 103 w 137"/>
                <a:gd name="T43" fmla="*/ 15 h 134"/>
                <a:gd name="T44" fmla="*/ 97 w 137"/>
                <a:gd name="T45" fmla="*/ 13 h 134"/>
                <a:gd name="T46" fmla="*/ 88 w 137"/>
                <a:gd name="T47" fmla="*/ 13 h 134"/>
                <a:gd name="T48" fmla="*/ 83 w 137"/>
                <a:gd name="T49" fmla="*/ 22 h 134"/>
                <a:gd name="T50" fmla="*/ 70 w 137"/>
                <a:gd name="T51" fmla="*/ 24 h 134"/>
                <a:gd name="T52" fmla="*/ 60 w 137"/>
                <a:gd name="T53" fmla="*/ 17 h 134"/>
                <a:gd name="T54" fmla="*/ 55 w 137"/>
                <a:gd name="T55" fmla="*/ 9 h 134"/>
                <a:gd name="T56" fmla="*/ 53 w 137"/>
                <a:gd name="T57" fmla="*/ 0 h 134"/>
                <a:gd name="T58" fmla="*/ 16 w 137"/>
                <a:gd name="T59" fmla="*/ 0 h 134"/>
                <a:gd name="T60" fmla="*/ 9 w 137"/>
                <a:gd name="T61" fmla="*/ 3 h 134"/>
                <a:gd name="T62" fmla="*/ 19 w 137"/>
                <a:gd name="T63" fmla="*/ 26 h 134"/>
                <a:gd name="T64" fmla="*/ 17 w 137"/>
                <a:gd name="T65" fmla="*/ 37 h 134"/>
                <a:gd name="T66" fmla="*/ 25 w 137"/>
                <a:gd name="T67" fmla="*/ 60 h 134"/>
                <a:gd name="T68" fmla="*/ 16 w 137"/>
                <a:gd name="T69" fmla="*/ 76 h 134"/>
                <a:gd name="T70" fmla="*/ 8 w 137"/>
                <a:gd name="T71" fmla="*/ 96 h 134"/>
                <a:gd name="T72" fmla="*/ 2 w 137"/>
                <a:gd name="T73" fmla="*/ 112 h 134"/>
                <a:gd name="T74" fmla="*/ 0 w 137"/>
                <a:gd name="T75" fmla="*/ 126 h 134"/>
                <a:gd name="T76" fmla="*/ 0 w 137"/>
                <a:gd name="T77" fmla="*/ 127 h 134"/>
                <a:gd name="T78" fmla="*/ 4 w 137"/>
                <a:gd name="T79" fmla="*/ 126 h 134"/>
                <a:gd name="T80" fmla="*/ 8 w 137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7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1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5" y="131"/>
                    <a:pt x="126" y="130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36" y="54"/>
                    <a:pt x="135" y="53"/>
                    <a:pt x="134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20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8" y="47"/>
                    <a:pt x="114" y="42"/>
                    <a:pt x="111" y="40"/>
                  </a:cubicBezTo>
                  <a:cubicBezTo>
                    <a:pt x="109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5" y="26"/>
                    <a:pt x="63" y="23"/>
                    <a:pt x="60" y="17"/>
                  </a:cubicBezTo>
                  <a:cubicBezTo>
                    <a:pt x="58" y="12"/>
                    <a:pt x="54" y="14"/>
                    <a:pt x="55" y="9"/>
                  </a:cubicBezTo>
                  <a:cubicBezTo>
                    <a:pt x="57" y="5"/>
                    <a:pt x="53" y="0"/>
                    <a:pt x="53" y="0"/>
                  </a:cubicBezTo>
                  <a:cubicBezTo>
                    <a:pt x="53" y="0"/>
                    <a:pt x="19" y="0"/>
                    <a:pt x="16" y="0"/>
                  </a:cubicBezTo>
                  <a:cubicBezTo>
                    <a:pt x="14" y="0"/>
                    <a:pt x="12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5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2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5" name="Freeform 179"/>
            <p:cNvSpPr>
              <a:spLocks/>
            </p:cNvSpPr>
            <p:nvPr userDrawn="1"/>
          </p:nvSpPr>
          <p:spPr bwMode="auto">
            <a:xfrm>
              <a:off x="7749214" y="4675139"/>
              <a:ext cx="288609" cy="255303"/>
            </a:xfrm>
            <a:custGeom>
              <a:avLst/>
              <a:gdLst>
                <a:gd name="T0" fmla="*/ 103 w 134"/>
                <a:gd name="T1" fmla="*/ 4 h 110"/>
                <a:gd name="T2" fmla="*/ 95 w 134"/>
                <a:gd name="T3" fmla="*/ 0 h 110"/>
                <a:gd name="T4" fmla="*/ 81 w 134"/>
                <a:gd name="T5" fmla="*/ 2 h 110"/>
                <a:gd name="T6" fmla="*/ 77 w 134"/>
                <a:gd name="T7" fmla="*/ 9 h 110"/>
                <a:gd name="T8" fmla="*/ 76 w 134"/>
                <a:gd name="T9" fmla="*/ 15 h 110"/>
                <a:gd name="T10" fmla="*/ 75 w 134"/>
                <a:gd name="T11" fmla="*/ 27 h 110"/>
                <a:gd name="T12" fmla="*/ 73 w 134"/>
                <a:gd name="T13" fmla="*/ 37 h 110"/>
                <a:gd name="T14" fmla="*/ 81 w 134"/>
                <a:gd name="T15" fmla="*/ 46 h 110"/>
                <a:gd name="T16" fmla="*/ 88 w 134"/>
                <a:gd name="T17" fmla="*/ 43 h 110"/>
                <a:gd name="T18" fmla="*/ 90 w 134"/>
                <a:gd name="T19" fmla="*/ 51 h 110"/>
                <a:gd name="T20" fmla="*/ 88 w 134"/>
                <a:gd name="T21" fmla="*/ 56 h 110"/>
                <a:gd name="T22" fmla="*/ 80 w 134"/>
                <a:gd name="T23" fmla="*/ 56 h 110"/>
                <a:gd name="T24" fmla="*/ 75 w 134"/>
                <a:gd name="T25" fmla="*/ 47 h 110"/>
                <a:gd name="T26" fmla="*/ 66 w 134"/>
                <a:gd name="T27" fmla="*/ 45 h 110"/>
                <a:gd name="T28" fmla="*/ 60 w 134"/>
                <a:gd name="T29" fmla="*/ 38 h 110"/>
                <a:gd name="T30" fmla="*/ 56 w 134"/>
                <a:gd name="T31" fmla="*/ 40 h 110"/>
                <a:gd name="T32" fmla="*/ 51 w 134"/>
                <a:gd name="T33" fmla="*/ 42 h 110"/>
                <a:gd name="T34" fmla="*/ 41 w 134"/>
                <a:gd name="T35" fmla="*/ 39 h 110"/>
                <a:gd name="T36" fmla="*/ 37 w 134"/>
                <a:gd name="T37" fmla="*/ 34 h 110"/>
                <a:gd name="T38" fmla="*/ 30 w 134"/>
                <a:gd name="T39" fmla="*/ 34 h 110"/>
                <a:gd name="T40" fmla="*/ 27 w 134"/>
                <a:gd name="T41" fmla="*/ 32 h 110"/>
                <a:gd name="T42" fmla="*/ 24 w 134"/>
                <a:gd name="T43" fmla="*/ 29 h 110"/>
                <a:gd name="T44" fmla="*/ 21 w 134"/>
                <a:gd name="T45" fmla="*/ 50 h 110"/>
                <a:gd name="T46" fmla="*/ 18 w 134"/>
                <a:gd name="T47" fmla="*/ 53 h 110"/>
                <a:gd name="T48" fmla="*/ 1 w 134"/>
                <a:gd name="T49" fmla="*/ 53 h 110"/>
                <a:gd name="T50" fmla="*/ 0 w 134"/>
                <a:gd name="T51" fmla="*/ 89 h 110"/>
                <a:gd name="T52" fmla="*/ 13 w 134"/>
                <a:gd name="T53" fmla="*/ 105 h 110"/>
                <a:gd name="T54" fmla="*/ 34 w 134"/>
                <a:gd name="T55" fmla="*/ 105 h 110"/>
                <a:gd name="T56" fmla="*/ 35 w 134"/>
                <a:gd name="T57" fmla="*/ 107 h 110"/>
                <a:gd name="T58" fmla="*/ 41 w 134"/>
                <a:gd name="T59" fmla="*/ 106 h 110"/>
                <a:gd name="T60" fmla="*/ 56 w 134"/>
                <a:gd name="T61" fmla="*/ 108 h 110"/>
                <a:gd name="T62" fmla="*/ 68 w 134"/>
                <a:gd name="T63" fmla="*/ 96 h 110"/>
                <a:gd name="T64" fmla="*/ 79 w 134"/>
                <a:gd name="T65" fmla="*/ 89 h 110"/>
                <a:gd name="T66" fmla="*/ 85 w 134"/>
                <a:gd name="T67" fmla="*/ 83 h 110"/>
                <a:gd name="T68" fmla="*/ 95 w 134"/>
                <a:gd name="T69" fmla="*/ 83 h 110"/>
                <a:gd name="T70" fmla="*/ 96 w 134"/>
                <a:gd name="T71" fmla="*/ 83 h 110"/>
                <a:gd name="T72" fmla="*/ 94 w 134"/>
                <a:gd name="T73" fmla="*/ 75 h 110"/>
                <a:gd name="T74" fmla="*/ 126 w 134"/>
                <a:gd name="T75" fmla="*/ 64 h 110"/>
                <a:gd name="T76" fmla="*/ 124 w 134"/>
                <a:gd name="T77" fmla="*/ 59 h 110"/>
                <a:gd name="T78" fmla="*/ 126 w 134"/>
                <a:gd name="T79" fmla="*/ 49 h 110"/>
                <a:gd name="T80" fmla="*/ 130 w 134"/>
                <a:gd name="T81" fmla="*/ 46 h 110"/>
                <a:gd name="T82" fmla="*/ 130 w 134"/>
                <a:gd name="T83" fmla="*/ 28 h 110"/>
                <a:gd name="T84" fmla="*/ 134 w 134"/>
                <a:gd name="T85" fmla="*/ 26 h 110"/>
                <a:gd name="T86" fmla="*/ 129 w 134"/>
                <a:gd name="T87" fmla="*/ 14 h 110"/>
                <a:gd name="T88" fmla="*/ 114 w 134"/>
                <a:gd name="T89" fmla="*/ 8 h 110"/>
                <a:gd name="T90" fmla="*/ 103 w 134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4" h="110">
                  <a:moveTo>
                    <a:pt x="103" y="4"/>
                  </a:moveTo>
                  <a:cubicBezTo>
                    <a:pt x="101" y="4"/>
                    <a:pt x="98" y="2"/>
                    <a:pt x="95" y="0"/>
                  </a:cubicBezTo>
                  <a:cubicBezTo>
                    <a:pt x="92" y="2"/>
                    <a:pt x="84" y="2"/>
                    <a:pt x="81" y="2"/>
                  </a:cubicBezTo>
                  <a:cubicBezTo>
                    <a:pt x="76" y="2"/>
                    <a:pt x="80" y="7"/>
                    <a:pt x="77" y="9"/>
                  </a:cubicBezTo>
                  <a:cubicBezTo>
                    <a:pt x="75" y="11"/>
                    <a:pt x="74" y="14"/>
                    <a:pt x="76" y="15"/>
                  </a:cubicBezTo>
                  <a:cubicBezTo>
                    <a:pt x="78" y="16"/>
                    <a:pt x="75" y="24"/>
                    <a:pt x="75" y="27"/>
                  </a:cubicBezTo>
                  <a:cubicBezTo>
                    <a:pt x="75" y="30"/>
                    <a:pt x="71" y="36"/>
                    <a:pt x="73" y="37"/>
                  </a:cubicBezTo>
                  <a:cubicBezTo>
                    <a:pt x="74" y="38"/>
                    <a:pt x="77" y="45"/>
                    <a:pt x="81" y="46"/>
                  </a:cubicBezTo>
                  <a:cubicBezTo>
                    <a:pt x="84" y="47"/>
                    <a:pt x="87" y="43"/>
                    <a:pt x="88" y="43"/>
                  </a:cubicBezTo>
                  <a:cubicBezTo>
                    <a:pt x="90" y="43"/>
                    <a:pt x="90" y="48"/>
                    <a:pt x="90" y="51"/>
                  </a:cubicBezTo>
                  <a:cubicBezTo>
                    <a:pt x="90" y="54"/>
                    <a:pt x="88" y="56"/>
                    <a:pt x="88" y="56"/>
                  </a:cubicBezTo>
                  <a:cubicBezTo>
                    <a:pt x="88" y="56"/>
                    <a:pt x="82" y="58"/>
                    <a:pt x="80" y="56"/>
                  </a:cubicBezTo>
                  <a:cubicBezTo>
                    <a:pt x="77" y="54"/>
                    <a:pt x="75" y="48"/>
                    <a:pt x="75" y="47"/>
                  </a:cubicBezTo>
                  <a:cubicBezTo>
                    <a:pt x="75" y="45"/>
                    <a:pt x="69" y="45"/>
                    <a:pt x="66" y="45"/>
                  </a:cubicBezTo>
                  <a:cubicBezTo>
                    <a:pt x="63" y="45"/>
                    <a:pt x="61" y="40"/>
                    <a:pt x="60" y="38"/>
                  </a:cubicBezTo>
                  <a:cubicBezTo>
                    <a:pt x="59" y="36"/>
                    <a:pt x="56" y="39"/>
                    <a:pt x="56" y="40"/>
                  </a:cubicBezTo>
                  <a:cubicBezTo>
                    <a:pt x="56" y="42"/>
                    <a:pt x="53" y="42"/>
                    <a:pt x="51" y="42"/>
                  </a:cubicBezTo>
                  <a:cubicBezTo>
                    <a:pt x="48" y="42"/>
                    <a:pt x="43" y="38"/>
                    <a:pt x="41" y="39"/>
                  </a:cubicBezTo>
                  <a:cubicBezTo>
                    <a:pt x="39" y="40"/>
                    <a:pt x="37" y="36"/>
                    <a:pt x="37" y="34"/>
                  </a:cubicBezTo>
                  <a:cubicBezTo>
                    <a:pt x="38" y="32"/>
                    <a:pt x="32" y="33"/>
                    <a:pt x="30" y="34"/>
                  </a:cubicBezTo>
                  <a:cubicBezTo>
                    <a:pt x="28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3" y="105"/>
                    <a:pt x="13" y="105"/>
                    <a:pt x="13" y="105"/>
                  </a:cubicBezTo>
                  <a:cubicBezTo>
                    <a:pt x="20" y="104"/>
                    <a:pt x="34" y="102"/>
                    <a:pt x="34" y="105"/>
                  </a:cubicBezTo>
                  <a:cubicBezTo>
                    <a:pt x="34" y="105"/>
                    <a:pt x="35" y="106"/>
                    <a:pt x="35" y="107"/>
                  </a:cubicBezTo>
                  <a:cubicBezTo>
                    <a:pt x="38" y="106"/>
                    <a:pt x="40" y="106"/>
                    <a:pt x="41" y="106"/>
                  </a:cubicBezTo>
                  <a:cubicBezTo>
                    <a:pt x="44" y="106"/>
                    <a:pt x="53" y="110"/>
                    <a:pt x="56" y="108"/>
                  </a:cubicBezTo>
                  <a:cubicBezTo>
                    <a:pt x="59" y="107"/>
                    <a:pt x="64" y="98"/>
                    <a:pt x="68" y="96"/>
                  </a:cubicBezTo>
                  <a:cubicBezTo>
                    <a:pt x="73" y="95"/>
                    <a:pt x="79" y="91"/>
                    <a:pt x="79" y="89"/>
                  </a:cubicBezTo>
                  <a:cubicBezTo>
                    <a:pt x="79" y="87"/>
                    <a:pt x="79" y="85"/>
                    <a:pt x="85" y="83"/>
                  </a:cubicBezTo>
                  <a:cubicBezTo>
                    <a:pt x="95" y="83"/>
                    <a:pt x="95" y="83"/>
                    <a:pt x="95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4" y="64"/>
                    <a:pt x="126" y="64"/>
                  </a:cubicBezTo>
                  <a:cubicBezTo>
                    <a:pt x="125" y="61"/>
                    <a:pt x="123" y="60"/>
                    <a:pt x="124" y="59"/>
                  </a:cubicBezTo>
                  <a:cubicBezTo>
                    <a:pt x="125" y="59"/>
                    <a:pt x="126" y="51"/>
                    <a:pt x="126" y="49"/>
                  </a:cubicBezTo>
                  <a:cubicBezTo>
                    <a:pt x="126" y="47"/>
                    <a:pt x="133" y="48"/>
                    <a:pt x="130" y="46"/>
                  </a:cubicBezTo>
                  <a:cubicBezTo>
                    <a:pt x="128" y="44"/>
                    <a:pt x="129" y="31"/>
                    <a:pt x="130" y="28"/>
                  </a:cubicBezTo>
                  <a:cubicBezTo>
                    <a:pt x="131" y="26"/>
                    <a:pt x="134" y="28"/>
                    <a:pt x="134" y="26"/>
                  </a:cubicBezTo>
                  <a:cubicBezTo>
                    <a:pt x="134" y="24"/>
                    <a:pt x="130" y="17"/>
                    <a:pt x="129" y="14"/>
                  </a:cubicBezTo>
                  <a:cubicBezTo>
                    <a:pt x="127" y="13"/>
                    <a:pt x="117" y="9"/>
                    <a:pt x="114" y="8"/>
                  </a:cubicBezTo>
                  <a:cubicBezTo>
                    <a:pt x="111" y="8"/>
                    <a:pt x="106" y="4"/>
                    <a:pt x="10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6" name="Freeform 180"/>
            <p:cNvSpPr>
              <a:spLocks/>
            </p:cNvSpPr>
            <p:nvPr userDrawn="1"/>
          </p:nvSpPr>
          <p:spPr bwMode="auto">
            <a:xfrm>
              <a:off x="7922043" y="4492780"/>
              <a:ext cx="46983" cy="43766"/>
            </a:xfrm>
            <a:custGeom>
              <a:avLst/>
              <a:gdLst>
                <a:gd name="T0" fmla="*/ 18 w 22"/>
                <a:gd name="T1" fmla="*/ 0 h 19"/>
                <a:gd name="T2" fmla="*/ 12 w 22"/>
                <a:gd name="T3" fmla="*/ 2 h 19"/>
                <a:gd name="T4" fmla="*/ 6 w 22"/>
                <a:gd name="T5" fmla="*/ 3 h 19"/>
                <a:gd name="T6" fmla="*/ 4 w 22"/>
                <a:gd name="T7" fmla="*/ 4 h 19"/>
                <a:gd name="T8" fmla="*/ 2 w 22"/>
                <a:gd name="T9" fmla="*/ 11 h 19"/>
                <a:gd name="T10" fmla="*/ 0 w 22"/>
                <a:gd name="T11" fmla="*/ 14 h 19"/>
                <a:gd name="T12" fmla="*/ 2 w 22"/>
                <a:gd name="T13" fmla="*/ 17 h 19"/>
                <a:gd name="T14" fmla="*/ 6 w 22"/>
                <a:gd name="T15" fmla="*/ 18 h 19"/>
                <a:gd name="T16" fmla="*/ 12 w 22"/>
                <a:gd name="T17" fmla="*/ 14 h 19"/>
                <a:gd name="T18" fmla="*/ 22 w 22"/>
                <a:gd name="T19" fmla="*/ 12 h 19"/>
                <a:gd name="T20" fmla="*/ 20 w 22"/>
                <a:gd name="T21" fmla="*/ 5 h 19"/>
                <a:gd name="T22" fmla="*/ 18 w 22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9">
                  <a:moveTo>
                    <a:pt x="18" y="0"/>
                  </a:moveTo>
                  <a:cubicBezTo>
                    <a:pt x="16" y="1"/>
                    <a:pt x="13" y="2"/>
                    <a:pt x="12" y="2"/>
                  </a:cubicBezTo>
                  <a:cubicBezTo>
                    <a:pt x="10" y="3"/>
                    <a:pt x="9" y="4"/>
                    <a:pt x="6" y="3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2" y="5"/>
                    <a:pt x="2" y="11"/>
                    <a:pt x="2" y="11"/>
                  </a:cubicBezTo>
                  <a:cubicBezTo>
                    <a:pt x="2" y="11"/>
                    <a:pt x="0" y="11"/>
                    <a:pt x="0" y="14"/>
                  </a:cubicBezTo>
                  <a:cubicBezTo>
                    <a:pt x="0" y="16"/>
                    <a:pt x="1" y="17"/>
                    <a:pt x="2" y="17"/>
                  </a:cubicBezTo>
                  <a:cubicBezTo>
                    <a:pt x="3" y="17"/>
                    <a:pt x="5" y="18"/>
                    <a:pt x="6" y="18"/>
                  </a:cubicBezTo>
                  <a:cubicBezTo>
                    <a:pt x="12" y="19"/>
                    <a:pt x="12" y="14"/>
                    <a:pt x="12" y="14"/>
                  </a:cubicBezTo>
                  <a:cubicBezTo>
                    <a:pt x="12" y="14"/>
                    <a:pt x="21" y="15"/>
                    <a:pt x="22" y="12"/>
                  </a:cubicBezTo>
                  <a:cubicBezTo>
                    <a:pt x="22" y="9"/>
                    <a:pt x="20" y="5"/>
                    <a:pt x="20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7" name="Freeform 181"/>
            <p:cNvSpPr>
              <a:spLocks/>
            </p:cNvSpPr>
            <p:nvPr userDrawn="1"/>
          </p:nvSpPr>
          <p:spPr bwMode="auto">
            <a:xfrm>
              <a:off x="8220720" y="4155416"/>
              <a:ext cx="260084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80 w 121"/>
                <a:gd name="T9" fmla="*/ 49 h 151"/>
                <a:gd name="T10" fmla="*/ 49 w 121"/>
                <a:gd name="T11" fmla="*/ 77 h 151"/>
                <a:gd name="T12" fmla="*/ 36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1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3 w 121"/>
                <a:gd name="T29" fmla="*/ 111 h 151"/>
                <a:gd name="T30" fmla="*/ 82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3 w 121"/>
                <a:gd name="T41" fmla="*/ 4 h 151"/>
                <a:gd name="T42" fmla="*/ 87 w 121"/>
                <a:gd name="T43" fmla="*/ 11 h 151"/>
                <a:gd name="T44" fmla="*/ 68 w 121"/>
                <a:gd name="T45" fmla="*/ 15 h 151"/>
                <a:gd name="T46" fmla="*/ 53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4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8" y="46"/>
                    <a:pt x="73" y="46"/>
                    <a:pt x="75" y="46"/>
                  </a:cubicBezTo>
                  <a:cubicBezTo>
                    <a:pt x="78" y="46"/>
                    <a:pt x="82" y="47"/>
                    <a:pt x="80" y="49"/>
                  </a:cubicBezTo>
                  <a:cubicBezTo>
                    <a:pt x="77" y="50"/>
                    <a:pt x="52" y="74"/>
                    <a:pt x="49" y="77"/>
                  </a:cubicBezTo>
                  <a:cubicBezTo>
                    <a:pt x="45" y="81"/>
                    <a:pt x="43" y="79"/>
                    <a:pt x="36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5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142"/>
                    <a:pt x="1" y="142"/>
                    <a:pt x="1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3" y="111"/>
                  </a:cubicBezTo>
                  <a:cubicBezTo>
                    <a:pt x="58" y="109"/>
                    <a:pt x="72" y="96"/>
                    <a:pt x="82" y="85"/>
                  </a:cubicBezTo>
                  <a:cubicBezTo>
                    <a:pt x="88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10" y="43"/>
                    <a:pt x="117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5" y="0"/>
                    <a:pt x="113" y="4"/>
                  </a:cubicBezTo>
                  <a:cubicBezTo>
                    <a:pt x="111" y="8"/>
                    <a:pt x="96" y="10"/>
                    <a:pt x="87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3" y="17"/>
                  </a:cubicBezTo>
                  <a:cubicBezTo>
                    <a:pt x="50" y="20"/>
                    <a:pt x="37" y="23"/>
                    <a:pt x="33" y="16"/>
                  </a:cubicBezTo>
                  <a:cubicBezTo>
                    <a:pt x="32" y="12"/>
                    <a:pt x="30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8" name="Freeform 182"/>
            <p:cNvSpPr>
              <a:spLocks/>
            </p:cNvSpPr>
            <p:nvPr userDrawn="1"/>
          </p:nvSpPr>
          <p:spPr bwMode="auto">
            <a:xfrm>
              <a:off x="6886744" y="3513512"/>
              <a:ext cx="300355" cy="242538"/>
            </a:xfrm>
            <a:custGeom>
              <a:avLst/>
              <a:gdLst>
                <a:gd name="T0" fmla="*/ 52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8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10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5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5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6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2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2" y="104"/>
                  </a:moveTo>
                  <a:cubicBezTo>
                    <a:pt x="52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3" y="76"/>
                    <a:pt x="78" y="78"/>
                    <a:pt x="78" y="76"/>
                  </a:cubicBezTo>
                  <a:cubicBezTo>
                    <a:pt x="78" y="73"/>
                    <a:pt x="84" y="74"/>
                    <a:pt x="88" y="73"/>
                  </a:cubicBezTo>
                  <a:cubicBezTo>
                    <a:pt x="92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10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40" y="47"/>
                    <a:pt x="140" y="45"/>
                    <a:pt x="140" y="43"/>
                  </a:cubicBezTo>
                  <a:cubicBezTo>
                    <a:pt x="140" y="41"/>
                    <a:pt x="138" y="36"/>
                    <a:pt x="135" y="35"/>
                  </a:cubicBezTo>
                  <a:cubicBezTo>
                    <a:pt x="133" y="35"/>
                    <a:pt x="135" y="30"/>
                    <a:pt x="135" y="26"/>
                  </a:cubicBezTo>
                  <a:cubicBezTo>
                    <a:pt x="135" y="21"/>
                    <a:pt x="134" y="17"/>
                    <a:pt x="131" y="14"/>
                  </a:cubicBezTo>
                  <a:cubicBezTo>
                    <a:pt x="131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1" y="11"/>
                    <a:pt x="96" y="6"/>
                  </a:cubicBezTo>
                  <a:cubicBezTo>
                    <a:pt x="92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5" y="31"/>
                  </a:cubicBezTo>
                  <a:cubicBezTo>
                    <a:pt x="50" y="31"/>
                    <a:pt x="50" y="38"/>
                    <a:pt x="46" y="41"/>
                  </a:cubicBezTo>
                  <a:cubicBezTo>
                    <a:pt x="42" y="43"/>
                    <a:pt x="44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2" y="71"/>
                    <a:pt x="31" y="82"/>
                    <a:pt x="26" y="85"/>
                  </a:cubicBezTo>
                  <a:cubicBezTo>
                    <a:pt x="20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5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2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9" name="Freeform 183"/>
            <p:cNvSpPr>
              <a:spLocks/>
            </p:cNvSpPr>
            <p:nvPr userDrawn="1"/>
          </p:nvSpPr>
          <p:spPr bwMode="auto">
            <a:xfrm>
              <a:off x="739852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8 w 50"/>
                <a:gd name="T7" fmla="*/ 53 h 88"/>
                <a:gd name="T8" fmla="*/ 13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7" y="27"/>
                    <a:pt x="13" y="33"/>
                    <a:pt x="10" y="34"/>
                  </a:cubicBezTo>
                  <a:cubicBezTo>
                    <a:pt x="8" y="35"/>
                    <a:pt x="6" y="41"/>
                    <a:pt x="3" y="41"/>
                  </a:cubicBezTo>
                  <a:cubicBezTo>
                    <a:pt x="0" y="41"/>
                    <a:pt x="3" y="51"/>
                    <a:pt x="8" y="53"/>
                  </a:cubicBezTo>
                  <a:cubicBezTo>
                    <a:pt x="13" y="55"/>
                    <a:pt x="13" y="58"/>
                    <a:pt x="13" y="60"/>
                  </a:cubicBezTo>
                  <a:cubicBezTo>
                    <a:pt x="13" y="62"/>
                    <a:pt x="19" y="64"/>
                    <a:pt x="21" y="66"/>
                  </a:cubicBezTo>
                  <a:cubicBezTo>
                    <a:pt x="24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6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8" y="70"/>
                    <a:pt x="44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3" y="44"/>
                    <a:pt x="41" y="46"/>
                  </a:cubicBezTo>
                  <a:cubicBezTo>
                    <a:pt x="39" y="48"/>
                    <a:pt x="33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40" y="14"/>
                    <a:pt x="43" y="11"/>
                  </a:cubicBezTo>
                  <a:cubicBezTo>
                    <a:pt x="47" y="7"/>
                    <a:pt x="44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5" y="0"/>
                    <a:pt x="20" y="4"/>
                  </a:cubicBezTo>
                  <a:cubicBezTo>
                    <a:pt x="19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0" name="Freeform 184"/>
            <p:cNvSpPr>
              <a:spLocks/>
            </p:cNvSpPr>
            <p:nvPr userDrawn="1"/>
          </p:nvSpPr>
          <p:spPr bwMode="auto">
            <a:xfrm>
              <a:off x="6995811" y="3477040"/>
              <a:ext cx="520167" cy="505135"/>
            </a:xfrm>
            <a:custGeom>
              <a:avLst/>
              <a:gdLst>
                <a:gd name="T0" fmla="*/ 84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9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7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1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4 w 243"/>
                <a:gd name="T35" fmla="*/ 201 h 217"/>
                <a:gd name="T36" fmla="*/ 137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1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8 w 243"/>
                <a:gd name="T63" fmla="*/ 123 h 217"/>
                <a:gd name="T64" fmla="*/ 218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1 w 243"/>
                <a:gd name="T79" fmla="*/ 57 h 217"/>
                <a:gd name="T80" fmla="*/ 196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4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4" y="42"/>
                  </a:moveTo>
                  <a:cubicBezTo>
                    <a:pt x="84" y="46"/>
                    <a:pt x="82" y="51"/>
                    <a:pt x="84" y="51"/>
                  </a:cubicBezTo>
                  <a:cubicBezTo>
                    <a:pt x="87" y="52"/>
                    <a:pt x="89" y="57"/>
                    <a:pt x="89" y="59"/>
                  </a:cubicBezTo>
                  <a:cubicBezTo>
                    <a:pt x="89" y="61"/>
                    <a:pt x="89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9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1" y="89"/>
                    <a:pt x="37" y="89"/>
                  </a:cubicBezTo>
                  <a:cubicBezTo>
                    <a:pt x="33" y="90"/>
                    <a:pt x="27" y="89"/>
                    <a:pt x="27" y="92"/>
                  </a:cubicBezTo>
                  <a:cubicBezTo>
                    <a:pt x="27" y="94"/>
                    <a:pt x="22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1" y="113"/>
                    <a:pt x="1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4" y="201"/>
                    <a:pt x="124" y="201"/>
                  </a:cubicBezTo>
                  <a:cubicBezTo>
                    <a:pt x="124" y="201"/>
                    <a:pt x="131" y="202"/>
                    <a:pt x="137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50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1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9" y="128"/>
                    <a:pt x="219" y="128"/>
                  </a:cubicBezTo>
                  <a:cubicBezTo>
                    <a:pt x="220" y="127"/>
                    <a:pt x="218" y="125"/>
                    <a:pt x="218" y="123"/>
                  </a:cubicBezTo>
                  <a:cubicBezTo>
                    <a:pt x="218" y="121"/>
                    <a:pt x="216" y="118"/>
                    <a:pt x="218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7" y="105"/>
                    <a:pt x="221" y="102"/>
                    <a:pt x="219" y="97"/>
                  </a:cubicBezTo>
                  <a:cubicBezTo>
                    <a:pt x="217" y="93"/>
                    <a:pt x="213" y="89"/>
                    <a:pt x="213" y="87"/>
                  </a:cubicBezTo>
                  <a:cubicBezTo>
                    <a:pt x="214" y="87"/>
                    <a:pt x="215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2" y="66"/>
                    <a:pt x="209" y="63"/>
                  </a:cubicBezTo>
                  <a:cubicBezTo>
                    <a:pt x="207" y="61"/>
                    <a:pt x="201" y="59"/>
                    <a:pt x="201" y="57"/>
                  </a:cubicBezTo>
                  <a:cubicBezTo>
                    <a:pt x="201" y="55"/>
                    <a:pt x="201" y="52"/>
                    <a:pt x="196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4" y="38"/>
                    <a:pt x="196" y="32"/>
                    <a:pt x="198" y="31"/>
                  </a:cubicBezTo>
                  <a:cubicBezTo>
                    <a:pt x="201" y="30"/>
                    <a:pt x="205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6" y="16"/>
                    <a:pt x="87" y="20"/>
                    <a:pt x="83" y="25"/>
                  </a:cubicBezTo>
                  <a:cubicBezTo>
                    <a:pt x="82" y="26"/>
                    <a:pt x="80" y="27"/>
                    <a:pt x="78" y="27"/>
                  </a:cubicBezTo>
                  <a:cubicBezTo>
                    <a:pt x="79" y="28"/>
                    <a:pt x="80" y="30"/>
                    <a:pt x="80" y="30"/>
                  </a:cubicBezTo>
                  <a:cubicBezTo>
                    <a:pt x="83" y="33"/>
                    <a:pt x="84" y="37"/>
                    <a:pt x="84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1" name="Freeform 185"/>
            <p:cNvSpPr>
              <a:spLocks/>
            </p:cNvSpPr>
            <p:nvPr userDrawn="1"/>
          </p:nvSpPr>
          <p:spPr bwMode="auto">
            <a:xfrm>
              <a:off x="7452215" y="3595574"/>
              <a:ext cx="380897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5 w 178"/>
                <a:gd name="T15" fmla="*/ 65 h 158"/>
                <a:gd name="T16" fmla="*/ 5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8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6 w 178"/>
                <a:gd name="T49" fmla="*/ 17 h 158"/>
                <a:gd name="T50" fmla="*/ 177 w 178"/>
                <a:gd name="T51" fmla="*/ 14 h 158"/>
                <a:gd name="T52" fmla="*/ 176 w 178"/>
                <a:gd name="T53" fmla="*/ 13 h 158"/>
                <a:gd name="T54" fmla="*/ 161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9 w 178"/>
                <a:gd name="T61" fmla="*/ 27 h 158"/>
                <a:gd name="T62" fmla="*/ 101 w 178"/>
                <a:gd name="T63" fmla="*/ 28 h 158"/>
                <a:gd name="T64" fmla="*/ 79 w 178"/>
                <a:gd name="T65" fmla="*/ 20 h 158"/>
                <a:gd name="T66" fmla="*/ 68 w 178"/>
                <a:gd name="T67" fmla="*/ 13 h 158"/>
                <a:gd name="T68" fmla="*/ 60 w 178"/>
                <a:gd name="T69" fmla="*/ 7 h 158"/>
                <a:gd name="T70" fmla="*/ 39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9" y="9"/>
                    <a:pt x="13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1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4" y="42"/>
                    <a:pt x="6" y="46"/>
                  </a:cubicBezTo>
                  <a:cubicBezTo>
                    <a:pt x="8" y="51"/>
                    <a:pt x="4" y="54"/>
                    <a:pt x="5" y="58"/>
                  </a:cubicBezTo>
                  <a:cubicBezTo>
                    <a:pt x="7" y="61"/>
                    <a:pt x="6" y="63"/>
                    <a:pt x="5" y="65"/>
                  </a:cubicBezTo>
                  <a:cubicBezTo>
                    <a:pt x="3" y="67"/>
                    <a:pt x="5" y="70"/>
                    <a:pt x="5" y="72"/>
                  </a:cubicBezTo>
                  <a:cubicBezTo>
                    <a:pt x="5" y="74"/>
                    <a:pt x="7" y="76"/>
                    <a:pt x="6" y="77"/>
                  </a:cubicBezTo>
                  <a:cubicBezTo>
                    <a:pt x="6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8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2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1" y="34"/>
                    <a:pt x="174" y="30"/>
                  </a:cubicBezTo>
                  <a:cubicBezTo>
                    <a:pt x="178" y="26"/>
                    <a:pt x="173" y="24"/>
                    <a:pt x="176" y="17"/>
                  </a:cubicBezTo>
                  <a:cubicBezTo>
                    <a:pt x="176" y="16"/>
                    <a:pt x="176" y="15"/>
                    <a:pt x="177" y="14"/>
                  </a:cubicBezTo>
                  <a:cubicBezTo>
                    <a:pt x="177" y="14"/>
                    <a:pt x="177" y="14"/>
                    <a:pt x="176" y="13"/>
                  </a:cubicBezTo>
                  <a:cubicBezTo>
                    <a:pt x="176" y="11"/>
                    <a:pt x="171" y="11"/>
                    <a:pt x="161" y="10"/>
                  </a:cubicBezTo>
                  <a:cubicBezTo>
                    <a:pt x="151" y="8"/>
                    <a:pt x="154" y="2"/>
                    <a:pt x="143" y="1"/>
                  </a:cubicBezTo>
                  <a:cubicBezTo>
                    <a:pt x="132" y="0"/>
                    <a:pt x="117" y="9"/>
                    <a:pt x="117" y="13"/>
                  </a:cubicBezTo>
                  <a:cubicBezTo>
                    <a:pt x="117" y="18"/>
                    <a:pt x="122" y="23"/>
                    <a:pt x="119" y="27"/>
                  </a:cubicBezTo>
                  <a:cubicBezTo>
                    <a:pt x="115" y="32"/>
                    <a:pt x="106" y="33"/>
                    <a:pt x="101" y="28"/>
                  </a:cubicBezTo>
                  <a:cubicBezTo>
                    <a:pt x="95" y="23"/>
                    <a:pt x="86" y="20"/>
                    <a:pt x="79" y="20"/>
                  </a:cubicBezTo>
                  <a:cubicBezTo>
                    <a:pt x="72" y="20"/>
                    <a:pt x="67" y="16"/>
                    <a:pt x="68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9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2" name="Freeform 186"/>
            <p:cNvSpPr>
              <a:spLocks/>
            </p:cNvSpPr>
            <p:nvPr userDrawn="1"/>
          </p:nvSpPr>
          <p:spPr bwMode="auto">
            <a:xfrm>
              <a:off x="6796134" y="4108002"/>
              <a:ext cx="73830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8 w 34"/>
                <a:gd name="T7" fmla="*/ 7 h 11"/>
                <a:gd name="T8" fmla="*/ 17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4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8" y="7"/>
                  </a:cubicBezTo>
                  <a:cubicBezTo>
                    <a:pt x="22" y="6"/>
                    <a:pt x="22" y="0"/>
                    <a:pt x="17" y="2"/>
                  </a:cubicBezTo>
                  <a:cubicBezTo>
                    <a:pt x="12" y="4"/>
                    <a:pt x="8" y="5"/>
                    <a:pt x="2" y="4"/>
                  </a:cubicBezTo>
                  <a:cubicBezTo>
                    <a:pt x="2" y="6"/>
                    <a:pt x="1" y="9"/>
                    <a:pt x="0" y="11"/>
                  </a:cubicBezTo>
                  <a:cubicBezTo>
                    <a:pt x="2" y="11"/>
                    <a:pt x="3" y="10"/>
                    <a:pt x="4" y="10"/>
                  </a:cubicBezTo>
                  <a:cubicBezTo>
                    <a:pt x="7" y="10"/>
                    <a:pt x="15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3" name="Freeform 187"/>
            <p:cNvSpPr>
              <a:spLocks/>
            </p:cNvSpPr>
            <p:nvPr userDrawn="1"/>
          </p:nvSpPr>
          <p:spPr bwMode="auto">
            <a:xfrm>
              <a:off x="6781032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1 w 69"/>
                <a:gd name="T11" fmla="*/ 47 h 50"/>
                <a:gd name="T12" fmla="*/ 68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3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4 w 69"/>
                <a:gd name="T35" fmla="*/ 2 h 50"/>
                <a:gd name="T36" fmla="*/ 7 w 69"/>
                <a:gd name="T37" fmla="*/ 7 h 50"/>
                <a:gd name="T38" fmla="*/ 7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4 w 69"/>
                <a:gd name="T47" fmla="*/ 31 h 50"/>
                <a:gd name="T48" fmla="*/ 35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1 w 69"/>
                <a:gd name="T57" fmla="*/ 39 h 50"/>
                <a:gd name="T58" fmla="*/ 7 w 69"/>
                <a:gd name="T59" fmla="*/ 40 h 50"/>
                <a:gd name="T60" fmla="*/ 9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1" y="47"/>
                  </a:cubicBezTo>
                  <a:cubicBezTo>
                    <a:pt x="51" y="49"/>
                    <a:pt x="62" y="50"/>
                    <a:pt x="68" y="48"/>
                  </a:cubicBezTo>
                  <a:cubicBezTo>
                    <a:pt x="68" y="48"/>
                    <a:pt x="69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9" y="39"/>
                    <a:pt x="65" y="36"/>
                    <a:pt x="63" y="34"/>
                  </a:cubicBezTo>
                  <a:cubicBezTo>
                    <a:pt x="61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7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4" y="2"/>
                  </a:cubicBezTo>
                  <a:cubicBezTo>
                    <a:pt x="10" y="1"/>
                    <a:pt x="10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11"/>
                    <a:pt x="6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9" y="32"/>
                    <a:pt x="9" y="33"/>
                    <a:pt x="9" y="33"/>
                  </a:cubicBezTo>
                  <a:cubicBezTo>
                    <a:pt x="15" y="34"/>
                    <a:pt x="19" y="33"/>
                    <a:pt x="24" y="31"/>
                  </a:cubicBezTo>
                  <a:cubicBezTo>
                    <a:pt x="29" y="29"/>
                    <a:pt x="29" y="35"/>
                    <a:pt x="35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2" y="38"/>
                    <a:pt x="14" y="39"/>
                    <a:pt x="11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9" y="45"/>
                  </a:cubicBezTo>
                  <a:cubicBezTo>
                    <a:pt x="9" y="45"/>
                    <a:pt x="10" y="46"/>
                    <a:pt x="10" y="46"/>
                  </a:cubicBezTo>
                  <a:cubicBezTo>
                    <a:pt x="16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4" name="Freeform 188"/>
            <p:cNvSpPr>
              <a:spLocks/>
            </p:cNvSpPr>
            <p:nvPr userDrawn="1"/>
          </p:nvSpPr>
          <p:spPr bwMode="auto">
            <a:xfrm>
              <a:off x="6802846" y="4142651"/>
              <a:ext cx="68797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1 w 32"/>
                <a:gd name="T5" fmla="*/ 10 h 18"/>
                <a:gd name="T6" fmla="*/ 30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6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5" y="11"/>
                    <a:pt x="26" y="12"/>
                  </a:cubicBezTo>
                  <a:cubicBezTo>
                    <a:pt x="28" y="12"/>
                    <a:pt x="31" y="11"/>
                    <a:pt x="31" y="10"/>
                  </a:cubicBezTo>
                  <a:cubicBezTo>
                    <a:pt x="31" y="9"/>
                    <a:pt x="27" y="6"/>
                    <a:pt x="30" y="5"/>
                  </a:cubicBezTo>
                  <a:cubicBezTo>
                    <a:pt x="32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6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9" y="14"/>
                    <a:pt x="14" y="17"/>
                  </a:cubicBezTo>
                  <a:cubicBezTo>
                    <a:pt x="15" y="17"/>
                    <a:pt x="15" y="18"/>
                    <a:pt x="16" y="18"/>
                  </a:cubicBezTo>
                  <a:cubicBezTo>
                    <a:pt x="16" y="18"/>
                    <a:pt x="17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5" name="Freeform 189"/>
            <p:cNvSpPr>
              <a:spLocks/>
            </p:cNvSpPr>
            <p:nvPr userDrawn="1"/>
          </p:nvSpPr>
          <p:spPr bwMode="auto">
            <a:xfrm>
              <a:off x="7576384" y="4180946"/>
              <a:ext cx="307067" cy="218831"/>
            </a:xfrm>
            <a:custGeom>
              <a:avLst/>
              <a:gdLst>
                <a:gd name="T0" fmla="*/ 132 w 143"/>
                <a:gd name="T1" fmla="*/ 53 h 94"/>
                <a:gd name="T2" fmla="*/ 128 w 143"/>
                <a:gd name="T3" fmla="*/ 46 h 94"/>
                <a:gd name="T4" fmla="*/ 121 w 143"/>
                <a:gd name="T5" fmla="*/ 40 h 94"/>
                <a:gd name="T6" fmla="*/ 116 w 143"/>
                <a:gd name="T7" fmla="*/ 33 h 94"/>
                <a:gd name="T8" fmla="*/ 106 w 143"/>
                <a:gd name="T9" fmla="*/ 29 h 94"/>
                <a:gd name="T10" fmla="*/ 105 w 143"/>
                <a:gd name="T11" fmla="*/ 26 h 94"/>
                <a:gd name="T12" fmla="*/ 100 w 143"/>
                <a:gd name="T13" fmla="*/ 25 h 94"/>
                <a:gd name="T14" fmla="*/ 101 w 143"/>
                <a:gd name="T15" fmla="*/ 21 h 94"/>
                <a:gd name="T16" fmla="*/ 100 w 143"/>
                <a:gd name="T17" fmla="*/ 12 h 94"/>
                <a:gd name="T18" fmla="*/ 92 w 143"/>
                <a:gd name="T19" fmla="*/ 2 h 94"/>
                <a:gd name="T20" fmla="*/ 90 w 143"/>
                <a:gd name="T21" fmla="*/ 1 h 94"/>
                <a:gd name="T22" fmla="*/ 81 w 143"/>
                <a:gd name="T23" fmla="*/ 5 h 94"/>
                <a:gd name="T24" fmla="*/ 78 w 143"/>
                <a:gd name="T25" fmla="*/ 10 h 94"/>
                <a:gd name="T26" fmla="*/ 67 w 143"/>
                <a:gd name="T27" fmla="*/ 21 h 94"/>
                <a:gd name="T28" fmla="*/ 50 w 143"/>
                <a:gd name="T29" fmla="*/ 24 h 94"/>
                <a:gd name="T30" fmla="*/ 50 w 143"/>
                <a:gd name="T31" fmla="*/ 30 h 94"/>
                <a:gd name="T32" fmla="*/ 39 w 143"/>
                <a:gd name="T33" fmla="*/ 35 h 94"/>
                <a:gd name="T34" fmla="*/ 26 w 143"/>
                <a:gd name="T35" fmla="*/ 39 h 94"/>
                <a:gd name="T36" fmla="*/ 19 w 143"/>
                <a:gd name="T37" fmla="*/ 39 h 94"/>
                <a:gd name="T38" fmla="*/ 12 w 143"/>
                <a:gd name="T39" fmla="*/ 41 h 94"/>
                <a:gd name="T40" fmla="*/ 11 w 143"/>
                <a:gd name="T41" fmla="*/ 40 h 94"/>
                <a:gd name="T42" fmla="*/ 5 w 143"/>
                <a:gd name="T43" fmla="*/ 47 h 94"/>
                <a:gd name="T44" fmla="*/ 0 w 143"/>
                <a:gd name="T45" fmla="*/ 57 h 94"/>
                <a:gd name="T46" fmla="*/ 1 w 143"/>
                <a:gd name="T47" fmla="*/ 66 h 94"/>
                <a:gd name="T48" fmla="*/ 5 w 143"/>
                <a:gd name="T49" fmla="*/ 75 h 94"/>
                <a:gd name="T50" fmla="*/ 6 w 143"/>
                <a:gd name="T51" fmla="*/ 81 h 94"/>
                <a:gd name="T52" fmla="*/ 9 w 143"/>
                <a:gd name="T53" fmla="*/ 85 h 94"/>
                <a:gd name="T54" fmla="*/ 16 w 143"/>
                <a:gd name="T55" fmla="*/ 92 h 94"/>
                <a:gd name="T56" fmla="*/ 19 w 143"/>
                <a:gd name="T57" fmla="*/ 94 h 94"/>
                <a:gd name="T58" fmla="*/ 19 w 143"/>
                <a:gd name="T59" fmla="*/ 93 h 94"/>
                <a:gd name="T60" fmla="*/ 21 w 143"/>
                <a:gd name="T61" fmla="*/ 85 h 94"/>
                <a:gd name="T62" fmla="*/ 28 w 143"/>
                <a:gd name="T63" fmla="*/ 83 h 94"/>
                <a:gd name="T64" fmla="*/ 33 w 143"/>
                <a:gd name="T65" fmla="*/ 82 h 94"/>
                <a:gd name="T66" fmla="*/ 43 w 143"/>
                <a:gd name="T67" fmla="*/ 83 h 94"/>
                <a:gd name="T68" fmla="*/ 43 w 143"/>
                <a:gd name="T69" fmla="*/ 76 h 94"/>
                <a:gd name="T70" fmla="*/ 55 w 143"/>
                <a:gd name="T71" fmla="*/ 67 h 94"/>
                <a:gd name="T72" fmla="*/ 65 w 143"/>
                <a:gd name="T73" fmla="*/ 73 h 94"/>
                <a:gd name="T74" fmla="*/ 87 w 143"/>
                <a:gd name="T75" fmla="*/ 77 h 94"/>
                <a:gd name="T76" fmla="*/ 90 w 143"/>
                <a:gd name="T77" fmla="*/ 70 h 94"/>
                <a:gd name="T78" fmla="*/ 100 w 143"/>
                <a:gd name="T79" fmla="*/ 70 h 94"/>
                <a:gd name="T80" fmla="*/ 112 w 143"/>
                <a:gd name="T81" fmla="*/ 67 h 94"/>
                <a:gd name="T82" fmla="*/ 121 w 143"/>
                <a:gd name="T83" fmla="*/ 65 h 94"/>
                <a:gd name="T84" fmla="*/ 134 w 143"/>
                <a:gd name="T85" fmla="*/ 67 h 94"/>
                <a:gd name="T86" fmla="*/ 143 w 143"/>
                <a:gd name="T87" fmla="*/ 65 h 94"/>
                <a:gd name="T88" fmla="*/ 140 w 143"/>
                <a:gd name="T89" fmla="*/ 59 h 94"/>
                <a:gd name="T90" fmla="*/ 132 w 143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3" h="94">
                  <a:moveTo>
                    <a:pt x="132" y="53"/>
                  </a:moveTo>
                  <a:cubicBezTo>
                    <a:pt x="132" y="51"/>
                    <a:pt x="132" y="49"/>
                    <a:pt x="128" y="46"/>
                  </a:cubicBezTo>
                  <a:cubicBezTo>
                    <a:pt x="123" y="43"/>
                    <a:pt x="121" y="42"/>
                    <a:pt x="121" y="40"/>
                  </a:cubicBezTo>
                  <a:cubicBezTo>
                    <a:pt x="121" y="38"/>
                    <a:pt x="119" y="37"/>
                    <a:pt x="116" y="33"/>
                  </a:cubicBezTo>
                  <a:cubicBezTo>
                    <a:pt x="112" y="29"/>
                    <a:pt x="106" y="29"/>
                    <a:pt x="106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7" y="23"/>
                    <a:pt x="101" y="21"/>
                  </a:cubicBezTo>
                  <a:cubicBezTo>
                    <a:pt x="105" y="19"/>
                    <a:pt x="101" y="14"/>
                    <a:pt x="100" y="12"/>
                  </a:cubicBezTo>
                  <a:cubicBezTo>
                    <a:pt x="100" y="10"/>
                    <a:pt x="94" y="4"/>
                    <a:pt x="92" y="2"/>
                  </a:cubicBezTo>
                  <a:cubicBezTo>
                    <a:pt x="91" y="2"/>
                    <a:pt x="91" y="2"/>
                    <a:pt x="90" y="1"/>
                  </a:cubicBezTo>
                  <a:cubicBezTo>
                    <a:pt x="88" y="0"/>
                    <a:pt x="83" y="3"/>
                    <a:pt x="81" y="5"/>
                  </a:cubicBezTo>
                  <a:cubicBezTo>
                    <a:pt x="78" y="7"/>
                    <a:pt x="80" y="9"/>
                    <a:pt x="78" y="10"/>
                  </a:cubicBezTo>
                  <a:cubicBezTo>
                    <a:pt x="76" y="12"/>
                    <a:pt x="71" y="16"/>
                    <a:pt x="67" y="21"/>
                  </a:cubicBezTo>
                  <a:cubicBezTo>
                    <a:pt x="63" y="25"/>
                    <a:pt x="53" y="23"/>
                    <a:pt x="50" y="24"/>
                  </a:cubicBezTo>
                  <a:cubicBezTo>
                    <a:pt x="47" y="26"/>
                    <a:pt x="52" y="28"/>
                    <a:pt x="50" y="30"/>
                  </a:cubicBezTo>
                  <a:cubicBezTo>
                    <a:pt x="47" y="32"/>
                    <a:pt x="41" y="34"/>
                    <a:pt x="39" y="35"/>
                  </a:cubicBezTo>
                  <a:cubicBezTo>
                    <a:pt x="37" y="36"/>
                    <a:pt x="29" y="36"/>
                    <a:pt x="26" y="39"/>
                  </a:cubicBezTo>
                  <a:cubicBezTo>
                    <a:pt x="24" y="41"/>
                    <a:pt x="21" y="35"/>
                    <a:pt x="19" y="39"/>
                  </a:cubicBezTo>
                  <a:cubicBezTo>
                    <a:pt x="16" y="42"/>
                    <a:pt x="14" y="42"/>
                    <a:pt x="12" y="41"/>
                  </a:cubicBezTo>
                  <a:cubicBezTo>
                    <a:pt x="12" y="41"/>
                    <a:pt x="12" y="40"/>
                    <a:pt x="11" y="40"/>
                  </a:cubicBezTo>
                  <a:cubicBezTo>
                    <a:pt x="9" y="42"/>
                    <a:pt x="6" y="44"/>
                    <a:pt x="5" y="47"/>
                  </a:cubicBezTo>
                  <a:cubicBezTo>
                    <a:pt x="4" y="51"/>
                    <a:pt x="0" y="55"/>
                    <a:pt x="0" y="57"/>
                  </a:cubicBezTo>
                  <a:cubicBezTo>
                    <a:pt x="0" y="60"/>
                    <a:pt x="1" y="63"/>
                    <a:pt x="1" y="66"/>
                  </a:cubicBezTo>
                  <a:cubicBezTo>
                    <a:pt x="1" y="70"/>
                    <a:pt x="2" y="72"/>
                    <a:pt x="5" y="75"/>
                  </a:cubicBezTo>
                  <a:cubicBezTo>
                    <a:pt x="7" y="78"/>
                    <a:pt x="6" y="81"/>
                    <a:pt x="6" y="81"/>
                  </a:cubicBezTo>
                  <a:cubicBezTo>
                    <a:pt x="6" y="81"/>
                    <a:pt x="7" y="83"/>
                    <a:pt x="9" y="85"/>
                  </a:cubicBezTo>
                  <a:cubicBezTo>
                    <a:pt x="11" y="87"/>
                    <a:pt x="16" y="90"/>
                    <a:pt x="16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22" y="89"/>
                    <a:pt x="21" y="85"/>
                    <a:pt x="21" y="85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3" y="76"/>
                    <a:pt x="50" y="67"/>
                    <a:pt x="55" y="67"/>
                  </a:cubicBezTo>
                  <a:cubicBezTo>
                    <a:pt x="60" y="67"/>
                    <a:pt x="65" y="73"/>
                    <a:pt x="65" y="73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7"/>
                    <a:pt x="88" y="71"/>
                    <a:pt x="90" y="70"/>
                  </a:cubicBezTo>
                  <a:cubicBezTo>
                    <a:pt x="93" y="69"/>
                    <a:pt x="97" y="71"/>
                    <a:pt x="100" y="70"/>
                  </a:cubicBezTo>
                  <a:cubicBezTo>
                    <a:pt x="103" y="69"/>
                    <a:pt x="107" y="67"/>
                    <a:pt x="112" y="67"/>
                  </a:cubicBezTo>
                  <a:cubicBezTo>
                    <a:pt x="117" y="67"/>
                    <a:pt x="119" y="69"/>
                    <a:pt x="121" y="65"/>
                  </a:cubicBezTo>
                  <a:cubicBezTo>
                    <a:pt x="123" y="61"/>
                    <a:pt x="134" y="67"/>
                    <a:pt x="134" y="67"/>
                  </a:cubicBezTo>
                  <a:cubicBezTo>
                    <a:pt x="143" y="65"/>
                    <a:pt x="143" y="65"/>
                    <a:pt x="143" y="65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40" y="59"/>
                    <a:pt x="132" y="55"/>
                    <a:pt x="132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6" name="Freeform 190"/>
            <p:cNvSpPr>
              <a:spLocks/>
            </p:cNvSpPr>
            <p:nvPr userDrawn="1"/>
          </p:nvSpPr>
          <p:spPr bwMode="auto">
            <a:xfrm>
              <a:off x="7282742" y="4109827"/>
              <a:ext cx="298677" cy="248008"/>
            </a:xfrm>
            <a:custGeom>
              <a:avLst/>
              <a:gdLst>
                <a:gd name="T0" fmla="*/ 86 w 139"/>
                <a:gd name="T1" fmla="*/ 77 h 106"/>
                <a:gd name="T2" fmla="*/ 93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9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7 w 139"/>
                <a:gd name="T33" fmla="*/ 7 h 106"/>
                <a:gd name="T34" fmla="*/ 92 w 139"/>
                <a:gd name="T35" fmla="*/ 7 h 106"/>
                <a:gd name="T36" fmla="*/ 83 w 139"/>
                <a:gd name="T37" fmla="*/ 12 h 106"/>
                <a:gd name="T38" fmla="*/ 72 w 139"/>
                <a:gd name="T39" fmla="*/ 12 h 106"/>
                <a:gd name="T40" fmla="*/ 63 w 139"/>
                <a:gd name="T41" fmla="*/ 8 h 106"/>
                <a:gd name="T42" fmla="*/ 53 w 139"/>
                <a:gd name="T43" fmla="*/ 10 h 106"/>
                <a:gd name="T44" fmla="*/ 47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20 w 139"/>
                <a:gd name="T51" fmla="*/ 4 h 106"/>
                <a:gd name="T52" fmla="*/ 17 w 139"/>
                <a:gd name="T53" fmla="*/ 13 h 106"/>
                <a:gd name="T54" fmla="*/ 12 w 139"/>
                <a:gd name="T55" fmla="*/ 20 h 106"/>
                <a:gd name="T56" fmla="*/ 11 w 139"/>
                <a:gd name="T57" fmla="*/ 22 h 106"/>
                <a:gd name="T58" fmla="*/ 12 w 139"/>
                <a:gd name="T59" fmla="*/ 30 h 106"/>
                <a:gd name="T60" fmla="*/ 11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3 w 139"/>
                <a:gd name="T73" fmla="*/ 85 h 106"/>
                <a:gd name="T74" fmla="*/ 34 w 139"/>
                <a:gd name="T75" fmla="*/ 96 h 106"/>
                <a:gd name="T76" fmla="*/ 40 w 139"/>
                <a:gd name="T77" fmla="*/ 105 h 106"/>
                <a:gd name="T78" fmla="*/ 52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3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2" y="85"/>
                    <a:pt x="104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20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4" y="40"/>
                    <a:pt x="130" y="31"/>
                    <a:pt x="131" y="30"/>
                  </a:cubicBezTo>
                  <a:cubicBezTo>
                    <a:pt x="132" y="28"/>
                    <a:pt x="138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3" y="11"/>
                    <a:pt x="133" y="9"/>
                  </a:cubicBezTo>
                  <a:cubicBezTo>
                    <a:pt x="130" y="9"/>
                    <a:pt x="130" y="6"/>
                    <a:pt x="129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9" y="8"/>
                    <a:pt x="107" y="7"/>
                  </a:cubicBezTo>
                  <a:cubicBezTo>
                    <a:pt x="104" y="6"/>
                    <a:pt x="95" y="7"/>
                    <a:pt x="92" y="7"/>
                  </a:cubicBezTo>
                  <a:cubicBezTo>
                    <a:pt x="89" y="7"/>
                    <a:pt x="85" y="11"/>
                    <a:pt x="83" y="12"/>
                  </a:cubicBezTo>
                  <a:cubicBezTo>
                    <a:pt x="81" y="13"/>
                    <a:pt x="74" y="13"/>
                    <a:pt x="72" y="12"/>
                  </a:cubicBezTo>
                  <a:cubicBezTo>
                    <a:pt x="70" y="11"/>
                    <a:pt x="65" y="8"/>
                    <a:pt x="63" y="8"/>
                  </a:cubicBezTo>
                  <a:cubicBezTo>
                    <a:pt x="61" y="8"/>
                    <a:pt x="57" y="8"/>
                    <a:pt x="53" y="10"/>
                  </a:cubicBezTo>
                  <a:cubicBezTo>
                    <a:pt x="50" y="12"/>
                    <a:pt x="49" y="7"/>
                    <a:pt x="47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3" y="4"/>
                    <a:pt x="30" y="4"/>
                  </a:cubicBezTo>
                  <a:cubicBezTo>
                    <a:pt x="28" y="4"/>
                    <a:pt x="22" y="2"/>
                    <a:pt x="20" y="4"/>
                  </a:cubicBezTo>
                  <a:cubicBezTo>
                    <a:pt x="18" y="6"/>
                    <a:pt x="18" y="12"/>
                    <a:pt x="17" y="13"/>
                  </a:cubicBezTo>
                  <a:cubicBezTo>
                    <a:pt x="16" y="14"/>
                    <a:pt x="12" y="18"/>
                    <a:pt x="12" y="20"/>
                  </a:cubicBezTo>
                  <a:cubicBezTo>
                    <a:pt x="12" y="21"/>
                    <a:pt x="11" y="22"/>
                    <a:pt x="11" y="22"/>
                  </a:cubicBezTo>
                  <a:cubicBezTo>
                    <a:pt x="11" y="25"/>
                    <a:pt x="12" y="28"/>
                    <a:pt x="12" y="30"/>
                  </a:cubicBezTo>
                  <a:cubicBezTo>
                    <a:pt x="12" y="32"/>
                    <a:pt x="13" y="43"/>
                    <a:pt x="11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4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3" y="85"/>
                  </a:cubicBezTo>
                  <a:cubicBezTo>
                    <a:pt x="28" y="86"/>
                    <a:pt x="34" y="93"/>
                    <a:pt x="34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9" y="103"/>
                    <a:pt x="52" y="103"/>
                  </a:cubicBezTo>
                  <a:cubicBezTo>
                    <a:pt x="55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2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7" name="Freeform 191"/>
            <p:cNvSpPr>
              <a:spLocks/>
            </p:cNvSpPr>
            <p:nvPr userDrawn="1"/>
          </p:nvSpPr>
          <p:spPr bwMode="auto">
            <a:xfrm>
              <a:off x="7235759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3 w 35"/>
                <a:gd name="T5" fmla="*/ 29 h 67"/>
                <a:gd name="T6" fmla="*/ 34 w 35"/>
                <a:gd name="T7" fmla="*/ 14 h 67"/>
                <a:gd name="T8" fmla="*/ 33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2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3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4" y="12"/>
                    <a:pt x="33" y="9"/>
                    <a:pt x="33" y="6"/>
                  </a:cubicBezTo>
                  <a:cubicBezTo>
                    <a:pt x="32" y="7"/>
                    <a:pt x="31" y="7"/>
                    <a:pt x="29" y="6"/>
                  </a:cubicBezTo>
                  <a:cubicBezTo>
                    <a:pt x="26" y="5"/>
                    <a:pt x="29" y="2"/>
                    <a:pt x="25" y="1"/>
                  </a:cubicBezTo>
                  <a:cubicBezTo>
                    <a:pt x="22" y="0"/>
                    <a:pt x="20" y="4"/>
                    <a:pt x="21" y="6"/>
                  </a:cubicBezTo>
                  <a:cubicBezTo>
                    <a:pt x="22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4" y="16"/>
                    <a:pt x="2" y="16"/>
                  </a:cubicBezTo>
                  <a:cubicBezTo>
                    <a:pt x="1" y="17"/>
                    <a:pt x="1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1" y="37"/>
                    <a:pt x="10" y="42"/>
                    <a:pt x="10" y="48"/>
                  </a:cubicBezTo>
                  <a:cubicBezTo>
                    <a:pt x="11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3" y="67"/>
                    <a:pt x="25" y="62"/>
                    <a:pt x="27" y="64"/>
                  </a:cubicBezTo>
                  <a:cubicBezTo>
                    <a:pt x="26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8" name="Freeform 192"/>
            <p:cNvSpPr>
              <a:spLocks/>
            </p:cNvSpPr>
            <p:nvPr userDrawn="1"/>
          </p:nvSpPr>
          <p:spPr bwMode="auto">
            <a:xfrm>
              <a:off x="7213945" y="4182770"/>
              <a:ext cx="45305" cy="131298"/>
            </a:xfrm>
            <a:custGeom>
              <a:avLst/>
              <a:gdLst>
                <a:gd name="T0" fmla="*/ 18 w 21"/>
                <a:gd name="T1" fmla="*/ 20 h 56"/>
                <a:gd name="T2" fmla="*/ 16 w 21"/>
                <a:gd name="T3" fmla="*/ 12 h 56"/>
                <a:gd name="T4" fmla="*/ 10 w 21"/>
                <a:gd name="T5" fmla="*/ 2 h 56"/>
                <a:gd name="T6" fmla="*/ 1 w 21"/>
                <a:gd name="T7" fmla="*/ 0 h 56"/>
                <a:gd name="T8" fmla="*/ 0 w 21"/>
                <a:gd name="T9" fmla="*/ 0 h 56"/>
                <a:gd name="T10" fmla="*/ 2 w 21"/>
                <a:gd name="T11" fmla="*/ 7 h 56"/>
                <a:gd name="T12" fmla="*/ 5 w 21"/>
                <a:gd name="T13" fmla="*/ 14 h 56"/>
                <a:gd name="T14" fmla="*/ 5 w 21"/>
                <a:gd name="T15" fmla="*/ 29 h 56"/>
                <a:gd name="T16" fmla="*/ 8 w 21"/>
                <a:gd name="T17" fmla="*/ 44 h 56"/>
                <a:gd name="T18" fmla="*/ 12 w 21"/>
                <a:gd name="T19" fmla="*/ 56 h 56"/>
                <a:gd name="T20" fmla="*/ 15 w 21"/>
                <a:gd name="T21" fmla="*/ 55 h 56"/>
                <a:gd name="T22" fmla="*/ 21 w 21"/>
                <a:gd name="T23" fmla="*/ 52 h 56"/>
                <a:gd name="T24" fmla="*/ 20 w 21"/>
                <a:gd name="T25" fmla="*/ 33 h 56"/>
                <a:gd name="T26" fmla="*/ 18 w 21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56">
                  <a:moveTo>
                    <a:pt x="18" y="20"/>
                  </a:moveTo>
                  <a:cubicBezTo>
                    <a:pt x="16" y="18"/>
                    <a:pt x="21" y="14"/>
                    <a:pt x="16" y="12"/>
                  </a:cubicBezTo>
                  <a:cubicBezTo>
                    <a:pt x="12" y="9"/>
                    <a:pt x="10" y="10"/>
                    <a:pt x="10" y="2"/>
                  </a:cubicBezTo>
                  <a:cubicBezTo>
                    <a:pt x="7" y="1"/>
                    <a:pt x="4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1" y="7"/>
                    <a:pt x="2" y="7"/>
                  </a:cubicBezTo>
                  <a:cubicBezTo>
                    <a:pt x="4" y="8"/>
                    <a:pt x="5" y="10"/>
                    <a:pt x="5" y="14"/>
                  </a:cubicBezTo>
                  <a:cubicBezTo>
                    <a:pt x="4" y="17"/>
                    <a:pt x="3" y="25"/>
                    <a:pt x="5" y="29"/>
                  </a:cubicBezTo>
                  <a:cubicBezTo>
                    <a:pt x="7" y="33"/>
                    <a:pt x="8" y="38"/>
                    <a:pt x="8" y="44"/>
                  </a:cubicBezTo>
                  <a:cubicBezTo>
                    <a:pt x="8" y="47"/>
                    <a:pt x="10" y="52"/>
                    <a:pt x="12" y="56"/>
                  </a:cubicBezTo>
                  <a:cubicBezTo>
                    <a:pt x="13" y="56"/>
                    <a:pt x="14" y="55"/>
                    <a:pt x="15" y="55"/>
                  </a:cubicBezTo>
                  <a:cubicBezTo>
                    <a:pt x="16" y="54"/>
                    <a:pt x="19" y="53"/>
                    <a:pt x="21" y="52"/>
                  </a:cubicBezTo>
                  <a:cubicBezTo>
                    <a:pt x="21" y="46"/>
                    <a:pt x="21" y="36"/>
                    <a:pt x="20" y="33"/>
                  </a:cubicBezTo>
                  <a:cubicBezTo>
                    <a:pt x="20" y="27"/>
                    <a:pt x="21" y="22"/>
                    <a:pt x="18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9" name="Freeform 193"/>
            <p:cNvSpPr>
              <a:spLocks/>
            </p:cNvSpPr>
            <p:nvPr userDrawn="1"/>
          </p:nvSpPr>
          <p:spPr bwMode="auto">
            <a:xfrm>
              <a:off x="7430402" y="4131710"/>
              <a:ext cx="186254" cy="288127"/>
            </a:xfrm>
            <a:custGeom>
              <a:avLst/>
              <a:gdLst>
                <a:gd name="T0" fmla="*/ 36 w 87"/>
                <a:gd name="T1" fmla="*/ 118 h 124"/>
                <a:gd name="T2" fmla="*/ 67 w 87"/>
                <a:gd name="T3" fmla="*/ 119 h 124"/>
                <a:gd name="T4" fmla="*/ 84 w 87"/>
                <a:gd name="T5" fmla="*/ 124 h 124"/>
                <a:gd name="T6" fmla="*/ 87 w 87"/>
                <a:gd name="T7" fmla="*/ 115 h 124"/>
                <a:gd name="T8" fmla="*/ 84 w 87"/>
                <a:gd name="T9" fmla="*/ 113 h 124"/>
                <a:gd name="T10" fmla="*/ 77 w 87"/>
                <a:gd name="T11" fmla="*/ 106 h 124"/>
                <a:gd name="T12" fmla="*/ 74 w 87"/>
                <a:gd name="T13" fmla="*/ 102 h 124"/>
                <a:gd name="T14" fmla="*/ 73 w 87"/>
                <a:gd name="T15" fmla="*/ 96 h 124"/>
                <a:gd name="T16" fmla="*/ 69 w 87"/>
                <a:gd name="T17" fmla="*/ 87 h 124"/>
                <a:gd name="T18" fmla="*/ 68 w 87"/>
                <a:gd name="T19" fmla="*/ 78 h 124"/>
                <a:gd name="T20" fmla="*/ 73 w 87"/>
                <a:gd name="T21" fmla="*/ 68 h 124"/>
                <a:gd name="T22" fmla="*/ 79 w 87"/>
                <a:gd name="T23" fmla="*/ 61 h 124"/>
                <a:gd name="T24" fmla="*/ 76 w 87"/>
                <a:gd name="T25" fmla="*/ 53 h 124"/>
                <a:gd name="T26" fmla="*/ 66 w 87"/>
                <a:gd name="T27" fmla="*/ 44 h 124"/>
                <a:gd name="T28" fmla="*/ 63 w 87"/>
                <a:gd name="T29" fmla="*/ 36 h 124"/>
                <a:gd name="T30" fmla="*/ 73 w 87"/>
                <a:gd name="T31" fmla="*/ 35 h 124"/>
                <a:gd name="T32" fmla="*/ 78 w 87"/>
                <a:gd name="T33" fmla="*/ 33 h 124"/>
                <a:gd name="T34" fmla="*/ 73 w 87"/>
                <a:gd name="T35" fmla="*/ 20 h 124"/>
                <a:gd name="T36" fmla="*/ 72 w 87"/>
                <a:gd name="T37" fmla="*/ 10 h 124"/>
                <a:gd name="T38" fmla="*/ 65 w 87"/>
                <a:gd name="T39" fmla="*/ 0 h 124"/>
                <a:gd name="T40" fmla="*/ 64 w 87"/>
                <a:gd name="T41" fmla="*/ 0 h 124"/>
                <a:gd name="T42" fmla="*/ 63 w 87"/>
                <a:gd name="T43" fmla="*/ 6 h 124"/>
                <a:gd name="T44" fmla="*/ 68 w 87"/>
                <a:gd name="T45" fmla="*/ 10 h 124"/>
                <a:gd name="T46" fmla="*/ 69 w 87"/>
                <a:gd name="T47" fmla="*/ 17 h 124"/>
                <a:gd name="T48" fmla="*/ 62 w 87"/>
                <a:gd name="T49" fmla="*/ 21 h 124"/>
                <a:gd name="T50" fmla="*/ 55 w 87"/>
                <a:gd name="T51" fmla="*/ 32 h 124"/>
                <a:gd name="T52" fmla="*/ 52 w 87"/>
                <a:gd name="T53" fmla="*/ 39 h 124"/>
                <a:gd name="T54" fmla="*/ 51 w 87"/>
                <a:gd name="T55" fmla="*/ 45 h 124"/>
                <a:gd name="T56" fmla="*/ 45 w 87"/>
                <a:gd name="T57" fmla="*/ 52 h 124"/>
                <a:gd name="T58" fmla="*/ 37 w 87"/>
                <a:gd name="T59" fmla="*/ 68 h 124"/>
                <a:gd name="T60" fmla="*/ 32 w 87"/>
                <a:gd name="T61" fmla="*/ 73 h 124"/>
                <a:gd name="T62" fmla="*/ 24 w 87"/>
                <a:gd name="T63" fmla="*/ 68 h 124"/>
                <a:gd name="T64" fmla="*/ 17 w 87"/>
                <a:gd name="T65" fmla="*/ 68 h 124"/>
                <a:gd name="T66" fmla="*/ 3 w 87"/>
                <a:gd name="T67" fmla="*/ 80 h 124"/>
                <a:gd name="T68" fmla="*/ 0 w 87"/>
                <a:gd name="T69" fmla="*/ 92 h 124"/>
                <a:gd name="T70" fmla="*/ 5 w 87"/>
                <a:gd name="T71" fmla="*/ 98 h 124"/>
                <a:gd name="T72" fmla="*/ 14 w 87"/>
                <a:gd name="T73" fmla="*/ 100 h 124"/>
                <a:gd name="T74" fmla="*/ 17 w 87"/>
                <a:gd name="T75" fmla="*/ 110 h 124"/>
                <a:gd name="T76" fmla="*/ 15 w 87"/>
                <a:gd name="T77" fmla="*/ 120 h 124"/>
                <a:gd name="T78" fmla="*/ 31 w 87"/>
                <a:gd name="T79" fmla="*/ 120 h 124"/>
                <a:gd name="T80" fmla="*/ 36 w 87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1" y="118"/>
                    <a:pt x="84" y="124"/>
                    <a:pt x="84" y="124"/>
                  </a:cubicBezTo>
                  <a:cubicBezTo>
                    <a:pt x="84" y="124"/>
                    <a:pt x="84" y="118"/>
                    <a:pt x="87" y="115"/>
                  </a:cubicBezTo>
                  <a:cubicBezTo>
                    <a:pt x="86" y="114"/>
                    <a:pt x="85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3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8" y="81"/>
                    <a:pt x="68" y="78"/>
                  </a:cubicBezTo>
                  <a:cubicBezTo>
                    <a:pt x="68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1" y="48"/>
                    <a:pt x="66" y="44"/>
                  </a:cubicBezTo>
                  <a:cubicBezTo>
                    <a:pt x="62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8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4" y="15"/>
                    <a:pt x="72" y="13"/>
                    <a:pt x="72" y="10"/>
                  </a:cubicBezTo>
                  <a:cubicBezTo>
                    <a:pt x="72" y="7"/>
                    <a:pt x="68" y="0"/>
                    <a:pt x="65" y="0"/>
                  </a:cubicBezTo>
                  <a:cubicBezTo>
                    <a:pt x="65" y="0"/>
                    <a:pt x="64" y="0"/>
                    <a:pt x="64" y="0"/>
                  </a:cubicBezTo>
                  <a:cubicBezTo>
                    <a:pt x="64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9" y="20"/>
                    <a:pt x="63" y="19"/>
                    <a:pt x="62" y="21"/>
                  </a:cubicBezTo>
                  <a:cubicBezTo>
                    <a:pt x="61" y="22"/>
                    <a:pt x="55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1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5" y="72"/>
                    <a:pt x="33" y="76"/>
                    <a:pt x="32" y="73"/>
                  </a:cubicBezTo>
                  <a:cubicBezTo>
                    <a:pt x="31" y="70"/>
                    <a:pt x="26" y="66"/>
                    <a:pt x="24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3" y="86"/>
                    <a:pt x="0" y="92"/>
                  </a:cubicBezTo>
                  <a:cubicBezTo>
                    <a:pt x="2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7" y="112"/>
                    <a:pt x="14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0" name="Freeform 194"/>
            <p:cNvSpPr>
              <a:spLocks/>
            </p:cNvSpPr>
            <p:nvPr userDrawn="1"/>
          </p:nvSpPr>
          <p:spPr bwMode="auto">
            <a:xfrm>
              <a:off x="7000845" y="4191888"/>
              <a:ext cx="152695" cy="160476"/>
            </a:xfrm>
            <a:custGeom>
              <a:avLst/>
              <a:gdLst>
                <a:gd name="T0" fmla="*/ 68 w 72"/>
                <a:gd name="T1" fmla="*/ 58 h 69"/>
                <a:gd name="T2" fmla="*/ 63 w 72"/>
                <a:gd name="T3" fmla="*/ 46 h 69"/>
                <a:gd name="T4" fmla="*/ 67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5 w 72"/>
                <a:gd name="T11" fmla="*/ 10 h 69"/>
                <a:gd name="T12" fmla="*/ 52 w 72"/>
                <a:gd name="T13" fmla="*/ 12 h 69"/>
                <a:gd name="T14" fmla="*/ 41 w 72"/>
                <a:gd name="T15" fmla="*/ 7 h 69"/>
                <a:gd name="T16" fmla="*/ 32 w 72"/>
                <a:gd name="T17" fmla="*/ 4 h 69"/>
                <a:gd name="T18" fmla="*/ 28 w 72"/>
                <a:gd name="T19" fmla="*/ 3 h 69"/>
                <a:gd name="T20" fmla="*/ 22 w 72"/>
                <a:gd name="T21" fmla="*/ 4 h 69"/>
                <a:gd name="T22" fmla="*/ 16 w 72"/>
                <a:gd name="T23" fmla="*/ 7 h 69"/>
                <a:gd name="T24" fmla="*/ 10 w 72"/>
                <a:gd name="T25" fmla="*/ 5 h 69"/>
                <a:gd name="T26" fmla="*/ 6 w 72"/>
                <a:gd name="T27" fmla="*/ 6 h 69"/>
                <a:gd name="T28" fmla="*/ 6 w 72"/>
                <a:gd name="T29" fmla="*/ 15 h 69"/>
                <a:gd name="T30" fmla="*/ 8 w 72"/>
                <a:gd name="T31" fmla="*/ 20 h 69"/>
                <a:gd name="T32" fmla="*/ 10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2 w 72"/>
                <a:gd name="T39" fmla="*/ 40 h 69"/>
                <a:gd name="T40" fmla="*/ 1 w 72"/>
                <a:gd name="T41" fmla="*/ 47 h 69"/>
                <a:gd name="T42" fmla="*/ 5 w 72"/>
                <a:gd name="T43" fmla="*/ 51 h 69"/>
                <a:gd name="T44" fmla="*/ 14 w 72"/>
                <a:gd name="T45" fmla="*/ 59 h 69"/>
                <a:gd name="T46" fmla="*/ 11 w 72"/>
                <a:gd name="T47" fmla="*/ 69 h 69"/>
                <a:gd name="T48" fmla="*/ 45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6" y="56"/>
                    <a:pt x="63" y="48"/>
                    <a:pt x="63" y="46"/>
                  </a:cubicBezTo>
                  <a:cubicBezTo>
                    <a:pt x="63" y="44"/>
                    <a:pt x="68" y="38"/>
                    <a:pt x="67" y="35"/>
                  </a:cubicBezTo>
                  <a:cubicBezTo>
                    <a:pt x="67" y="32"/>
                    <a:pt x="72" y="30"/>
                    <a:pt x="72" y="28"/>
                  </a:cubicBezTo>
                  <a:cubicBezTo>
                    <a:pt x="72" y="26"/>
                    <a:pt x="70" y="17"/>
                    <a:pt x="68" y="11"/>
                  </a:cubicBezTo>
                  <a:cubicBezTo>
                    <a:pt x="67" y="11"/>
                    <a:pt x="66" y="11"/>
                    <a:pt x="65" y="10"/>
                  </a:cubicBezTo>
                  <a:cubicBezTo>
                    <a:pt x="63" y="8"/>
                    <a:pt x="55" y="9"/>
                    <a:pt x="52" y="12"/>
                  </a:cubicBezTo>
                  <a:cubicBezTo>
                    <a:pt x="49" y="15"/>
                    <a:pt x="42" y="9"/>
                    <a:pt x="41" y="7"/>
                  </a:cubicBezTo>
                  <a:cubicBezTo>
                    <a:pt x="40" y="6"/>
                    <a:pt x="36" y="2"/>
                    <a:pt x="32" y="4"/>
                  </a:cubicBezTo>
                  <a:cubicBezTo>
                    <a:pt x="29" y="7"/>
                    <a:pt x="28" y="6"/>
                    <a:pt x="28" y="3"/>
                  </a:cubicBezTo>
                  <a:cubicBezTo>
                    <a:pt x="29" y="0"/>
                    <a:pt x="23" y="1"/>
                    <a:pt x="22" y="4"/>
                  </a:cubicBezTo>
                  <a:cubicBezTo>
                    <a:pt x="22" y="6"/>
                    <a:pt x="17" y="9"/>
                    <a:pt x="16" y="7"/>
                  </a:cubicBezTo>
                  <a:cubicBezTo>
                    <a:pt x="14" y="5"/>
                    <a:pt x="11" y="2"/>
                    <a:pt x="10" y="5"/>
                  </a:cubicBezTo>
                  <a:cubicBezTo>
                    <a:pt x="9" y="7"/>
                    <a:pt x="7" y="7"/>
                    <a:pt x="6" y="6"/>
                  </a:cubicBezTo>
                  <a:cubicBezTo>
                    <a:pt x="5" y="10"/>
                    <a:pt x="4" y="14"/>
                    <a:pt x="6" y="15"/>
                  </a:cubicBezTo>
                  <a:cubicBezTo>
                    <a:pt x="8" y="16"/>
                    <a:pt x="9" y="18"/>
                    <a:pt x="8" y="20"/>
                  </a:cubicBezTo>
                  <a:cubicBezTo>
                    <a:pt x="8" y="21"/>
                    <a:pt x="12" y="25"/>
                    <a:pt x="10" y="26"/>
                  </a:cubicBezTo>
                  <a:cubicBezTo>
                    <a:pt x="8" y="28"/>
                    <a:pt x="6" y="25"/>
                    <a:pt x="5" y="27"/>
                  </a:cubicBezTo>
                  <a:cubicBezTo>
                    <a:pt x="3" y="29"/>
                    <a:pt x="7" y="32"/>
                    <a:pt x="6" y="34"/>
                  </a:cubicBezTo>
                  <a:cubicBezTo>
                    <a:pt x="4" y="35"/>
                    <a:pt x="2" y="36"/>
                    <a:pt x="2" y="40"/>
                  </a:cubicBezTo>
                  <a:cubicBezTo>
                    <a:pt x="3" y="43"/>
                    <a:pt x="3" y="46"/>
                    <a:pt x="1" y="47"/>
                  </a:cubicBezTo>
                  <a:cubicBezTo>
                    <a:pt x="0" y="48"/>
                    <a:pt x="1" y="48"/>
                    <a:pt x="5" y="51"/>
                  </a:cubicBezTo>
                  <a:cubicBezTo>
                    <a:pt x="9" y="53"/>
                    <a:pt x="15" y="55"/>
                    <a:pt x="14" y="59"/>
                  </a:cubicBezTo>
                  <a:cubicBezTo>
                    <a:pt x="14" y="62"/>
                    <a:pt x="12" y="63"/>
                    <a:pt x="11" y="69"/>
                  </a:cubicBezTo>
                  <a:cubicBezTo>
                    <a:pt x="18" y="69"/>
                    <a:pt x="30" y="64"/>
                    <a:pt x="45" y="62"/>
                  </a:cubicBezTo>
                  <a:cubicBezTo>
                    <a:pt x="54" y="60"/>
                    <a:pt x="62" y="62"/>
                    <a:pt x="68" y="63"/>
                  </a:cubicBezTo>
                  <a:cubicBezTo>
                    <a:pt x="68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1" name="Freeform 195"/>
            <p:cNvSpPr>
              <a:spLocks/>
            </p:cNvSpPr>
            <p:nvPr userDrawn="1"/>
          </p:nvSpPr>
          <p:spPr bwMode="auto">
            <a:xfrm>
              <a:off x="7135082" y="4182770"/>
              <a:ext cx="105712" cy="162300"/>
            </a:xfrm>
            <a:custGeom>
              <a:avLst/>
              <a:gdLst>
                <a:gd name="T0" fmla="*/ 42 w 49"/>
                <a:gd name="T1" fmla="*/ 29 h 70"/>
                <a:gd name="T2" fmla="*/ 42 w 49"/>
                <a:gd name="T3" fmla="*/ 14 h 70"/>
                <a:gd name="T4" fmla="*/ 39 w 49"/>
                <a:gd name="T5" fmla="*/ 7 h 70"/>
                <a:gd name="T6" fmla="*/ 37 w 49"/>
                <a:gd name="T7" fmla="*/ 0 h 70"/>
                <a:gd name="T8" fmla="*/ 33 w 49"/>
                <a:gd name="T9" fmla="*/ 3 h 70"/>
                <a:gd name="T10" fmla="*/ 4 w 49"/>
                <a:gd name="T11" fmla="*/ 2 h 70"/>
                <a:gd name="T12" fmla="*/ 6 w 49"/>
                <a:gd name="T13" fmla="*/ 13 h 70"/>
                <a:gd name="T14" fmla="*/ 5 w 49"/>
                <a:gd name="T15" fmla="*/ 15 h 70"/>
                <a:gd name="T16" fmla="*/ 9 w 49"/>
                <a:gd name="T17" fmla="*/ 32 h 70"/>
                <a:gd name="T18" fmla="*/ 4 w 49"/>
                <a:gd name="T19" fmla="*/ 39 h 70"/>
                <a:gd name="T20" fmla="*/ 0 w 49"/>
                <a:gd name="T21" fmla="*/ 50 h 70"/>
                <a:gd name="T22" fmla="*/ 5 w 49"/>
                <a:gd name="T23" fmla="*/ 62 h 70"/>
                <a:gd name="T24" fmla="*/ 5 w 49"/>
                <a:gd name="T25" fmla="*/ 67 h 70"/>
                <a:gd name="T26" fmla="*/ 13 w 49"/>
                <a:gd name="T27" fmla="*/ 70 h 70"/>
                <a:gd name="T28" fmla="*/ 36 w 49"/>
                <a:gd name="T29" fmla="*/ 62 h 70"/>
                <a:gd name="T30" fmla="*/ 49 w 49"/>
                <a:gd name="T31" fmla="*/ 56 h 70"/>
                <a:gd name="T32" fmla="*/ 45 w 49"/>
                <a:gd name="T33" fmla="*/ 44 h 70"/>
                <a:gd name="T34" fmla="*/ 42 w 49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70">
                  <a:moveTo>
                    <a:pt x="42" y="29"/>
                  </a:moveTo>
                  <a:cubicBezTo>
                    <a:pt x="40" y="25"/>
                    <a:pt x="41" y="17"/>
                    <a:pt x="42" y="14"/>
                  </a:cubicBezTo>
                  <a:cubicBezTo>
                    <a:pt x="42" y="10"/>
                    <a:pt x="41" y="8"/>
                    <a:pt x="39" y="7"/>
                  </a:cubicBezTo>
                  <a:cubicBezTo>
                    <a:pt x="38" y="7"/>
                    <a:pt x="37" y="3"/>
                    <a:pt x="37" y="0"/>
                  </a:cubicBezTo>
                  <a:cubicBezTo>
                    <a:pt x="35" y="1"/>
                    <a:pt x="34" y="4"/>
                    <a:pt x="33" y="3"/>
                  </a:cubicBezTo>
                  <a:cubicBezTo>
                    <a:pt x="32" y="1"/>
                    <a:pt x="6" y="0"/>
                    <a:pt x="4" y="2"/>
                  </a:cubicBezTo>
                  <a:cubicBezTo>
                    <a:pt x="3" y="4"/>
                    <a:pt x="7" y="11"/>
                    <a:pt x="6" y="13"/>
                  </a:cubicBezTo>
                  <a:cubicBezTo>
                    <a:pt x="6" y="14"/>
                    <a:pt x="5" y="15"/>
                    <a:pt x="5" y="15"/>
                  </a:cubicBezTo>
                  <a:cubicBezTo>
                    <a:pt x="7" y="21"/>
                    <a:pt x="9" y="30"/>
                    <a:pt x="9" y="32"/>
                  </a:cubicBezTo>
                  <a:cubicBezTo>
                    <a:pt x="9" y="34"/>
                    <a:pt x="4" y="36"/>
                    <a:pt x="4" y="39"/>
                  </a:cubicBezTo>
                  <a:cubicBezTo>
                    <a:pt x="5" y="42"/>
                    <a:pt x="0" y="48"/>
                    <a:pt x="0" y="50"/>
                  </a:cubicBezTo>
                  <a:cubicBezTo>
                    <a:pt x="0" y="52"/>
                    <a:pt x="3" y="60"/>
                    <a:pt x="5" y="62"/>
                  </a:cubicBezTo>
                  <a:cubicBezTo>
                    <a:pt x="6" y="63"/>
                    <a:pt x="5" y="65"/>
                    <a:pt x="5" y="67"/>
                  </a:cubicBezTo>
                  <a:cubicBezTo>
                    <a:pt x="9" y="68"/>
                    <a:pt x="12" y="70"/>
                    <a:pt x="13" y="70"/>
                  </a:cubicBezTo>
                  <a:cubicBezTo>
                    <a:pt x="15" y="70"/>
                    <a:pt x="30" y="64"/>
                    <a:pt x="36" y="62"/>
                  </a:cubicBezTo>
                  <a:cubicBezTo>
                    <a:pt x="41" y="59"/>
                    <a:pt x="46" y="58"/>
                    <a:pt x="49" y="56"/>
                  </a:cubicBezTo>
                  <a:cubicBezTo>
                    <a:pt x="47" y="52"/>
                    <a:pt x="45" y="47"/>
                    <a:pt x="45" y="44"/>
                  </a:cubicBezTo>
                  <a:cubicBezTo>
                    <a:pt x="45" y="38"/>
                    <a:pt x="44" y="33"/>
                    <a:pt x="42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2" name="Freeform 196"/>
            <p:cNvSpPr>
              <a:spLocks/>
            </p:cNvSpPr>
            <p:nvPr userDrawn="1"/>
          </p:nvSpPr>
          <p:spPr bwMode="auto">
            <a:xfrm>
              <a:off x="6836405" y="4142651"/>
              <a:ext cx="189610" cy="144064"/>
            </a:xfrm>
            <a:custGeom>
              <a:avLst/>
              <a:gdLst>
                <a:gd name="T0" fmla="*/ 29 w 88"/>
                <a:gd name="T1" fmla="*/ 33 h 62"/>
                <a:gd name="T2" fmla="*/ 34 w 88"/>
                <a:gd name="T3" fmla="*/ 32 h 62"/>
                <a:gd name="T4" fmla="*/ 43 w 88"/>
                <a:gd name="T5" fmla="*/ 30 h 62"/>
                <a:gd name="T6" fmla="*/ 53 w 88"/>
                <a:gd name="T7" fmla="*/ 41 h 62"/>
                <a:gd name="T8" fmla="*/ 54 w 88"/>
                <a:gd name="T9" fmla="*/ 47 h 62"/>
                <a:gd name="T10" fmla="*/ 54 w 88"/>
                <a:gd name="T11" fmla="*/ 48 h 62"/>
                <a:gd name="T12" fmla="*/ 63 w 88"/>
                <a:gd name="T13" fmla="*/ 46 h 62"/>
                <a:gd name="T14" fmla="*/ 66 w 88"/>
                <a:gd name="T15" fmla="*/ 56 h 62"/>
                <a:gd name="T16" fmla="*/ 72 w 88"/>
                <a:gd name="T17" fmla="*/ 59 h 62"/>
                <a:gd name="T18" fmla="*/ 76 w 88"/>
                <a:gd name="T19" fmla="*/ 56 h 62"/>
                <a:gd name="T20" fmla="*/ 79 w 88"/>
                <a:gd name="T21" fmla="*/ 58 h 62"/>
                <a:gd name="T22" fmla="*/ 82 w 88"/>
                <a:gd name="T23" fmla="*/ 55 h 62"/>
                <a:gd name="T24" fmla="*/ 81 w 88"/>
                <a:gd name="T25" fmla="*/ 48 h 62"/>
                <a:gd name="T26" fmla="*/ 86 w 88"/>
                <a:gd name="T27" fmla="*/ 47 h 62"/>
                <a:gd name="T28" fmla="*/ 84 w 88"/>
                <a:gd name="T29" fmla="*/ 41 h 62"/>
                <a:gd name="T30" fmla="*/ 82 w 88"/>
                <a:gd name="T31" fmla="*/ 36 h 62"/>
                <a:gd name="T32" fmla="*/ 82 w 88"/>
                <a:gd name="T33" fmla="*/ 27 h 62"/>
                <a:gd name="T34" fmla="*/ 80 w 88"/>
                <a:gd name="T35" fmla="*/ 25 h 62"/>
                <a:gd name="T36" fmla="*/ 78 w 88"/>
                <a:gd name="T37" fmla="*/ 19 h 62"/>
                <a:gd name="T38" fmla="*/ 78 w 88"/>
                <a:gd name="T39" fmla="*/ 16 h 62"/>
                <a:gd name="T40" fmla="*/ 74 w 88"/>
                <a:gd name="T41" fmla="*/ 10 h 62"/>
                <a:gd name="T42" fmla="*/ 69 w 88"/>
                <a:gd name="T43" fmla="*/ 2 h 62"/>
                <a:gd name="T44" fmla="*/ 61 w 88"/>
                <a:gd name="T45" fmla="*/ 8 h 62"/>
                <a:gd name="T46" fmla="*/ 53 w 88"/>
                <a:gd name="T47" fmla="*/ 7 h 62"/>
                <a:gd name="T48" fmla="*/ 46 w 88"/>
                <a:gd name="T49" fmla="*/ 8 h 62"/>
                <a:gd name="T50" fmla="*/ 43 w 88"/>
                <a:gd name="T51" fmla="*/ 5 h 62"/>
                <a:gd name="T52" fmla="*/ 43 w 88"/>
                <a:gd name="T53" fmla="*/ 4 h 62"/>
                <a:gd name="T54" fmla="*/ 42 w 88"/>
                <a:gd name="T55" fmla="*/ 4 h 62"/>
                <a:gd name="T56" fmla="*/ 25 w 88"/>
                <a:gd name="T57" fmla="*/ 3 h 62"/>
                <a:gd name="T58" fmla="*/ 16 w 88"/>
                <a:gd name="T59" fmla="*/ 0 h 62"/>
                <a:gd name="T60" fmla="*/ 14 w 88"/>
                <a:gd name="T61" fmla="*/ 5 h 62"/>
                <a:gd name="T62" fmla="*/ 15 w 88"/>
                <a:gd name="T63" fmla="*/ 10 h 62"/>
                <a:gd name="T64" fmla="*/ 10 w 88"/>
                <a:gd name="T65" fmla="*/ 12 h 62"/>
                <a:gd name="T66" fmla="*/ 1 w 88"/>
                <a:gd name="T67" fmla="*/ 17 h 62"/>
                <a:gd name="T68" fmla="*/ 0 w 88"/>
                <a:gd name="T69" fmla="*/ 18 h 62"/>
                <a:gd name="T70" fmla="*/ 8 w 88"/>
                <a:gd name="T71" fmla="*/ 28 h 62"/>
                <a:gd name="T72" fmla="*/ 21 w 88"/>
                <a:gd name="T73" fmla="*/ 41 h 62"/>
                <a:gd name="T74" fmla="*/ 29 w 88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62">
                  <a:moveTo>
                    <a:pt x="29" y="33"/>
                  </a:moveTo>
                  <a:cubicBezTo>
                    <a:pt x="29" y="30"/>
                    <a:pt x="32" y="31"/>
                    <a:pt x="34" y="32"/>
                  </a:cubicBezTo>
                  <a:cubicBezTo>
                    <a:pt x="37" y="32"/>
                    <a:pt x="41" y="30"/>
                    <a:pt x="43" y="30"/>
                  </a:cubicBezTo>
                  <a:cubicBezTo>
                    <a:pt x="46" y="30"/>
                    <a:pt x="53" y="38"/>
                    <a:pt x="53" y="41"/>
                  </a:cubicBezTo>
                  <a:cubicBezTo>
                    <a:pt x="53" y="43"/>
                    <a:pt x="53" y="45"/>
                    <a:pt x="54" y="47"/>
                  </a:cubicBezTo>
                  <a:cubicBezTo>
                    <a:pt x="54" y="47"/>
                    <a:pt x="54" y="48"/>
                    <a:pt x="54" y="48"/>
                  </a:cubicBezTo>
                  <a:cubicBezTo>
                    <a:pt x="59" y="47"/>
                    <a:pt x="62" y="46"/>
                    <a:pt x="63" y="46"/>
                  </a:cubicBezTo>
                  <a:cubicBezTo>
                    <a:pt x="64" y="46"/>
                    <a:pt x="67" y="52"/>
                    <a:pt x="66" y="56"/>
                  </a:cubicBezTo>
                  <a:cubicBezTo>
                    <a:pt x="66" y="59"/>
                    <a:pt x="70" y="62"/>
                    <a:pt x="72" y="59"/>
                  </a:cubicBezTo>
                  <a:cubicBezTo>
                    <a:pt x="74" y="57"/>
                    <a:pt x="76" y="54"/>
                    <a:pt x="76" y="56"/>
                  </a:cubicBezTo>
                  <a:cubicBezTo>
                    <a:pt x="76" y="57"/>
                    <a:pt x="77" y="57"/>
                    <a:pt x="79" y="58"/>
                  </a:cubicBezTo>
                  <a:cubicBezTo>
                    <a:pt x="79" y="56"/>
                    <a:pt x="81" y="56"/>
                    <a:pt x="82" y="55"/>
                  </a:cubicBezTo>
                  <a:cubicBezTo>
                    <a:pt x="83" y="53"/>
                    <a:pt x="79" y="50"/>
                    <a:pt x="81" y="48"/>
                  </a:cubicBezTo>
                  <a:cubicBezTo>
                    <a:pt x="82" y="46"/>
                    <a:pt x="84" y="49"/>
                    <a:pt x="86" y="47"/>
                  </a:cubicBezTo>
                  <a:cubicBezTo>
                    <a:pt x="88" y="46"/>
                    <a:pt x="84" y="42"/>
                    <a:pt x="84" y="41"/>
                  </a:cubicBezTo>
                  <a:cubicBezTo>
                    <a:pt x="85" y="39"/>
                    <a:pt x="84" y="37"/>
                    <a:pt x="82" y="36"/>
                  </a:cubicBezTo>
                  <a:cubicBezTo>
                    <a:pt x="80" y="35"/>
                    <a:pt x="81" y="31"/>
                    <a:pt x="82" y="27"/>
                  </a:cubicBezTo>
                  <a:cubicBezTo>
                    <a:pt x="81" y="27"/>
                    <a:pt x="81" y="26"/>
                    <a:pt x="80" y="25"/>
                  </a:cubicBezTo>
                  <a:cubicBezTo>
                    <a:pt x="79" y="24"/>
                    <a:pt x="80" y="19"/>
                    <a:pt x="78" y="19"/>
                  </a:cubicBezTo>
                  <a:cubicBezTo>
                    <a:pt x="75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0" y="3"/>
                    <a:pt x="69" y="2"/>
                  </a:cubicBezTo>
                  <a:cubicBezTo>
                    <a:pt x="68" y="2"/>
                    <a:pt x="63" y="8"/>
                    <a:pt x="61" y="8"/>
                  </a:cubicBezTo>
                  <a:cubicBezTo>
                    <a:pt x="59" y="8"/>
                    <a:pt x="54" y="4"/>
                    <a:pt x="53" y="7"/>
                  </a:cubicBezTo>
                  <a:cubicBezTo>
                    <a:pt x="51" y="10"/>
                    <a:pt x="48" y="6"/>
                    <a:pt x="46" y="8"/>
                  </a:cubicBezTo>
                  <a:cubicBezTo>
                    <a:pt x="44" y="11"/>
                    <a:pt x="43" y="5"/>
                    <a:pt x="43" y="5"/>
                  </a:cubicBezTo>
                  <a:cubicBezTo>
                    <a:pt x="43" y="5"/>
                    <a:pt x="43" y="5"/>
                    <a:pt x="43" y="4"/>
                  </a:cubicBezTo>
                  <a:cubicBezTo>
                    <a:pt x="43" y="4"/>
                    <a:pt x="42" y="4"/>
                    <a:pt x="42" y="4"/>
                  </a:cubicBezTo>
                  <a:cubicBezTo>
                    <a:pt x="36" y="6"/>
                    <a:pt x="25" y="5"/>
                    <a:pt x="25" y="3"/>
                  </a:cubicBezTo>
                  <a:cubicBezTo>
                    <a:pt x="24" y="1"/>
                    <a:pt x="16" y="0"/>
                    <a:pt x="16" y="0"/>
                  </a:cubicBezTo>
                  <a:cubicBezTo>
                    <a:pt x="16" y="0"/>
                    <a:pt x="17" y="4"/>
                    <a:pt x="14" y="5"/>
                  </a:cubicBezTo>
                  <a:cubicBezTo>
                    <a:pt x="11" y="6"/>
                    <a:pt x="15" y="9"/>
                    <a:pt x="15" y="10"/>
                  </a:cubicBezTo>
                  <a:cubicBezTo>
                    <a:pt x="15" y="11"/>
                    <a:pt x="12" y="12"/>
                    <a:pt x="10" y="12"/>
                  </a:cubicBezTo>
                  <a:cubicBezTo>
                    <a:pt x="9" y="11"/>
                    <a:pt x="3" y="15"/>
                    <a:pt x="1" y="17"/>
                  </a:cubicBezTo>
                  <a:cubicBezTo>
                    <a:pt x="1" y="17"/>
                    <a:pt x="0" y="18"/>
                    <a:pt x="0" y="18"/>
                  </a:cubicBezTo>
                  <a:cubicBezTo>
                    <a:pt x="4" y="21"/>
                    <a:pt x="3" y="24"/>
                    <a:pt x="8" y="28"/>
                  </a:cubicBezTo>
                  <a:cubicBezTo>
                    <a:pt x="12" y="30"/>
                    <a:pt x="18" y="34"/>
                    <a:pt x="21" y="41"/>
                  </a:cubicBezTo>
                  <a:cubicBezTo>
                    <a:pt x="24" y="38"/>
                    <a:pt x="29" y="35"/>
                    <a:pt x="29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3" name="Freeform 197"/>
            <p:cNvSpPr>
              <a:spLocks/>
            </p:cNvSpPr>
            <p:nvPr userDrawn="1"/>
          </p:nvSpPr>
          <p:spPr bwMode="auto">
            <a:xfrm>
              <a:off x="6925336" y="4250242"/>
              <a:ext cx="107389" cy="102121"/>
            </a:xfrm>
            <a:custGeom>
              <a:avLst/>
              <a:gdLst>
                <a:gd name="T0" fmla="*/ 40 w 50"/>
                <a:gd name="T1" fmla="*/ 26 h 44"/>
                <a:gd name="T2" fmla="*/ 36 w 50"/>
                <a:gd name="T3" fmla="*/ 22 h 44"/>
                <a:gd name="T4" fmla="*/ 37 w 50"/>
                <a:gd name="T5" fmla="*/ 15 h 44"/>
                <a:gd name="T6" fmla="*/ 38 w 50"/>
                <a:gd name="T7" fmla="*/ 12 h 44"/>
                <a:gd name="T8" fmla="*/ 35 w 50"/>
                <a:gd name="T9" fmla="*/ 10 h 44"/>
                <a:gd name="T10" fmla="*/ 31 w 50"/>
                <a:gd name="T11" fmla="*/ 13 h 44"/>
                <a:gd name="T12" fmla="*/ 25 w 50"/>
                <a:gd name="T13" fmla="*/ 10 h 44"/>
                <a:gd name="T14" fmla="*/ 22 w 50"/>
                <a:gd name="T15" fmla="*/ 0 h 44"/>
                <a:gd name="T16" fmla="*/ 13 w 50"/>
                <a:gd name="T17" fmla="*/ 2 h 44"/>
                <a:gd name="T18" fmla="*/ 12 w 50"/>
                <a:gd name="T19" fmla="*/ 7 h 44"/>
                <a:gd name="T20" fmla="*/ 3 w 50"/>
                <a:gd name="T21" fmla="*/ 15 h 44"/>
                <a:gd name="T22" fmla="*/ 0 w 50"/>
                <a:gd name="T23" fmla="*/ 18 h 44"/>
                <a:gd name="T24" fmla="*/ 15 w 50"/>
                <a:gd name="T25" fmla="*/ 28 h 44"/>
                <a:gd name="T26" fmla="*/ 43 w 50"/>
                <a:gd name="T27" fmla="*/ 43 h 44"/>
                <a:gd name="T28" fmla="*/ 46 w 50"/>
                <a:gd name="T29" fmla="*/ 44 h 44"/>
                <a:gd name="T30" fmla="*/ 49 w 50"/>
                <a:gd name="T31" fmla="*/ 34 h 44"/>
                <a:gd name="T32" fmla="*/ 40 w 50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4">
                  <a:moveTo>
                    <a:pt x="40" y="26"/>
                  </a:moveTo>
                  <a:cubicBezTo>
                    <a:pt x="36" y="23"/>
                    <a:pt x="35" y="23"/>
                    <a:pt x="36" y="22"/>
                  </a:cubicBezTo>
                  <a:cubicBezTo>
                    <a:pt x="38" y="21"/>
                    <a:pt x="38" y="18"/>
                    <a:pt x="37" y="15"/>
                  </a:cubicBezTo>
                  <a:cubicBezTo>
                    <a:pt x="37" y="13"/>
                    <a:pt x="37" y="12"/>
                    <a:pt x="38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3" y="11"/>
                    <a:pt x="31" y="13"/>
                  </a:cubicBezTo>
                  <a:cubicBezTo>
                    <a:pt x="29" y="16"/>
                    <a:pt x="25" y="13"/>
                    <a:pt x="25" y="10"/>
                  </a:cubicBezTo>
                  <a:cubicBezTo>
                    <a:pt x="26" y="6"/>
                    <a:pt x="23" y="0"/>
                    <a:pt x="22" y="0"/>
                  </a:cubicBezTo>
                  <a:cubicBezTo>
                    <a:pt x="21" y="0"/>
                    <a:pt x="18" y="1"/>
                    <a:pt x="13" y="2"/>
                  </a:cubicBezTo>
                  <a:cubicBezTo>
                    <a:pt x="14" y="4"/>
                    <a:pt x="13" y="5"/>
                    <a:pt x="12" y="7"/>
                  </a:cubicBezTo>
                  <a:cubicBezTo>
                    <a:pt x="12" y="9"/>
                    <a:pt x="6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7" y="41"/>
                    <a:pt x="43" y="43"/>
                  </a:cubicBezTo>
                  <a:cubicBezTo>
                    <a:pt x="44" y="44"/>
                    <a:pt x="44" y="44"/>
                    <a:pt x="46" y="44"/>
                  </a:cubicBezTo>
                  <a:cubicBezTo>
                    <a:pt x="47" y="38"/>
                    <a:pt x="49" y="37"/>
                    <a:pt x="49" y="34"/>
                  </a:cubicBezTo>
                  <a:cubicBezTo>
                    <a:pt x="50" y="30"/>
                    <a:pt x="44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4" name="Freeform 198"/>
            <p:cNvSpPr>
              <a:spLocks/>
            </p:cNvSpPr>
            <p:nvPr userDrawn="1"/>
          </p:nvSpPr>
          <p:spPr bwMode="auto">
            <a:xfrm>
              <a:off x="6881709" y="4213771"/>
              <a:ext cx="73830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2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2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2" y="15"/>
                    <a:pt x="32" y="13"/>
                    <a:pt x="32" y="11"/>
                  </a:cubicBezTo>
                  <a:cubicBezTo>
                    <a:pt x="32" y="8"/>
                    <a:pt x="25" y="0"/>
                    <a:pt x="22" y="0"/>
                  </a:cubicBezTo>
                  <a:cubicBezTo>
                    <a:pt x="20" y="0"/>
                    <a:pt x="16" y="2"/>
                    <a:pt x="13" y="2"/>
                  </a:cubicBezTo>
                  <a:cubicBezTo>
                    <a:pt x="11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1" y="12"/>
                    <a:pt x="1" y="13"/>
                    <a:pt x="2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6" y="29"/>
                    <a:pt x="32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5" name="Freeform 199"/>
            <p:cNvSpPr>
              <a:spLocks/>
            </p:cNvSpPr>
            <p:nvPr userDrawn="1"/>
          </p:nvSpPr>
          <p:spPr bwMode="auto">
            <a:xfrm>
              <a:off x="6787744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8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40 w 98"/>
                <a:gd name="T15" fmla="*/ 9 h 73"/>
                <a:gd name="T16" fmla="*/ 24 w 98"/>
                <a:gd name="T17" fmla="*/ 29 h 73"/>
                <a:gd name="T18" fmla="*/ 4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8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1" y="0"/>
                    <a:pt x="46" y="0"/>
                  </a:cubicBezTo>
                  <a:cubicBezTo>
                    <a:pt x="43" y="2"/>
                    <a:pt x="41" y="6"/>
                    <a:pt x="40" y="9"/>
                  </a:cubicBezTo>
                  <a:cubicBezTo>
                    <a:pt x="38" y="15"/>
                    <a:pt x="25" y="22"/>
                    <a:pt x="24" y="29"/>
                  </a:cubicBezTo>
                  <a:cubicBezTo>
                    <a:pt x="24" y="36"/>
                    <a:pt x="12" y="48"/>
                    <a:pt x="4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6" name="Freeform 200"/>
            <p:cNvSpPr>
              <a:spLocks/>
            </p:cNvSpPr>
            <p:nvPr userDrawn="1"/>
          </p:nvSpPr>
          <p:spPr bwMode="auto">
            <a:xfrm>
              <a:off x="6787744" y="3756050"/>
              <a:ext cx="302032" cy="335540"/>
            </a:xfrm>
            <a:custGeom>
              <a:avLst/>
              <a:gdLst>
                <a:gd name="T0" fmla="*/ 11 w 141"/>
                <a:gd name="T1" fmla="*/ 124 h 144"/>
                <a:gd name="T2" fmla="*/ 21 w 141"/>
                <a:gd name="T3" fmla="*/ 124 h 144"/>
                <a:gd name="T4" fmla="*/ 30 w 141"/>
                <a:gd name="T5" fmla="*/ 123 h 144"/>
                <a:gd name="T6" fmla="*/ 37 w 141"/>
                <a:gd name="T7" fmla="*/ 129 h 144"/>
                <a:gd name="T8" fmla="*/ 41 w 141"/>
                <a:gd name="T9" fmla="*/ 129 h 144"/>
                <a:gd name="T10" fmla="*/ 49 w 141"/>
                <a:gd name="T11" fmla="*/ 138 h 144"/>
                <a:gd name="T12" fmla="*/ 55 w 141"/>
                <a:gd name="T13" fmla="*/ 144 h 144"/>
                <a:gd name="T14" fmla="*/ 61 w 141"/>
                <a:gd name="T15" fmla="*/ 140 h 144"/>
                <a:gd name="T16" fmla="*/ 68 w 141"/>
                <a:gd name="T17" fmla="*/ 138 h 144"/>
                <a:gd name="T18" fmla="*/ 74 w 141"/>
                <a:gd name="T19" fmla="*/ 137 h 144"/>
                <a:gd name="T20" fmla="*/ 82 w 141"/>
                <a:gd name="T21" fmla="*/ 137 h 144"/>
                <a:gd name="T22" fmla="*/ 89 w 141"/>
                <a:gd name="T23" fmla="*/ 135 h 144"/>
                <a:gd name="T24" fmla="*/ 135 w 141"/>
                <a:gd name="T25" fmla="*/ 135 h 144"/>
                <a:gd name="T26" fmla="*/ 136 w 141"/>
                <a:gd name="T27" fmla="*/ 125 h 144"/>
                <a:gd name="T28" fmla="*/ 133 w 141"/>
                <a:gd name="T29" fmla="*/ 122 h 144"/>
                <a:gd name="T30" fmla="*/ 122 w 141"/>
                <a:gd name="T31" fmla="*/ 27 h 144"/>
                <a:gd name="T32" fmla="*/ 141 w 141"/>
                <a:gd name="T33" fmla="*/ 27 h 144"/>
                <a:gd name="T34" fmla="*/ 100 w 141"/>
                <a:gd name="T35" fmla="*/ 2 h 144"/>
                <a:gd name="T36" fmla="*/ 98 w 141"/>
                <a:gd name="T37" fmla="*/ 0 h 144"/>
                <a:gd name="T38" fmla="*/ 97 w 141"/>
                <a:gd name="T39" fmla="*/ 15 h 144"/>
                <a:gd name="T40" fmla="*/ 58 w 141"/>
                <a:gd name="T41" fmla="*/ 15 h 144"/>
                <a:gd name="T42" fmla="*/ 58 w 141"/>
                <a:gd name="T43" fmla="*/ 44 h 144"/>
                <a:gd name="T44" fmla="*/ 46 w 141"/>
                <a:gd name="T45" fmla="*/ 52 h 144"/>
                <a:gd name="T46" fmla="*/ 46 w 141"/>
                <a:gd name="T47" fmla="*/ 69 h 144"/>
                <a:gd name="T48" fmla="*/ 0 w 141"/>
                <a:gd name="T49" fmla="*/ 69 h 144"/>
                <a:gd name="T50" fmla="*/ 7 w 141"/>
                <a:gd name="T51" fmla="*/ 81 h 144"/>
                <a:gd name="T52" fmla="*/ 9 w 141"/>
                <a:gd name="T53" fmla="*/ 99 h 144"/>
                <a:gd name="T54" fmla="*/ 6 w 141"/>
                <a:gd name="T55" fmla="*/ 120 h 144"/>
                <a:gd name="T56" fmla="*/ 4 w 141"/>
                <a:gd name="T57" fmla="*/ 129 h 144"/>
                <a:gd name="T58" fmla="*/ 4 w 141"/>
                <a:gd name="T59" fmla="*/ 129 h 144"/>
                <a:gd name="T60" fmla="*/ 11 w 141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1" h="144">
                  <a:moveTo>
                    <a:pt x="11" y="124"/>
                  </a:moveTo>
                  <a:cubicBezTo>
                    <a:pt x="15" y="125"/>
                    <a:pt x="21" y="124"/>
                    <a:pt x="21" y="124"/>
                  </a:cubicBezTo>
                  <a:cubicBezTo>
                    <a:pt x="21" y="124"/>
                    <a:pt x="27" y="122"/>
                    <a:pt x="30" y="123"/>
                  </a:cubicBezTo>
                  <a:cubicBezTo>
                    <a:pt x="34" y="125"/>
                    <a:pt x="37" y="129"/>
                    <a:pt x="37" y="129"/>
                  </a:cubicBezTo>
                  <a:cubicBezTo>
                    <a:pt x="41" y="129"/>
                    <a:pt x="41" y="129"/>
                    <a:pt x="41" y="129"/>
                  </a:cubicBezTo>
                  <a:cubicBezTo>
                    <a:pt x="41" y="129"/>
                    <a:pt x="44" y="137"/>
                    <a:pt x="49" y="138"/>
                  </a:cubicBezTo>
                  <a:cubicBezTo>
                    <a:pt x="52" y="139"/>
                    <a:pt x="54" y="142"/>
                    <a:pt x="55" y="144"/>
                  </a:cubicBezTo>
                  <a:cubicBezTo>
                    <a:pt x="58" y="143"/>
                    <a:pt x="61" y="142"/>
                    <a:pt x="61" y="140"/>
                  </a:cubicBezTo>
                  <a:cubicBezTo>
                    <a:pt x="61" y="137"/>
                    <a:pt x="63" y="133"/>
                    <a:pt x="68" y="138"/>
                  </a:cubicBezTo>
                  <a:cubicBezTo>
                    <a:pt x="73" y="142"/>
                    <a:pt x="73" y="138"/>
                    <a:pt x="74" y="137"/>
                  </a:cubicBezTo>
                  <a:cubicBezTo>
                    <a:pt x="75" y="135"/>
                    <a:pt x="79" y="137"/>
                    <a:pt x="82" y="137"/>
                  </a:cubicBezTo>
                  <a:cubicBezTo>
                    <a:pt x="85" y="137"/>
                    <a:pt x="89" y="135"/>
                    <a:pt x="89" y="135"/>
                  </a:cubicBezTo>
                  <a:cubicBezTo>
                    <a:pt x="89" y="135"/>
                    <a:pt x="133" y="136"/>
                    <a:pt x="135" y="135"/>
                  </a:cubicBezTo>
                  <a:cubicBezTo>
                    <a:pt x="137" y="134"/>
                    <a:pt x="136" y="125"/>
                    <a:pt x="136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1" y="27"/>
                    <a:pt x="141" y="27"/>
                    <a:pt x="141" y="27"/>
                  </a:cubicBezTo>
                  <a:cubicBezTo>
                    <a:pt x="120" y="14"/>
                    <a:pt x="102" y="3"/>
                    <a:pt x="100" y="2"/>
                  </a:cubicBezTo>
                  <a:cubicBezTo>
                    <a:pt x="99" y="1"/>
                    <a:pt x="98" y="0"/>
                    <a:pt x="98" y="0"/>
                  </a:cubicBezTo>
                  <a:cubicBezTo>
                    <a:pt x="98" y="7"/>
                    <a:pt x="98" y="15"/>
                    <a:pt x="97" y="15"/>
                  </a:cubicBezTo>
                  <a:cubicBezTo>
                    <a:pt x="96" y="16"/>
                    <a:pt x="58" y="15"/>
                    <a:pt x="58" y="15"/>
                  </a:cubicBezTo>
                  <a:cubicBezTo>
                    <a:pt x="58" y="15"/>
                    <a:pt x="58" y="42"/>
                    <a:pt x="58" y="44"/>
                  </a:cubicBezTo>
                  <a:cubicBezTo>
                    <a:pt x="58" y="47"/>
                    <a:pt x="46" y="50"/>
                    <a:pt x="46" y="52"/>
                  </a:cubicBezTo>
                  <a:cubicBezTo>
                    <a:pt x="46" y="55"/>
                    <a:pt x="46" y="69"/>
                    <a:pt x="46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6"/>
                    <a:pt x="4" y="79"/>
                    <a:pt x="7" y="81"/>
                  </a:cubicBezTo>
                  <a:cubicBezTo>
                    <a:pt x="10" y="85"/>
                    <a:pt x="4" y="92"/>
                    <a:pt x="9" y="99"/>
                  </a:cubicBezTo>
                  <a:cubicBezTo>
                    <a:pt x="15" y="106"/>
                    <a:pt x="8" y="116"/>
                    <a:pt x="6" y="120"/>
                  </a:cubicBezTo>
                  <a:cubicBezTo>
                    <a:pt x="4" y="122"/>
                    <a:pt x="4" y="126"/>
                    <a:pt x="4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7" name="Freeform 201"/>
            <p:cNvSpPr>
              <a:spLocks/>
            </p:cNvSpPr>
            <p:nvPr userDrawn="1"/>
          </p:nvSpPr>
          <p:spPr bwMode="auto">
            <a:xfrm>
              <a:off x="6905201" y="3819875"/>
              <a:ext cx="417812" cy="393895"/>
            </a:xfrm>
            <a:custGeom>
              <a:avLst/>
              <a:gdLst>
                <a:gd name="T0" fmla="*/ 184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8 w 195"/>
                <a:gd name="T7" fmla="*/ 45 h 169"/>
                <a:gd name="T8" fmla="*/ 86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1 w 195"/>
                <a:gd name="T15" fmla="*/ 98 h 169"/>
                <a:gd name="T16" fmla="*/ 80 w 195"/>
                <a:gd name="T17" fmla="*/ 108 h 169"/>
                <a:gd name="T18" fmla="*/ 34 w 195"/>
                <a:gd name="T19" fmla="*/ 108 h 169"/>
                <a:gd name="T20" fmla="*/ 27 w 195"/>
                <a:gd name="T21" fmla="*/ 110 h 169"/>
                <a:gd name="T22" fmla="*/ 19 w 195"/>
                <a:gd name="T23" fmla="*/ 110 h 169"/>
                <a:gd name="T24" fmla="*/ 13 w 195"/>
                <a:gd name="T25" fmla="*/ 111 h 169"/>
                <a:gd name="T26" fmla="*/ 6 w 195"/>
                <a:gd name="T27" fmla="*/ 113 h 169"/>
                <a:gd name="T28" fmla="*/ 0 w 195"/>
                <a:gd name="T29" fmla="*/ 117 h 169"/>
                <a:gd name="T30" fmla="*/ 1 w 195"/>
                <a:gd name="T31" fmla="*/ 119 h 169"/>
                <a:gd name="T32" fmla="*/ 3 w 195"/>
                <a:gd name="T33" fmla="*/ 122 h 169"/>
                <a:gd name="T34" fmla="*/ 5 w 195"/>
                <a:gd name="T35" fmla="*/ 129 h 169"/>
                <a:gd name="T36" fmla="*/ 11 w 195"/>
                <a:gd name="T37" fmla="*/ 136 h 169"/>
                <a:gd name="T38" fmla="*/ 11 w 195"/>
                <a:gd name="T39" fmla="*/ 144 h 169"/>
                <a:gd name="T40" fmla="*/ 14 w 195"/>
                <a:gd name="T41" fmla="*/ 147 h 169"/>
                <a:gd name="T42" fmla="*/ 21 w 195"/>
                <a:gd name="T43" fmla="*/ 146 h 169"/>
                <a:gd name="T44" fmla="*/ 29 w 195"/>
                <a:gd name="T45" fmla="*/ 147 h 169"/>
                <a:gd name="T46" fmla="*/ 37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8 w 195"/>
                <a:gd name="T55" fmla="*/ 164 h 169"/>
                <a:gd name="T56" fmla="*/ 54 w 195"/>
                <a:gd name="T57" fmla="*/ 165 h 169"/>
                <a:gd name="T58" fmla="*/ 60 w 195"/>
                <a:gd name="T59" fmla="*/ 167 h 169"/>
                <a:gd name="T60" fmla="*/ 66 w 195"/>
                <a:gd name="T61" fmla="*/ 164 h 169"/>
                <a:gd name="T62" fmla="*/ 72 w 195"/>
                <a:gd name="T63" fmla="*/ 163 h 169"/>
                <a:gd name="T64" fmla="*/ 76 w 195"/>
                <a:gd name="T65" fmla="*/ 164 h 169"/>
                <a:gd name="T66" fmla="*/ 80 w 195"/>
                <a:gd name="T67" fmla="*/ 164 h 169"/>
                <a:gd name="T68" fmla="*/ 83 w 195"/>
                <a:gd name="T69" fmla="*/ 156 h 169"/>
                <a:gd name="T70" fmla="*/ 82 w 195"/>
                <a:gd name="T71" fmla="*/ 148 h 169"/>
                <a:gd name="T72" fmla="*/ 92 w 195"/>
                <a:gd name="T73" fmla="*/ 145 h 169"/>
                <a:gd name="T74" fmla="*/ 95 w 195"/>
                <a:gd name="T75" fmla="*/ 138 h 169"/>
                <a:gd name="T76" fmla="*/ 99 w 195"/>
                <a:gd name="T77" fmla="*/ 130 h 169"/>
                <a:gd name="T78" fmla="*/ 106 w 195"/>
                <a:gd name="T79" fmla="*/ 130 h 169"/>
                <a:gd name="T80" fmla="*/ 112 w 195"/>
                <a:gd name="T81" fmla="*/ 125 h 169"/>
                <a:gd name="T82" fmla="*/ 117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0 w 195"/>
                <a:gd name="T89" fmla="*/ 113 h 169"/>
                <a:gd name="T90" fmla="*/ 155 w 195"/>
                <a:gd name="T91" fmla="*/ 114 h 169"/>
                <a:gd name="T92" fmla="*/ 164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4 w 195"/>
                <a:gd name="T101" fmla="*/ 68 h 169"/>
                <a:gd name="T102" fmla="*/ 184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4" y="70"/>
                  </a:moveTo>
                  <a:cubicBezTo>
                    <a:pt x="184" y="70"/>
                    <a:pt x="184" y="61"/>
                    <a:pt x="179" y="58"/>
                  </a:cubicBezTo>
                  <a:cubicBezTo>
                    <a:pt x="173" y="55"/>
                    <a:pt x="166" y="54"/>
                    <a:pt x="166" y="54"/>
                  </a:cubicBezTo>
                  <a:cubicBezTo>
                    <a:pt x="166" y="54"/>
                    <a:pt x="161" y="48"/>
                    <a:pt x="158" y="45"/>
                  </a:cubicBezTo>
                  <a:cubicBezTo>
                    <a:pt x="156" y="43"/>
                    <a:pt x="118" y="19"/>
                    <a:pt x="8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81" y="98"/>
                    <a:pt x="82" y="107"/>
                    <a:pt x="80" y="108"/>
                  </a:cubicBezTo>
                  <a:cubicBezTo>
                    <a:pt x="78" y="109"/>
                    <a:pt x="34" y="108"/>
                    <a:pt x="34" y="108"/>
                  </a:cubicBezTo>
                  <a:cubicBezTo>
                    <a:pt x="34" y="108"/>
                    <a:pt x="30" y="110"/>
                    <a:pt x="27" y="110"/>
                  </a:cubicBezTo>
                  <a:cubicBezTo>
                    <a:pt x="24" y="110"/>
                    <a:pt x="20" y="108"/>
                    <a:pt x="19" y="110"/>
                  </a:cubicBezTo>
                  <a:cubicBezTo>
                    <a:pt x="18" y="111"/>
                    <a:pt x="18" y="115"/>
                    <a:pt x="13" y="111"/>
                  </a:cubicBezTo>
                  <a:cubicBezTo>
                    <a:pt x="8" y="106"/>
                    <a:pt x="6" y="110"/>
                    <a:pt x="6" y="113"/>
                  </a:cubicBezTo>
                  <a:cubicBezTo>
                    <a:pt x="6" y="115"/>
                    <a:pt x="3" y="116"/>
                    <a:pt x="0" y="117"/>
                  </a:cubicBezTo>
                  <a:cubicBezTo>
                    <a:pt x="0" y="118"/>
                    <a:pt x="1" y="119"/>
                    <a:pt x="1" y="119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122"/>
                    <a:pt x="3" y="127"/>
                    <a:pt x="5" y="129"/>
                  </a:cubicBezTo>
                  <a:cubicBezTo>
                    <a:pt x="7" y="131"/>
                    <a:pt x="11" y="134"/>
                    <a:pt x="11" y="136"/>
                  </a:cubicBezTo>
                  <a:cubicBezTo>
                    <a:pt x="11" y="137"/>
                    <a:pt x="11" y="144"/>
                    <a:pt x="11" y="144"/>
                  </a:cubicBezTo>
                  <a:cubicBezTo>
                    <a:pt x="11" y="144"/>
                    <a:pt x="12" y="150"/>
                    <a:pt x="14" y="147"/>
                  </a:cubicBezTo>
                  <a:cubicBezTo>
                    <a:pt x="16" y="145"/>
                    <a:pt x="19" y="149"/>
                    <a:pt x="21" y="146"/>
                  </a:cubicBezTo>
                  <a:cubicBezTo>
                    <a:pt x="22" y="143"/>
                    <a:pt x="27" y="147"/>
                    <a:pt x="29" y="147"/>
                  </a:cubicBezTo>
                  <a:cubicBezTo>
                    <a:pt x="31" y="147"/>
                    <a:pt x="36" y="141"/>
                    <a:pt x="37" y="141"/>
                  </a:cubicBezTo>
                  <a:cubicBezTo>
                    <a:pt x="38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3" y="158"/>
                    <a:pt x="46" y="158"/>
                  </a:cubicBezTo>
                  <a:cubicBezTo>
                    <a:pt x="48" y="158"/>
                    <a:pt x="47" y="163"/>
                    <a:pt x="48" y="164"/>
                  </a:cubicBezTo>
                  <a:cubicBezTo>
                    <a:pt x="50" y="166"/>
                    <a:pt x="53" y="168"/>
                    <a:pt x="54" y="165"/>
                  </a:cubicBezTo>
                  <a:cubicBezTo>
                    <a:pt x="55" y="162"/>
                    <a:pt x="58" y="165"/>
                    <a:pt x="60" y="167"/>
                  </a:cubicBezTo>
                  <a:cubicBezTo>
                    <a:pt x="61" y="169"/>
                    <a:pt x="66" y="166"/>
                    <a:pt x="66" y="164"/>
                  </a:cubicBezTo>
                  <a:cubicBezTo>
                    <a:pt x="67" y="161"/>
                    <a:pt x="73" y="160"/>
                    <a:pt x="72" y="163"/>
                  </a:cubicBezTo>
                  <a:cubicBezTo>
                    <a:pt x="72" y="166"/>
                    <a:pt x="73" y="167"/>
                    <a:pt x="76" y="164"/>
                  </a:cubicBezTo>
                  <a:cubicBezTo>
                    <a:pt x="77" y="164"/>
                    <a:pt x="79" y="164"/>
                    <a:pt x="80" y="164"/>
                  </a:cubicBezTo>
                  <a:cubicBezTo>
                    <a:pt x="81" y="160"/>
                    <a:pt x="82" y="157"/>
                    <a:pt x="83" y="156"/>
                  </a:cubicBezTo>
                  <a:cubicBezTo>
                    <a:pt x="84" y="154"/>
                    <a:pt x="80" y="149"/>
                    <a:pt x="82" y="148"/>
                  </a:cubicBezTo>
                  <a:cubicBezTo>
                    <a:pt x="84" y="148"/>
                    <a:pt x="90" y="149"/>
                    <a:pt x="92" y="145"/>
                  </a:cubicBezTo>
                  <a:cubicBezTo>
                    <a:pt x="93" y="140"/>
                    <a:pt x="95" y="138"/>
                    <a:pt x="95" y="138"/>
                  </a:cubicBezTo>
                  <a:cubicBezTo>
                    <a:pt x="95" y="138"/>
                    <a:pt x="96" y="128"/>
                    <a:pt x="99" y="130"/>
                  </a:cubicBezTo>
                  <a:cubicBezTo>
                    <a:pt x="102" y="132"/>
                    <a:pt x="106" y="134"/>
                    <a:pt x="106" y="130"/>
                  </a:cubicBezTo>
                  <a:cubicBezTo>
                    <a:pt x="107" y="126"/>
                    <a:pt x="110" y="129"/>
                    <a:pt x="112" y="125"/>
                  </a:cubicBezTo>
                  <a:cubicBezTo>
                    <a:pt x="113" y="122"/>
                    <a:pt x="115" y="122"/>
                    <a:pt x="117" y="123"/>
                  </a:cubicBezTo>
                  <a:cubicBezTo>
                    <a:pt x="119" y="123"/>
                    <a:pt x="122" y="122"/>
                    <a:pt x="122" y="120"/>
                  </a:cubicBezTo>
                  <a:cubicBezTo>
                    <a:pt x="122" y="118"/>
                    <a:pt x="127" y="119"/>
                    <a:pt x="132" y="117"/>
                  </a:cubicBezTo>
                  <a:cubicBezTo>
                    <a:pt x="136" y="114"/>
                    <a:pt x="138" y="111"/>
                    <a:pt x="140" y="113"/>
                  </a:cubicBezTo>
                  <a:cubicBezTo>
                    <a:pt x="142" y="115"/>
                    <a:pt x="153" y="114"/>
                    <a:pt x="155" y="114"/>
                  </a:cubicBezTo>
                  <a:cubicBezTo>
                    <a:pt x="157" y="113"/>
                    <a:pt x="160" y="110"/>
                    <a:pt x="164" y="111"/>
                  </a:cubicBezTo>
                  <a:cubicBezTo>
                    <a:pt x="168" y="111"/>
                    <a:pt x="178" y="109"/>
                    <a:pt x="183" y="109"/>
                  </a:cubicBezTo>
                  <a:cubicBezTo>
                    <a:pt x="187" y="109"/>
                    <a:pt x="188" y="106"/>
                    <a:pt x="190" y="104"/>
                  </a:cubicBezTo>
                  <a:cubicBezTo>
                    <a:pt x="191" y="103"/>
                    <a:pt x="192" y="97"/>
                    <a:pt x="194" y="96"/>
                  </a:cubicBezTo>
                  <a:cubicBezTo>
                    <a:pt x="195" y="96"/>
                    <a:pt x="194" y="76"/>
                    <a:pt x="194" y="68"/>
                  </a:cubicBezTo>
                  <a:cubicBezTo>
                    <a:pt x="190" y="68"/>
                    <a:pt x="184" y="70"/>
                    <a:pt x="184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8" name="Freeform 202"/>
            <p:cNvSpPr>
              <a:spLocks/>
            </p:cNvSpPr>
            <p:nvPr userDrawn="1"/>
          </p:nvSpPr>
          <p:spPr bwMode="auto">
            <a:xfrm>
              <a:off x="7076353" y="4077002"/>
              <a:ext cx="206389" cy="149534"/>
            </a:xfrm>
            <a:custGeom>
              <a:avLst/>
              <a:gdLst>
                <a:gd name="T0" fmla="*/ 95 w 96"/>
                <a:gd name="T1" fmla="*/ 36 h 64"/>
                <a:gd name="T2" fmla="*/ 90 w 96"/>
                <a:gd name="T3" fmla="*/ 34 h 64"/>
                <a:gd name="T4" fmla="*/ 89 w 96"/>
                <a:gd name="T5" fmla="*/ 28 h 64"/>
                <a:gd name="T6" fmla="*/ 83 w 96"/>
                <a:gd name="T7" fmla="*/ 29 h 64"/>
                <a:gd name="T8" fmla="*/ 79 w 96"/>
                <a:gd name="T9" fmla="*/ 25 h 64"/>
                <a:gd name="T10" fmla="*/ 77 w 96"/>
                <a:gd name="T11" fmla="*/ 21 h 64"/>
                <a:gd name="T12" fmla="*/ 71 w 96"/>
                <a:gd name="T13" fmla="*/ 15 h 64"/>
                <a:gd name="T14" fmla="*/ 67 w 96"/>
                <a:gd name="T15" fmla="*/ 9 h 64"/>
                <a:gd name="T16" fmla="*/ 67 w 96"/>
                <a:gd name="T17" fmla="*/ 3 h 64"/>
                <a:gd name="T18" fmla="*/ 60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7 w 96"/>
                <a:gd name="T25" fmla="*/ 12 h 64"/>
                <a:gd name="T26" fmla="*/ 32 w 96"/>
                <a:gd name="T27" fmla="*/ 14 h 64"/>
                <a:gd name="T28" fmla="*/ 26 w 96"/>
                <a:gd name="T29" fmla="*/ 19 h 64"/>
                <a:gd name="T30" fmla="*/ 19 w 96"/>
                <a:gd name="T31" fmla="*/ 19 h 64"/>
                <a:gd name="T32" fmla="*/ 15 w 96"/>
                <a:gd name="T33" fmla="*/ 27 h 64"/>
                <a:gd name="T34" fmla="*/ 12 w 96"/>
                <a:gd name="T35" fmla="*/ 34 h 64"/>
                <a:gd name="T36" fmla="*/ 2 w 96"/>
                <a:gd name="T37" fmla="*/ 37 h 64"/>
                <a:gd name="T38" fmla="*/ 3 w 96"/>
                <a:gd name="T39" fmla="*/ 45 h 64"/>
                <a:gd name="T40" fmla="*/ 0 w 96"/>
                <a:gd name="T41" fmla="*/ 53 h 64"/>
                <a:gd name="T42" fmla="*/ 5 w 96"/>
                <a:gd name="T43" fmla="*/ 56 h 64"/>
                <a:gd name="T44" fmla="*/ 16 w 96"/>
                <a:gd name="T45" fmla="*/ 61 h 64"/>
                <a:gd name="T46" fmla="*/ 29 w 96"/>
                <a:gd name="T47" fmla="*/ 59 h 64"/>
                <a:gd name="T48" fmla="*/ 33 w 96"/>
                <a:gd name="T49" fmla="*/ 58 h 64"/>
                <a:gd name="T50" fmla="*/ 31 w 96"/>
                <a:gd name="T51" fmla="*/ 47 h 64"/>
                <a:gd name="T52" fmla="*/ 60 w 96"/>
                <a:gd name="T53" fmla="*/ 48 h 64"/>
                <a:gd name="T54" fmla="*/ 65 w 96"/>
                <a:gd name="T55" fmla="*/ 45 h 64"/>
                <a:gd name="T56" fmla="*/ 76 w 96"/>
                <a:gd name="T57" fmla="*/ 46 h 64"/>
                <a:gd name="T58" fmla="*/ 82 w 96"/>
                <a:gd name="T59" fmla="*/ 42 h 64"/>
                <a:gd name="T60" fmla="*/ 92 w 96"/>
                <a:gd name="T61" fmla="*/ 40 h 64"/>
                <a:gd name="T62" fmla="*/ 95 w 96"/>
                <a:gd name="T63" fmla="*/ 36 h 64"/>
                <a:gd name="T64" fmla="*/ 95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5" y="36"/>
                  </a:moveTo>
                  <a:cubicBezTo>
                    <a:pt x="93" y="35"/>
                    <a:pt x="91" y="34"/>
                    <a:pt x="90" y="34"/>
                  </a:cubicBezTo>
                  <a:cubicBezTo>
                    <a:pt x="89" y="34"/>
                    <a:pt x="90" y="29"/>
                    <a:pt x="89" y="28"/>
                  </a:cubicBezTo>
                  <a:cubicBezTo>
                    <a:pt x="89" y="27"/>
                    <a:pt x="86" y="30"/>
                    <a:pt x="83" y="29"/>
                  </a:cubicBezTo>
                  <a:cubicBezTo>
                    <a:pt x="81" y="28"/>
                    <a:pt x="81" y="25"/>
                    <a:pt x="79" y="25"/>
                  </a:cubicBezTo>
                  <a:cubicBezTo>
                    <a:pt x="77" y="25"/>
                    <a:pt x="77" y="23"/>
                    <a:pt x="77" y="21"/>
                  </a:cubicBezTo>
                  <a:cubicBezTo>
                    <a:pt x="77" y="19"/>
                    <a:pt x="73" y="17"/>
                    <a:pt x="71" y="15"/>
                  </a:cubicBezTo>
                  <a:cubicBezTo>
                    <a:pt x="69" y="14"/>
                    <a:pt x="69" y="10"/>
                    <a:pt x="67" y="9"/>
                  </a:cubicBezTo>
                  <a:cubicBezTo>
                    <a:pt x="67" y="9"/>
                    <a:pt x="67" y="6"/>
                    <a:pt x="67" y="3"/>
                  </a:cubicBezTo>
                  <a:cubicBezTo>
                    <a:pt x="64" y="3"/>
                    <a:pt x="61" y="3"/>
                    <a:pt x="60" y="2"/>
                  </a:cubicBezTo>
                  <a:cubicBezTo>
                    <a:pt x="58" y="0"/>
                    <a:pt x="56" y="3"/>
                    <a:pt x="52" y="6"/>
                  </a:cubicBezTo>
                  <a:cubicBezTo>
                    <a:pt x="47" y="8"/>
                    <a:pt x="42" y="7"/>
                    <a:pt x="42" y="9"/>
                  </a:cubicBezTo>
                  <a:cubicBezTo>
                    <a:pt x="42" y="11"/>
                    <a:pt x="39" y="12"/>
                    <a:pt x="37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0" y="18"/>
                    <a:pt x="27" y="15"/>
                    <a:pt x="26" y="19"/>
                  </a:cubicBezTo>
                  <a:cubicBezTo>
                    <a:pt x="26" y="23"/>
                    <a:pt x="22" y="21"/>
                    <a:pt x="19" y="19"/>
                  </a:cubicBezTo>
                  <a:cubicBezTo>
                    <a:pt x="16" y="17"/>
                    <a:pt x="15" y="27"/>
                    <a:pt x="15" y="27"/>
                  </a:cubicBezTo>
                  <a:cubicBezTo>
                    <a:pt x="15" y="27"/>
                    <a:pt x="13" y="29"/>
                    <a:pt x="12" y="34"/>
                  </a:cubicBezTo>
                  <a:cubicBezTo>
                    <a:pt x="10" y="38"/>
                    <a:pt x="4" y="37"/>
                    <a:pt x="2" y="37"/>
                  </a:cubicBezTo>
                  <a:cubicBezTo>
                    <a:pt x="0" y="38"/>
                    <a:pt x="4" y="43"/>
                    <a:pt x="3" y="45"/>
                  </a:cubicBezTo>
                  <a:cubicBezTo>
                    <a:pt x="2" y="46"/>
                    <a:pt x="1" y="49"/>
                    <a:pt x="0" y="53"/>
                  </a:cubicBezTo>
                  <a:cubicBezTo>
                    <a:pt x="2" y="53"/>
                    <a:pt x="5" y="55"/>
                    <a:pt x="5" y="56"/>
                  </a:cubicBezTo>
                  <a:cubicBezTo>
                    <a:pt x="6" y="58"/>
                    <a:pt x="13" y="64"/>
                    <a:pt x="16" y="61"/>
                  </a:cubicBezTo>
                  <a:cubicBezTo>
                    <a:pt x="19" y="58"/>
                    <a:pt x="27" y="57"/>
                    <a:pt x="29" y="59"/>
                  </a:cubicBezTo>
                  <a:cubicBezTo>
                    <a:pt x="32" y="61"/>
                    <a:pt x="33" y="60"/>
                    <a:pt x="33" y="58"/>
                  </a:cubicBezTo>
                  <a:cubicBezTo>
                    <a:pt x="34" y="56"/>
                    <a:pt x="30" y="49"/>
                    <a:pt x="31" y="47"/>
                  </a:cubicBezTo>
                  <a:cubicBezTo>
                    <a:pt x="33" y="45"/>
                    <a:pt x="59" y="46"/>
                    <a:pt x="60" y="48"/>
                  </a:cubicBezTo>
                  <a:cubicBezTo>
                    <a:pt x="62" y="50"/>
                    <a:pt x="62" y="45"/>
                    <a:pt x="65" y="45"/>
                  </a:cubicBezTo>
                  <a:cubicBezTo>
                    <a:pt x="68" y="45"/>
                    <a:pt x="74" y="47"/>
                    <a:pt x="76" y="46"/>
                  </a:cubicBezTo>
                  <a:cubicBezTo>
                    <a:pt x="78" y="46"/>
                    <a:pt x="80" y="42"/>
                    <a:pt x="82" y="42"/>
                  </a:cubicBezTo>
                  <a:cubicBezTo>
                    <a:pt x="84" y="42"/>
                    <a:pt x="90" y="42"/>
                    <a:pt x="92" y="40"/>
                  </a:cubicBezTo>
                  <a:cubicBezTo>
                    <a:pt x="93" y="39"/>
                    <a:pt x="96" y="39"/>
                    <a:pt x="95" y="36"/>
                  </a:cubicBezTo>
                  <a:cubicBezTo>
                    <a:pt x="95" y="36"/>
                    <a:pt x="95" y="36"/>
                    <a:pt x="95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9" name="Freeform 203"/>
            <p:cNvSpPr>
              <a:spLocks/>
            </p:cNvSpPr>
            <p:nvPr userDrawn="1"/>
          </p:nvSpPr>
          <p:spPr bwMode="auto">
            <a:xfrm>
              <a:off x="7220657" y="3858171"/>
              <a:ext cx="387609" cy="306363"/>
            </a:xfrm>
            <a:custGeom>
              <a:avLst/>
              <a:gdLst>
                <a:gd name="T0" fmla="*/ 173 w 181"/>
                <a:gd name="T1" fmla="*/ 19 h 131"/>
                <a:gd name="T2" fmla="*/ 172 w 181"/>
                <a:gd name="T3" fmla="*/ 5 h 131"/>
                <a:gd name="T4" fmla="*/ 163 w 181"/>
                <a:gd name="T5" fmla="*/ 10 h 131"/>
                <a:gd name="T6" fmla="*/ 155 w 181"/>
                <a:gd name="T7" fmla="*/ 3 h 131"/>
                <a:gd name="T8" fmla="*/ 138 w 181"/>
                <a:gd name="T9" fmla="*/ 0 h 131"/>
                <a:gd name="T10" fmla="*/ 88 w 181"/>
                <a:gd name="T11" fmla="*/ 29 h 131"/>
                <a:gd name="T12" fmla="*/ 67 w 181"/>
                <a:gd name="T13" fmla="*/ 45 h 131"/>
                <a:gd name="T14" fmla="*/ 49 w 181"/>
                <a:gd name="T15" fmla="*/ 50 h 131"/>
                <a:gd name="T16" fmla="*/ 47 w 181"/>
                <a:gd name="T17" fmla="*/ 51 h 131"/>
                <a:gd name="T18" fmla="*/ 47 w 181"/>
                <a:gd name="T19" fmla="*/ 79 h 131"/>
                <a:gd name="T20" fmla="*/ 43 w 181"/>
                <a:gd name="T21" fmla="*/ 87 h 131"/>
                <a:gd name="T22" fmla="*/ 36 w 181"/>
                <a:gd name="T23" fmla="*/ 92 h 131"/>
                <a:gd name="T24" fmla="*/ 17 w 181"/>
                <a:gd name="T25" fmla="*/ 94 h 131"/>
                <a:gd name="T26" fmla="*/ 8 w 181"/>
                <a:gd name="T27" fmla="*/ 97 h 131"/>
                <a:gd name="T28" fmla="*/ 0 w 181"/>
                <a:gd name="T29" fmla="*/ 97 h 131"/>
                <a:gd name="T30" fmla="*/ 0 w 181"/>
                <a:gd name="T31" fmla="*/ 103 h 131"/>
                <a:gd name="T32" fmla="*/ 4 w 181"/>
                <a:gd name="T33" fmla="*/ 109 h 131"/>
                <a:gd name="T34" fmla="*/ 10 w 181"/>
                <a:gd name="T35" fmla="*/ 115 h 131"/>
                <a:gd name="T36" fmla="*/ 12 w 181"/>
                <a:gd name="T37" fmla="*/ 119 h 131"/>
                <a:gd name="T38" fmla="*/ 16 w 181"/>
                <a:gd name="T39" fmla="*/ 123 h 131"/>
                <a:gd name="T40" fmla="*/ 22 w 181"/>
                <a:gd name="T41" fmla="*/ 122 h 131"/>
                <a:gd name="T42" fmla="*/ 23 w 181"/>
                <a:gd name="T43" fmla="*/ 128 h 131"/>
                <a:gd name="T44" fmla="*/ 28 w 181"/>
                <a:gd name="T45" fmla="*/ 130 h 131"/>
                <a:gd name="T46" fmla="*/ 32 w 181"/>
                <a:gd name="T47" fmla="*/ 125 h 131"/>
                <a:gd name="T48" fmla="*/ 36 w 181"/>
                <a:gd name="T49" fmla="*/ 130 h 131"/>
                <a:gd name="T50" fmla="*/ 41 w 181"/>
                <a:gd name="T51" fmla="*/ 128 h 131"/>
                <a:gd name="T52" fmla="*/ 46 w 181"/>
                <a:gd name="T53" fmla="*/ 121 h 131"/>
                <a:gd name="T54" fmla="*/ 49 w 181"/>
                <a:gd name="T55" fmla="*/ 112 h 131"/>
                <a:gd name="T56" fmla="*/ 59 w 181"/>
                <a:gd name="T57" fmla="*/ 112 h 131"/>
                <a:gd name="T58" fmla="*/ 66 w 181"/>
                <a:gd name="T59" fmla="*/ 110 h 131"/>
                <a:gd name="T60" fmla="*/ 76 w 181"/>
                <a:gd name="T61" fmla="*/ 112 h 131"/>
                <a:gd name="T62" fmla="*/ 82 w 181"/>
                <a:gd name="T63" fmla="*/ 118 h 131"/>
                <a:gd name="T64" fmla="*/ 92 w 181"/>
                <a:gd name="T65" fmla="*/ 116 h 131"/>
                <a:gd name="T66" fmla="*/ 101 w 181"/>
                <a:gd name="T67" fmla="*/ 120 h 131"/>
                <a:gd name="T68" fmla="*/ 112 w 181"/>
                <a:gd name="T69" fmla="*/ 120 h 131"/>
                <a:gd name="T70" fmla="*/ 121 w 181"/>
                <a:gd name="T71" fmla="*/ 115 h 131"/>
                <a:gd name="T72" fmla="*/ 136 w 181"/>
                <a:gd name="T73" fmla="*/ 115 h 131"/>
                <a:gd name="T74" fmla="*/ 145 w 181"/>
                <a:gd name="T75" fmla="*/ 117 h 131"/>
                <a:gd name="T76" fmla="*/ 153 w 181"/>
                <a:gd name="T77" fmla="*/ 110 h 131"/>
                <a:gd name="T78" fmla="*/ 155 w 181"/>
                <a:gd name="T79" fmla="*/ 110 h 131"/>
                <a:gd name="T80" fmla="*/ 155 w 181"/>
                <a:gd name="T81" fmla="*/ 107 h 131"/>
                <a:gd name="T82" fmla="*/ 158 w 181"/>
                <a:gd name="T83" fmla="*/ 98 h 131"/>
                <a:gd name="T84" fmla="*/ 176 w 181"/>
                <a:gd name="T85" fmla="*/ 76 h 131"/>
                <a:gd name="T86" fmla="*/ 178 w 181"/>
                <a:gd name="T87" fmla="*/ 49 h 131"/>
                <a:gd name="T88" fmla="*/ 180 w 181"/>
                <a:gd name="T89" fmla="*/ 38 h 131"/>
                <a:gd name="T90" fmla="*/ 178 w 181"/>
                <a:gd name="T91" fmla="*/ 29 h 131"/>
                <a:gd name="T92" fmla="*/ 173 w 181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1" h="131">
                  <a:moveTo>
                    <a:pt x="173" y="19"/>
                  </a:moveTo>
                  <a:cubicBezTo>
                    <a:pt x="173" y="18"/>
                    <a:pt x="172" y="11"/>
                    <a:pt x="172" y="5"/>
                  </a:cubicBezTo>
                  <a:cubicBezTo>
                    <a:pt x="163" y="10"/>
                    <a:pt x="163" y="10"/>
                    <a:pt x="163" y="10"/>
                  </a:cubicBezTo>
                  <a:cubicBezTo>
                    <a:pt x="163" y="10"/>
                    <a:pt x="160" y="6"/>
                    <a:pt x="155" y="3"/>
                  </a:cubicBezTo>
                  <a:cubicBezTo>
                    <a:pt x="151" y="0"/>
                    <a:pt x="138" y="0"/>
                    <a:pt x="138" y="0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7" y="45"/>
                    <a:pt x="53" y="50"/>
                    <a:pt x="49" y="50"/>
                  </a:cubicBezTo>
                  <a:cubicBezTo>
                    <a:pt x="48" y="50"/>
                    <a:pt x="48" y="51"/>
                    <a:pt x="47" y="51"/>
                  </a:cubicBezTo>
                  <a:cubicBezTo>
                    <a:pt x="47" y="59"/>
                    <a:pt x="48" y="79"/>
                    <a:pt x="47" y="79"/>
                  </a:cubicBezTo>
                  <a:cubicBezTo>
                    <a:pt x="45" y="80"/>
                    <a:pt x="44" y="86"/>
                    <a:pt x="43" y="87"/>
                  </a:cubicBezTo>
                  <a:cubicBezTo>
                    <a:pt x="41" y="89"/>
                    <a:pt x="40" y="92"/>
                    <a:pt x="36" y="92"/>
                  </a:cubicBezTo>
                  <a:cubicBezTo>
                    <a:pt x="31" y="92"/>
                    <a:pt x="21" y="94"/>
                    <a:pt x="17" y="94"/>
                  </a:cubicBezTo>
                  <a:cubicBezTo>
                    <a:pt x="13" y="93"/>
                    <a:pt x="10" y="96"/>
                    <a:pt x="8" y="97"/>
                  </a:cubicBezTo>
                  <a:cubicBezTo>
                    <a:pt x="7" y="97"/>
                    <a:pt x="4" y="97"/>
                    <a:pt x="0" y="97"/>
                  </a:cubicBezTo>
                  <a:cubicBezTo>
                    <a:pt x="0" y="100"/>
                    <a:pt x="0" y="103"/>
                    <a:pt x="0" y="103"/>
                  </a:cubicBezTo>
                  <a:cubicBezTo>
                    <a:pt x="2" y="104"/>
                    <a:pt x="2" y="108"/>
                    <a:pt x="4" y="109"/>
                  </a:cubicBezTo>
                  <a:cubicBezTo>
                    <a:pt x="6" y="111"/>
                    <a:pt x="10" y="113"/>
                    <a:pt x="10" y="115"/>
                  </a:cubicBezTo>
                  <a:cubicBezTo>
                    <a:pt x="10" y="117"/>
                    <a:pt x="10" y="119"/>
                    <a:pt x="12" y="119"/>
                  </a:cubicBezTo>
                  <a:cubicBezTo>
                    <a:pt x="14" y="119"/>
                    <a:pt x="14" y="122"/>
                    <a:pt x="16" y="123"/>
                  </a:cubicBezTo>
                  <a:cubicBezTo>
                    <a:pt x="19" y="124"/>
                    <a:pt x="22" y="121"/>
                    <a:pt x="22" y="122"/>
                  </a:cubicBezTo>
                  <a:cubicBezTo>
                    <a:pt x="23" y="123"/>
                    <a:pt x="22" y="128"/>
                    <a:pt x="23" y="128"/>
                  </a:cubicBezTo>
                  <a:cubicBezTo>
                    <a:pt x="24" y="128"/>
                    <a:pt x="26" y="129"/>
                    <a:pt x="28" y="130"/>
                  </a:cubicBezTo>
                  <a:cubicBezTo>
                    <a:pt x="27" y="128"/>
                    <a:pt x="29" y="124"/>
                    <a:pt x="32" y="125"/>
                  </a:cubicBezTo>
                  <a:cubicBezTo>
                    <a:pt x="36" y="126"/>
                    <a:pt x="33" y="129"/>
                    <a:pt x="36" y="130"/>
                  </a:cubicBezTo>
                  <a:cubicBezTo>
                    <a:pt x="39" y="131"/>
                    <a:pt x="41" y="131"/>
                    <a:pt x="41" y="128"/>
                  </a:cubicBezTo>
                  <a:cubicBezTo>
                    <a:pt x="41" y="126"/>
                    <a:pt x="45" y="122"/>
                    <a:pt x="46" y="121"/>
                  </a:cubicBezTo>
                  <a:cubicBezTo>
                    <a:pt x="47" y="120"/>
                    <a:pt x="47" y="114"/>
                    <a:pt x="49" y="112"/>
                  </a:cubicBezTo>
                  <a:cubicBezTo>
                    <a:pt x="51" y="110"/>
                    <a:pt x="57" y="112"/>
                    <a:pt x="59" y="112"/>
                  </a:cubicBezTo>
                  <a:cubicBezTo>
                    <a:pt x="62" y="112"/>
                    <a:pt x="63" y="108"/>
                    <a:pt x="66" y="110"/>
                  </a:cubicBezTo>
                  <a:cubicBezTo>
                    <a:pt x="69" y="112"/>
                    <a:pt x="73" y="110"/>
                    <a:pt x="76" y="112"/>
                  </a:cubicBezTo>
                  <a:cubicBezTo>
                    <a:pt x="78" y="115"/>
                    <a:pt x="79" y="120"/>
                    <a:pt x="82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4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2" y="120"/>
                  </a:cubicBezTo>
                  <a:cubicBezTo>
                    <a:pt x="114" y="119"/>
                    <a:pt x="118" y="115"/>
                    <a:pt x="121" y="115"/>
                  </a:cubicBezTo>
                  <a:cubicBezTo>
                    <a:pt x="124" y="115"/>
                    <a:pt x="133" y="114"/>
                    <a:pt x="136" y="115"/>
                  </a:cubicBezTo>
                  <a:cubicBezTo>
                    <a:pt x="138" y="116"/>
                    <a:pt x="142" y="118"/>
                    <a:pt x="145" y="117"/>
                  </a:cubicBezTo>
                  <a:cubicBezTo>
                    <a:pt x="148" y="116"/>
                    <a:pt x="151" y="111"/>
                    <a:pt x="153" y="110"/>
                  </a:cubicBezTo>
                  <a:cubicBezTo>
                    <a:pt x="154" y="110"/>
                    <a:pt x="155" y="110"/>
                    <a:pt x="155" y="110"/>
                  </a:cubicBezTo>
                  <a:cubicBezTo>
                    <a:pt x="155" y="109"/>
                    <a:pt x="155" y="108"/>
                    <a:pt x="155" y="107"/>
                  </a:cubicBezTo>
                  <a:cubicBezTo>
                    <a:pt x="155" y="101"/>
                    <a:pt x="157" y="103"/>
                    <a:pt x="158" y="98"/>
                  </a:cubicBezTo>
                  <a:cubicBezTo>
                    <a:pt x="159" y="92"/>
                    <a:pt x="175" y="77"/>
                    <a:pt x="176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8" y="42"/>
                    <a:pt x="180" y="38"/>
                  </a:cubicBezTo>
                  <a:cubicBezTo>
                    <a:pt x="181" y="33"/>
                    <a:pt x="177" y="33"/>
                    <a:pt x="178" y="29"/>
                  </a:cubicBezTo>
                  <a:cubicBezTo>
                    <a:pt x="178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0" name="Freeform 204"/>
            <p:cNvSpPr>
              <a:spLocks/>
            </p:cNvSpPr>
            <p:nvPr userDrawn="1"/>
          </p:nvSpPr>
          <p:spPr bwMode="auto">
            <a:xfrm>
              <a:off x="7552893" y="3858171"/>
              <a:ext cx="250016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8 w 117"/>
                <a:gd name="T7" fmla="*/ 19 h 180"/>
                <a:gd name="T8" fmla="*/ 23 w 117"/>
                <a:gd name="T9" fmla="*/ 29 h 180"/>
                <a:gd name="T10" fmla="*/ 25 w 117"/>
                <a:gd name="T11" fmla="*/ 38 h 180"/>
                <a:gd name="T12" fmla="*/ 23 w 117"/>
                <a:gd name="T13" fmla="*/ 49 h 180"/>
                <a:gd name="T14" fmla="*/ 21 w 117"/>
                <a:gd name="T15" fmla="*/ 76 h 180"/>
                <a:gd name="T16" fmla="*/ 3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3 w 117"/>
                <a:gd name="T23" fmla="*/ 113 h 180"/>
                <a:gd name="T24" fmla="*/ 8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1 w 117"/>
                <a:gd name="T49" fmla="*/ 168 h 180"/>
                <a:gd name="T50" fmla="*/ 61 w 117"/>
                <a:gd name="T51" fmla="*/ 162 h 180"/>
                <a:gd name="T52" fmla="*/ 78 w 117"/>
                <a:gd name="T53" fmla="*/ 159 h 180"/>
                <a:gd name="T54" fmla="*/ 89 w 117"/>
                <a:gd name="T55" fmla="*/ 148 h 180"/>
                <a:gd name="T56" fmla="*/ 92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9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6 w 117"/>
                <a:gd name="T73" fmla="*/ 106 h 180"/>
                <a:gd name="T74" fmla="*/ 101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8" y="18"/>
                    <a:pt x="18" y="19"/>
                  </a:cubicBezTo>
                  <a:cubicBezTo>
                    <a:pt x="18" y="22"/>
                    <a:pt x="23" y="25"/>
                    <a:pt x="23" y="29"/>
                  </a:cubicBezTo>
                  <a:cubicBezTo>
                    <a:pt x="22" y="33"/>
                    <a:pt x="26" y="33"/>
                    <a:pt x="25" y="38"/>
                  </a:cubicBezTo>
                  <a:cubicBezTo>
                    <a:pt x="23" y="42"/>
                    <a:pt x="23" y="46"/>
                    <a:pt x="23" y="49"/>
                  </a:cubicBezTo>
                  <a:cubicBezTo>
                    <a:pt x="23" y="52"/>
                    <a:pt x="23" y="75"/>
                    <a:pt x="21" y="76"/>
                  </a:cubicBezTo>
                  <a:cubicBezTo>
                    <a:pt x="20" y="77"/>
                    <a:pt x="4" y="92"/>
                    <a:pt x="3" y="98"/>
                  </a:cubicBezTo>
                  <a:cubicBezTo>
                    <a:pt x="2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3" y="113"/>
                  </a:cubicBezTo>
                  <a:cubicBezTo>
                    <a:pt x="4" y="114"/>
                    <a:pt x="4" y="117"/>
                    <a:pt x="8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5" y="130"/>
                    <a:pt x="17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1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5" y="157"/>
                    <a:pt x="9" y="161"/>
                  </a:cubicBezTo>
                  <a:cubicBezTo>
                    <a:pt x="14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5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1" y="168"/>
                  </a:cubicBezTo>
                  <a:cubicBezTo>
                    <a:pt x="63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8" y="159"/>
                  </a:cubicBezTo>
                  <a:cubicBezTo>
                    <a:pt x="82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2" y="143"/>
                  </a:cubicBezTo>
                  <a:cubicBezTo>
                    <a:pt x="94" y="141"/>
                    <a:pt x="99" y="138"/>
                    <a:pt x="101" y="139"/>
                  </a:cubicBezTo>
                  <a:cubicBezTo>
                    <a:pt x="102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9" y="132"/>
                    <a:pt x="99" y="128"/>
                  </a:cubicBezTo>
                  <a:cubicBezTo>
                    <a:pt x="99" y="124"/>
                    <a:pt x="100" y="120"/>
                    <a:pt x="96" y="120"/>
                  </a:cubicBezTo>
                  <a:cubicBezTo>
                    <a:pt x="93" y="120"/>
                    <a:pt x="92" y="117"/>
                    <a:pt x="95" y="114"/>
                  </a:cubicBezTo>
                  <a:cubicBezTo>
                    <a:pt x="98" y="111"/>
                    <a:pt x="91" y="106"/>
                    <a:pt x="96" y="106"/>
                  </a:cubicBezTo>
                  <a:cubicBezTo>
                    <a:pt x="101" y="106"/>
                    <a:pt x="97" y="99"/>
                    <a:pt x="101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Freeform 206"/>
            <p:cNvSpPr>
              <a:spLocks/>
            </p:cNvSpPr>
            <p:nvPr userDrawn="1"/>
          </p:nvSpPr>
          <p:spPr bwMode="auto">
            <a:xfrm>
              <a:off x="7818011" y="3628398"/>
              <a:ext cx="271829" cy="275363"/>
            </a:xfrm>
            <a:custGeom>
              <a:avLst/>
              <a:gdLst>
                <a:gd name="T0" fmla="*/ 119 w 127"/>
                <a:gd name="T1" fmla="*/ 25 h 118"/>
                <a:gd name="T2" fmla="*/ 111 w 127"/>
                <a:gd name="T3" fmla="*/ 6 h 118"/>
                <a:gd name="T4" fmla="*/ 109 w 127"/>
                <a:gd name="T5" fmla="*/ 8 h 118"/>
                <a:gd name="T6" fmla="*/ 97 w 127"/>
                <a:gd name="T7" fmla="*/ 7 h 118"/>
                <a:gd name="T8" fmla="*/ 82 w 127"/>
                <a:gd name="T9" fmla="*/ 5 h 118"/>
                <a:gd name="T10" fmla="*/ 58 w 127"/>
                <a:gd name="T11" fmla="*/ 8 h 118"/>
                <a:gd name="T12" fmla="*/ 45 w 127"/>
                <a:gd name="T13" fmla="*/ 9 h 118"/>
                <a:gd name="T14" fmla="*/ 23 w 127"/>
                <a:gd name="T15" fmla="*/ 4 h 118"/>
                <a:gd name="T16" fmla="*/ 6 w 127"/>
                <a:gd name="T17" fmla="*/ 0 h 118"/>
                <a:gd name="T18" fmla="*/ 5 w 127"/>
                <a:gd name="T19" fmla="*/ 3 h 118"/>
                <a:gd name="T20" fmla="*/ 3 w 127"/>
                <a:gd name="T21" fmla="*/ 16 h 118"/>
                <a:gd name="T22" fmla="*/ 3 w 127"/>
                <a:gd name="T23" fmla="*/ 32 h 118"/>
                <a:gd name="T24" fmla="*/ 3 w 127"/>
                <a:gd name="T25" fmla="*/ 115 h 118"/>
                <a:gd name="T26" fmla="*/ 74 w 127"/>
                <a:gd name="T27" fmla="*/ 115 h 118"/>
                <a:gd name="T28" fmla="*/ 79 w 127"/>
                <a:gd name="T29" fmla="*/ 113 h 118"/>
                <a:gd name="T30" fmla="*/ 84 w 127"/>
                <a:gd name="T31" fmla="*/ 114 h 118"/>
                <a:gd name="T32" fmla="*/ 99 w 127"/>
                <a:gd name="T33" fmla="*/ 114 h 118"/>
                <a:gd name="T34" fmla="*/ 105 w 127"/>
                <a:gd name="T35" fmla="*/ 118 h 118"/>
                <a:gd name="T36" fmla="*/ 112 w 127"/>
                <a:gd name="T37" fmla="*/ 113 h 118"/>
                <a:gd name="T38" fmla="*/ 120 w 127"/>
                <a:gd name="T39" fmla="*/ 105 h 118"/>
                <a:gd name="T40" fmla="*/ 126 w 127"/>
                <a:gd name="T41" fmla="*/ 101 h 118"/>
                <a:gd name="T42" fmla="*/ 126 w 127"/>
                <a:gd name="T43" fmla="*/ 101 h 118"/>
                <a:gd name="T44" fmla="*/ 126 w 127"/>
                <a:gd name="T45" fmla="*/ 96 h 118"/>
                <a:gd name="T46" fmla="*/ 121 w 127"/>
                <a:gd name="T47" fmla="*/ 84 h 118"/>
                <a:gd name="T48" fmla="*/ 109 w 127"/>
                <a:gd name="T49" fmla="*/ 62 h 118"/>
                <a:gd name="T50" fmla="*/ 103 w 127"/>
                <a:gd name="T51" fmla="*/ 51 h 118"/>
                <a:gd name="T52" fmla="*/ 95 w 127"/>
                <a:gd name="T53" fmla="*/ 39 h 118"/>
                <a:gd name="T54" fmla="*/ 90 w 127"/>
                <a:gd name="T55" fmla="*/ 19 h 118"/>
                <a:gd name="T56" fmla="*/ 98 w 127"/>
                <a:gd name="T57" fmla="*/ 33 h 118"/>
                <a:gd name="T58" fmla="*/ 109 w 127"/>
                <a:gd name="T59" fmla="*/ 48 h 118"/>
                <a:gd name="T60" fmla="*/ 116 w 127"/>
                <a:gd name="T61" fmla="*/ 32 h 118"/>
                <a:gd name="T62" fmla="*/ 117 w 127"/>
                <a:gd name="T63" fmla="*/ 33 h 118"/>
                <a:gd name="T64" fmla="*/ 117 w 127"/>
                <a:gd name="T65" fmla="*/ 30 h 118"/>
                <a:gd name="T66" fmla="*/ 119 w 127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7" h="118">
                  <a:moveTo>
                    <a:pt x="119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0" y="7"/>
                    <a:pt x="109" y="8"/>
                    <a:pt x="109" y="8"/>
                  </a:cubicBezTo>
                  <a:cubicBezTo>
                    <a:pt x="108" y="9"/>
                    <a:pt x="102" y="6"/>
                    <a:pt x="97" y="7"/>
                  </a:cubicBezTo>
                  <a:cubicBezTo>
                    <a:pt x="91" y="9"/>
                    <a:pt x="87" y="7"/>
                    <a:pt x="82" y="5"/>
                  </a:cubicBezTo>
                  <a:cubicBezTo>
                    <a:pt x="77" y="2"/>
                    <a:pt x="60" y="5"/>
                    <a:pt x="58" y="8"/>
                  </a:cubicBezTo>
                  <a:cubicBezTo>
                    <a:pt x="56" y="11"/>
                    <a:pt x="50" y="11"/>
                    <a:pt x="45" y="9"/>
                  </a:cubicBezTo>
                  <a:cubicBezTo>
                    <a:pt x="40" y="7"/>
                    <a:pt x="33" y="5"/>
                    <a:pt x="23" y="4"/>
                  </a:cubicBezTo>
                  <a:cubicBezTo>
                    <a:pt x="15" y="3"/>
                    <a:pt x="7" y="2"/>
                    <a:pt x="6" y="0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2" y="10"/>
                    <a:pt x="7" y="12"/>
                    <a:pt x="3" y="16"/>
                  </a:cubicBezTo>
                  <a:cubicBezTo>
                    <a:pt x="0" y="20"/>
                    <a:pt x="3" y="25"/>
                    <a:pt x="3" y="32"/>
                  </a:cubicBezTo>
                  <a:cubicBezTo>
                    <a:pt x="3" y="37"/>
                    <a:pt x="3" y="86"/>
                    <a:pt x="3" y="115"/>
                  </a:cubicBezTo>
                  <a:cubicBezTo>
                    <a:pt x="74" y="115"/>
                    <a:pt x="74" y="115"/>
                    <a:pt x="74" y="115"/>
                  </a:cubicBezTo>
                  <a:cubicBezTo>
                    <a:pt x="74" y="115"/>
                    <a:pt x="76" y="114"/>
                    <a:pt x="79" y="113"/>
                  </a:cubicBezTo>
                  <a:cubicBezTo>
                    <a:pt x="81" y="111"/>
                    <a:pt x="84" y="114"/>
                    <a:pt x="84" y="114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99" y="114"/>
                    <a:pt x="102" y="118"/>
                    <a:pt x="105" y="118"/>
                  </a:cubicBezTo>
                  <a:cubicBezTo>
                    <a:pt x="109" y="118"/>
                    <a:pt x="107" y="113"/>
                    <a:pt x="112" y="113"/>
                  </a:cubicBezTo>
                  <a:cubicBezTo>
                    <a:pt x="118" y="113"/>
                    <a:pt x="116" y="105"/>
                    <a:pt x="120" y="105"/>
                  </a:cubicBezTo>
                  <a:cubicBezTo>
                    <a:pt x="123" y="105"/>
                    <a:pt x="123" y="106"/>
                    <a:pt x="126" y="101"/>
                  </a:cubicBezTo>
                  <a:cubicBezTo>
                    <a:pt x="126" y="101"/>
                    <a:pt x="126" y="101"/>
                    <a:pt x="126" y="101"/>
                  </a:cubicBezTo>
                  <a:cubicBezTo>
                    <a:pt x="126" y="99"/>
                    <a:pt x="126" y="98"/>
                    <a:pt x="126" y="96"/>
                  </a:cubicBezTo>
                  <a:cubicBezTo>
                    <a:pt x="127" y="91"/>
                    <a:pt x="124" y="91"/>
                    <a:pt x="121" y="84"/>
                  </a:cubicBezTo>
                  <a:cubicBezTo>
                    <a:pt x="119" y="77"/>
                    <a:pt x="109" y="66"/>
                    <a:pt x="109" y="62"/>
                  </a:cubicBezTo>
                  <a:cubicBezTo>
                    <a:pt x="108" y="58"/>
                    <a:pt x="103" y="56"/>
                    <a:pt x="103" y="51"/>
                  </a:cubicBezTo>
                  <a:cubicBezTo>
                    <a:pt x="103" y="47"/>
                    <a:pt x="101" y="46"/>
                    <a:pt x="95" y="39"/>
                  </a:cubicBezTo>
                  <a:cubicBezTo>
                    <a:pt x="90" y="32"/>
                    <a:pt x="88" y="20"/>
                    <a:pt x="90" y="19"/>
                  </a:cubicBezTo>
                  <a:cubicBezTo>
                    <a:pt x="91" y="19"/>
                    <a:pt x="96" y="30"/>
                    <a:pt x="98" y="33"/>
                  </a:cubicBezTo>
                  <a:cubicBezTo>
                    <a:pt x="99" y="37"/>
                    <a:pt x="105" y="48"/>
                    <a:pt x="109" y="48"/>
                  </a:cubicBezTo>
                  <a:cubicBezTo>
                    <a:pt x="114" y="48"/>
                    <a:pt x="115" y="31"/>
                    <a:pt x="116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7" y="30"/>
                    <a:pt x="117" y="30"/>
                    <a:pt x="117" y="30"/>
                  </a:cubicBezTo>
                  <a:lnTo>
                    <a:pt x="119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Freeform 207"/>
            <p:cNvSpPr>
              <a:spLocks/>
            </p:cNvSpPr>
            <p:nvPr userDrawn="1"/>
          </p:nvSpPr>
          <p:spPr bwMode="auto">
            <a:xfrm>
              <a:off x="7435437" y="4407071"/>
              <a:ext cx="140948" cy="158653"/>
            </a:xfrm>
            <a:custGeom>
              <a:avLst/>
              <a:gdLst>
                <a:gd name="T0" fmla="*/ 33 w 66"/>
                <a:gd name="T1" fmla="*/ 65 h 68"/>
                <a:gd name="T2" fmla="*/ 34 w 66"/>
                <a:gd name="T3" fmla="*/ 56 h 68"/>
                <a:gd name="T4" fmla="*/ 42 w 66"/>
                <a:gd name="T5" fmla="*/ 52 h 68"/>
                <a:gd name="T6" fmla="*/ 47 w 66"/>
                <a:gd name="T7" fmla="*/ 46 h 68"/>
                <a:gd name="T8" fmla="*/ 53 w 66"/>
                <a:gd name="T9" fmla="*/ 52 h 68"/>
                <a:gd name="T10" fmla="*/ 62 w 66"/>
                <a:gd name="T11" fmla="*/ 54 h 68"/>
                <a:gd name="T12" fmla="*/ 65 w 66"/>
                <a:gd name="T13" fmla="*/ 41 h 68"/>
                <a:gd name="T14" fmla="*/ 63 w 66"/>
                <a:gd name="T15" fmla="*/ 30 h 68"/>
                <a:gd name="T16" fmla="*/ 60 w 66"/>
                <a:gd name="T17" fmla="*/ 21 h 68"/>
                <a:gd name="T18" fmla="*/ 62 w 66"/>
                <a:gd name="T19" fmla="*/ 12 h 68"/>
                <a:gd name="T20" fmla="*/ 50 w 66"/>
                <a:gd name="T21" fmla="*/ 12 h 68"/>
                <a:gd name="T22" fmla="*/ 51 w 66"/>
                <a:gd name="T23" fmla="*/ 1 h 68"/>
                <a:gd name="T24" fmla="*/ 34 w 66"/>
                <a:gd name="T25" fmla="*/ 0 h 68"/>
                <a:gd name="T26" fmla="*/ 32 w 66"/>
                <a:gd name="T27" fmla="*/ 1 h 68"/>
                <a:gd name="T28" fmla="*/ 32 w 66"/>
                <a:gd name="T29" fmla="*/ 15 h 68"/>
                <a:gd name="T30" fmla="*/ 16 w 66"/>
                <a:gd name="T31" fmla="*/ 16 h 68"/>
                <a:gd name="T32" fmla="*/ 10 w 66"/>
                <a:gd name="T33" fmla="*/ 16 h 68"/>
                <a:gd name="T34" fmla="*/ 8 w 66"/>
                <a:gd name="T35" fmla="*/ 19 h 68"/>
                <a:gd name="T36" fmla="*/ 13 w 66"/>
                <a:gd name="T37" fmla="*/ 24 h 68"/>
                <a:gd name="T38" fmla="*/ 6 w 66"/>
                <a:gd name="T39" fmla="*/ 28 h 68"/>
                <a:gd name="T40" fmla="*/ 2 w 66"/>
                <a:gd name="T41" fmla="*/ 35 h 68"/>
                <a:gd name="T42" fmla="*/ 7 w 66"/>
                <a:gd name="T43" fmla="*/ 45 h 68"/>
                <a:gd name="T44" fmla="*/ 16 w 66"/>
                <a:gd name="T45" fmla="*/ 55 h 68"/>
                <a:gd name="T46" fmla="*/ 27 w 66"/>
                <a:gd name="T47" fmla="*/ 68 h 68"/>
                <a:gd name="T48" fmla="*/ 33 w 66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68">
                  <a:moveTo>
                    <a:pt x="33" y="65"/>
                  </a:moveTo>
                  <a:cubicBezTo>
                    <a:pt x="39" y="65"/>
                    <a:pt x="37" y="62"/>
                    <a:pt x="34" y="56"/>
                  </a:cubicBezTo>
                  <a:cubicBezTo>
                    <a:pt x="32" y="51"/>
                    <a:pt x="38" y="52"/>
                    <a:pt x="42" y="52"/>
                  </a:cubicBezTo>
                  <a:cubicBezTo>
                    <a:pt x="45" y="52"/>
                    <a:pt x="44" y="46"/>
                    <a:pt x="47" y="46"/>
                  </a:cubicBezTo>
                  <a:cubicBezTo>
                    <a:pt x="50" y="46"/>
                    <a:pt x="50" y="53"/>
                    <a:pt x="53" y="52"/>
                  </a:cubicBezTo>
                  <a:cubicBezTo>
                    <a:pt x="56" y="52"/>
                    <a:pt x="58" y="54"/>
                    <a:pt x="62" y="54"/>
                  </a:cubicBezTo>
                  <a:cubicBezTo>
                    <a:pt x="65" y="53"/>
                    <a:pt x="65" y="46"/>
                    <a:pt x="65" y="41"/>
                  </a:cubicBezTo>
                  <a:cubicBezTo>
                    <a:pt x="65" y="36"/>
                    <a:pt x="66" y="32"/>
                    <a:pt x="63" y="30"/>
                  </a:cubicBezTo>
                  <a:cubicBezTo>
                    <a:pt x="59" y="28"/>
                    <a:pt x="56" y="23"/>
                    <a:pt x="60" y="21"/>
                  </a:cubicBezTo>
                  <a:cubicBezTo>
                    <a:pt x="65" y="19"/>
                    <a:pt x="65" y="15"/>
                    <a:pt x="62" y="12"/>
                  </a:cubicBezTo>
                  <a:cubicBezTo>
                    <a:pt x="58" y="10"/>
                    <a:pt x="50" y="15"/>
                    <a:pt x="50" y="12"/>
                  </a:cubicBezTo>
                  <a:cubicBezTo>
                    <a:pt x="50" y="11"/>
                    <a:pt x="51" y="6"/>
                    <a:pt x="51" y="1"/>
                  </a:cubicBezTo>
                  <a:cubicBezTo>
                    <a:pt x="43" y="1"/>
                    <a:pt x="34" y="0"/>
                    <a:pt x="34" y="0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5" y="16"/>
                    <a:pt x="13" y="16"/>
                    <a:pt x="10" y="16"/>
                  </a:cubicBezTo>
                  <a:cubicBezTo>
                    <a:pt x="10" y="17"/>
                    <a:pt x="9" y="18"/>
                    <a:pt x="8" y="19"/>
                  </a:cubicBezTo>
                  <a:cubicBezTo>
                    <a:pt x="7" y="20"/>
                    <a:pt x="12" y="22"/>
                    <a:pt x="13" y="24"/>
                  </a:cubicBezTo>
                  <a:cubicBezTo>
                    <a:pt x="14" y="26"/>
                    <a:pt x="6" y="25"/>
                    <a:pt x="6" y="28"/>
                  </a:cubicBezTo>
                  <a:cubicBezTo>
                    <a:pt x="7" y="31"/>
                    <a:pt x="4" y="34"/>
                    <a:pt x="2" y="35"/>
                  </a:cubicBezTo>
                  <a:cubicBezTo>
                    <a:pt x="0" y="37"/>
                    <a:pt x="7" y="43"/>
                    <a:pt x="7" y="45"/>
                  </a:cubicBezTo>
                  <a:cubicBezTo>
                    <a:pt x="8" y="47"/>
                    <a:pt x="9" y="49"/>
                    <a:pt x="16" y="55"/>
                  </a:cubicBezTo>
                  <a:cubicBezTo>
                    <a:pt x="22" y="60"/>
                    <a:pt x="19" y="62"/>
                    <a:pt x="27" y="68"/>
                  </a:cubicBezTo>
                  <a:cubicBezTo>
                    <a:pt x="29" y="67"/>
                    <a:pt x="30" y="65"/>
                    <a:pt x="33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Freeform 208"/>
            <p:cNvSpPr>
              <a:spLocks/>
            </p:cNvSpPr>
            <p:nvPr userDrawn="1"/>
          </p:nvSpPr>
          <p:spPr bwMode="auto">
            <a:xfrm>
              <a:off x="7450538" y="4408894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5 w 26"/>
                <a:gd name="T3" fmla="*/ 0 h 15"/>
                <a:gd name="T4" fmla="*/ 22 w 26"/>
                <a:gd name="T5" fmla="*/ 1 h 15"/>
                <a:gd name="T6" fmla="*/ 6 w 26"/>
                <a:gd name="T7" fmla="*/ 1 h 15"/>
                <a:gd name="T8" fmla="*/ 6 w 26"/>
                <a:gd name="T9" fmla="*/ 1 h 15"/>
                <a:gd name="T10" fmla="*/ 3 w 26"/>
                <a:gd name="T11" fmla="*/ 8 h 15"/>
                <a:gd name="T12" fmla="*/ 3 w 26"/>
                <a:gd name="T13" fmla="*/ 12 h 15"/>
                <a:gd name="T14" fmla="*/ 3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5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3"/>
                    <a:pt x="7" y="7"/>
                    <a:pt x="3" y="8"/>
                  </a:cubicBezTo>
                  <a:cubicBezTo>
                    <a:pt x="0" y="9"/>
                    <a:pt x="0" y="12"/>
                    <a:pt x="3" y="12"/>
                  </a:cubicBezTo>
                  <a:cubicBezTo>
                    <a:pt x="5" y="13"/>
                    <a:pt x="4" y="14"/>
                    <a:pt x="3" y="15"/>
                  </a:cubicBezTo>
                  <a:cubicBezTo>
                    <a:pt x="6" y="15"/>
                    <a:pt x="8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Freeform 209"/>
            <p:cNvSpPr>
              <a:spLocks/>
            </p:cNvSpPr>
            <p:nvPr userDrawn="1"/>
          </p:nvSpPr>
          <p:spPr bwMode="auto">
            <a:xfrm>
              <a:off x="7492487" y="4370599"/>
              <a:ext cx="177864" cy="222478"/>
            </a:xfrm>
            <a:custGeom>
              <a:avLst/>
              <a:gdLst>
                <a:gd name="T0" fmla="*/ 23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5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6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20 w 83"/>
                <a:gd name="T53" fmla="*/ 61 h 95"/>
                <a:gd name="T54" fmla="*/ 15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2 w 83"/>
                <a:gd name="T63" fmla="*/ 84 h 95"/>
                <a:gd name="T64" fmla="*/ 12 w 83"/>
                <a:gd name="T65" fmla="*/ 95 h 95"/>
                <a:gd name="T66" fmla="*/ 23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3" y="90"/>
                  </a:moveTo>
                  <a:cubicBezTo>
                    <a:pt x="25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2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5" y="21"/>
                    <a:pt x="55" y="21"/>
                  </a:cubicBezTo>
                  <a:cubicBezTo>
                    <a:pt x="55" y="21"/>
                    <a:pt x="42" y="15"/>
                    <a:pt x="38" y="16"/>
                  </a:cubicBezTo>
                  <a:cubicBezTo>
                    <a:pt x="37" y="16"/>
                    <a:pt x="31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8" y="34"/>
                    <a:pt x="33" y="36"/>
                  </a:cubicBezTo>
                  <a:cubicBezTo>
                    <a:pt x="29" y="38"/>
                    <a:pt x="32" y="43"/>
                    <a:pt x="36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3" y="61"/>
                    <a:pt x="20" y="61"/>
                  </a:cubicBezTo>
                  <a:cubicBezTo>
                    <a:pt x="17" y="61"/>
                    <a:pt x="18" y="67"/>
                    <a:pt x="15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10" y="77"/>
                    <a:pt x="12" y="80"/>
                    <a:pt x="6" y="80"/>
                  </a:cubicBezTo>
                  <a:cubicBezTo>
                    <a:pt x="3" y="80"/>
                    <a:pt x="2" y="82"/>
                    <a:pt x="0" y="83"/>
                  </a:cubicBezTo>
                  <a:cubicBezTo>
                    <a:pt x="1" y="83"/>
                    <a:pt x="1" y="84"/>
                    <a:pt x="2" y="84"/>
                  </a:cubicBezTo>
                  <a:cubicBezTo>
                    <a:pt x="6" y="88"/>
                    <a:pt x="10" y="91"/>
                    <a:pt x="12" y="95"/>
                  </a:cubicBezTo>
                  <a:cubicBezTo>
                    <a:pt x="16" y="92"/>
                    <a:pt x="21" y="90"/>
                    <a:pt x="23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" name="Freeform 210"/>
            <p:cNvSpPr>
              <a:spLocks/>
            </p:cNvSpPr>
            <p:nvPr userDrawn="1"/>
          </p:nvSpPr>
          <p:spPr bwMode="auto">
            <a:xfrm>
              <a:off x="7747537" y="3863641"/>
              <a:ext cx="414456" cy="514252"/>
            </a:xfrm>
            <a:custGeom>
              <a:avLst/>
              <a:gdLst>
                <a:gd name="T0" fmla="*/ 145 w 193"/>
                <a:gd name="T1" fmla="*/ 12 h 221"/>
                <a:gd name="T2" fmla="*/ 132 w 193"/>
                <a:gd name="T3" fmla="*/ 13 h 221"/>
                <a:gd name="T4" fmla="*/ 112 w 193"/>
                <a:gd name="T5" fmla="*/ 12 h 221"/>
                <a:gd name="T6" fmla="*/ 36 w 193"/>
                <a:gd name="T7" fmla="*/ 14 h 221"/>
                <a:gd name="T8" fmla="*/ 25 w 193"/>
                <a:gd name="T9" fmla="*/ 37 h 221"/>
                <a:gd name="T10" fmla="*/ 24 w 193"/>
                <a:gd name="T11" fmla="*/ 83 h 221"/>
                <a:gd name="T12" fmla="*/ 10 w 193"/>
                <a:gd name="T13" fmla="*/ 96 h 221"/>
                <a:gd name="T14" fmla="*/ 4 w 193"/>
                <a:gd name="T15" fmla="*/ 112 h 221"/>
                <a:gd name="T16" fmla="*/ 8 w 193"/>
                <a:gd name="T17" fmla="*/ 126 h 221"/>
                <a:gd name="T18" fmla="*/ 12 w 193"/>
                <a:gd name="T19" fmla="*/ 137 h 221"/>
                <a:gd name="T20" fmla="*/ 21 w 193"/>
                <a:gd name="T21" fmla="*/ 157 h 221"/>
                <a:gd name="T22" fmla="*/ 25 w 193"/>
                <a:gd name="T23" fmla="*/ 162 h 221"/>
                <a:gd name="T24" fmla="*/ 36 w 193"/>
                <a:gd name="T25" fmla="*/ 169 h 221"/>
                <a:gd name="T26" fmla="*/ 48 w 193"/>
                <a:gd name="T27" fmla="*/ 182 h 221"/>
                <a:gd name="T28" fmla="*/ 60 w 193"/>
                <a:gd name="T29" fmla="*/ 195 h 221"/>
                <a:gd name="T30" fmla="*/ 66 w 193"/>
                <a:gd name="T31" fmla="*/ 204 h 221"/>
                <a:gd name="T32" fmla="*/ 78 w 193"/>
                <a:gd name="T33" fmla="*/ 209 h 221"/>
                <a:gd name="T34" fmla="*/ 90 w 193"/>
                <a:gd name="T35" fmla="*/ 209 h 221"/>
                <a:gd name="T36" fmla="*/ 112 w 193"/>
                <a:gd name="T37" fmla="*/ 217 h 221"/>
                <a:gd name="T38" fmla="*/ 128 w 193"/>
                <a:gd name="T39" fmla="*/ 216 h 221"/>
                <a:gd name="T40" fmla="*/ 139 w 193"/>
                <a:gd name="T41" fmla="*/ 212 h 221"/>
                <a:gd name="T42" fmla="*/ 150 w 193"/>
                <a:gd name="T43" fmla="*/ 205 h 221"/>
                <a:gd name="T44" fmla="*/ 160 w 193"/>
                <a:gd name="T45" fmla="*/ 207 h 221"/>
                <a:gd name="T46" fmla="*/ 149 w 193"/>
                <a:gd name="T47" fmla="*/ 190 h 221"/>
                <a:gd name="T48" fmla="*/ 128 w 193"/>
                <a:gd name="T49" fmla="*/ 172 h 221"/>
                <a:gd name="T50" fmla="*/ 140 w 193"/>
                <a:gd name="T51" fmla="*/ 164 h 221"/>
                <a:gd name="T52" fmla="*/ 145 w 193"/>
                <a:gd name="T53" fmla="*/ 142 h 221"/>
                <a:gd name="T54" fmla="*/ 154 w 193"/>
                <a:gd name="T55" fmla="*/ 127 h 221"/>
                <a:gd name="T56" fmla="*/ 166 w 193"/>
                <a:gd name="T57" fmla="*/ 114 h 221"/>
                <a:gd name="T58" fmla="*/ 171 w 193"/>
                <a:gd name="T59" fmla="*/ 86 h 221"/>
                <a:gd name="T60" fmla="*/ 182 w 193"/>
                <a:gd name="T61" fmla="*/ 70 h 221"/>
                <a:gd name="T62" fmla="*/ 186 w 193"/>
                <a:gd name="T63" fmla="*/ 54 h 221"/>
                <a:gd name="T64" fmla="*/ 176 w 193"/>
                <a:gd name="T65" fmla="*/ 19 h 221"/>
                <a:gd name="T66" fmla="*/ 159 w 193"/>
                <a:gd name="T67" fmla="*/ 0 h 221"/>
                <a:gd name="T68" fmla="*/ 153 w 193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3" h="221">
                  <a:moveTo>
                    <a:pt x="153" y="4"/>
                  </a:moveTo>
                  <a:cubicBezTo>
                    <a:pt x="149" y="4"/>
                    <a:pt x="151" y="12"/>
                    <a:pt x="145" y="12"/>
                  </a:cubicBezTo>
                  <a:cubicBezTo>
                    <a:pt x="140" y="12"/>
                    <a:pt x="142" y="17"/>
                    <a:pt x="138" y="17"/>
                  </a:cubicBezTo>
                  <a:cubicBezTo>
                    <a:pt x="135" y="17"/>
                    <a:pt x="132" y="13"/>
                    <a:pt x="132" y="13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13"/>
                    <a:pt x="114" y="10"/>
                    <a:pt x="112" y="12"/>
                  </a:cubicBezTo>
                  <a:cubicBezTo>
                    <a:pt x="109" y="13"/>
                    <a:pt x="107" y="14"/>
                    <a:pt x="107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27"/>
                    <a:pt x="36" y="37"/>
                    <a:pt x="36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72"/>
                    <a:pt x="26" y="83"/>
                    <a:pt x="24" y="83"/>
                  </a:cubicBezTo>
                  <a:cubicBezTo>
                    <a:pt x="22" y="84"/>
                    <a:pt x="14" y="86"/>
                    <a:pt x="14" y="89"/>
                  </a:cubicBezTo>
                  <a:cubicBezTo>
                    <a:pt x="14" y="93"/>
                    <a:pt x="13" y="95"/>
                    <a:pt x="10" y="96"/>
                  </a:cubicBezTo>
                  <a:cubicBezTo>
                    <a:pt x="6" y="97"/>
                    <a:pt x="10" y="104"/>
                    <a:pt x="5" y="104"/>
                  </a:cubicBezTo>
                  <a:cubicBezTo>
                    <a:pt x="0" y="104"/>
                    <a:pt x="7" y="109"/>
                    <a:pt x="4" y="112"/>
                  </a:cubicBezTo>
                  <a:cubicBezTo>
                    <a:pt x="1" y="115"/>
                    <a:pt x="2" y="118"/>
                    <a:pt x="5" y="118"/>
                  </a:cubicBezTo>
                  <a:cubicBezTo>
                    <a:pt x="9" y="118"/>
                    <a:pt x="8" y="122"/>
                    <a:pt x="8" y="126"/>
                  </a:cubicBezTo>
                  <a:cubicBezTo>
                    <a:pt x="8" y="130"/>
                    <a:pt x="13" y="133"/>
                    <a:pt x="13" y="133"/>
                  </a:cubicBezTo>
                  <a:cubicBezTo>
                    <a:pt x="12" y="137"/>
                    <a:pt x="12" y="137"/>
                    <a:pt x="12" y="137"/>
                  </a:cubicBezTo>
                  <a:cubicBezTo>
                    <a:pt x="12" y="137"/>
                    <a:pt x="20" y="146"/>
                    <a:pt x="20" y="148"/>
                  </a:cubicBezTo>
                  <a:cubicBezTo>
                    <a:pt x="21" y="150"/>
                    <a:pt x="25" y="155"/>
                    <a:pt x="21" y="157"/>
                  </a:cubicBezTo>
                  <a:cubicBezTo>
                    <a:pt x="17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6" y="165"/>
                    <a:pt x="26" y="165"/>
                    <a:pt x="26" y="165"/>
                  </a:cubicBezTo>
                  <a:cubicBezTo>
                    <a:pt x="26" y="165"/>
                    <a:pt x="32" y="165"/>
                    <a:pt x="36" y="169"/>
                  </a:cubicBezTo>
                  <a:cubicBezTo>
                    <a:pt x="39" y="173"/>
                    <a:pt x="41" y="174"/>
                    <a:pt x="41" y="176"/>
                  </a:cubicBezTo>
                  <a:cubicBezTo>
                    <a:pt x="41" y="178"/>
                    <a:pt x="43" y="179"/>
                    <a:pt x="48" y="182"/>
                  </a:cubicBezTo>
                  <a:cubicBezTo>
                    <a:pt x="52" y="185"/>
                    <a:pt x="52" y="187"/>
                    <a:pt x="52" y="189"/>
                  </a:cubicBezTo>
                  <a:cubicBezTo>
                    <a:pt x="52" y="191"/>
                    <a:pt x="60" y="195"/>
                    <a:pt x="60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4" y="202"/>
                    <a:pt x="65" y="202"/>
                    <a:pt x="66" y="204"/>
                  </a:cubicBezTo>
                  <a:cubicBezTo>
                    <a:pt x="67" y="207"/>
                    <a:pt x="71" y="209"/>
                    <a:pt x="71" y="209"/>
                  </a:cubicBezTo>
                  <a:cubicBezTo>
                    <a:pt x="71" y="209"/>
                    <a:pt x="75" y="212"/>
                    <a:pt x="78" y="209"/>
                  </a:cubicBezTo>
                  <a:cubicBezTo>
                    <a:pt x="81" y="207"/>
                    <a:pt x="84" y="210"/>
                    <a:pt x="84" y="210"/>
                  </a:cubicBezTo>
                  <a:cubicBezTo>
                    <a:pt x="84" y="210"/>
                    <a:pt x="88" y="207"/>
                    <a:pt x="90" y="209"/>
                  </a:cubicBezTo>
                  <a:cubicBezTo>
                    <a:pt x="92" y="209"/>
                    <a:pt x="98" y="214"/>
                    <a:pt x="104" y="219"/>
                  </a:cubicBezTo>
                  <a:cubicBezTo>
                    <a:pt x="105" y="219"/>
                    <a:pt x="110" y="217"/>
                    <a:pt x="112" y="217"/>
                  </a:cubicBezTo>
                  <a:cubicBezTo>
                    <a:pt x="115" y="216"/>
                    <a:pt x="119" y="221"/>
                    <a:pt x="120" y="219"/>
                  </a:cubicBezTo>
                  <a:cubicBezTo>
                    <a:pt x="121" y="218"/>
                    <a:pt x="126" y="216"/>
                    <a:pt x="128" y="216"/>
                  </a:cubicBezTo>
                  <a:cubicBezTo>
                    <a:pt x="130" y="217"/>
                    <a:pt x="135" y="218"/>
                    <a:pt x="135" y="216"/>
                  </a:cubicBezTo>
                  <a:cubicBezTo>
                    <a:pt x="135" y="215"/>
                    <a:pt x="138" y="214"/>
                    <a:pt x="139" y="212"/>
                  </a:cubicBezTo>
                  <a:cubicBezTo>
                    <a:pt x="140" y="212"/>
                    <a:pt x="141" y="211"/>
                    <a:pt x="141" y="211"/>
                  </a:cubicBezTo>
                  <a:cubicBezTo>
                    <a:pt x="141" y="209"/>
                    <a:pt x="147" y="205"/>
                    <a:pt x="150" y="205"/>
                  </a:cubicBezTo>
                  <a:cubicBezTo>
                    <a:pt x="153" y="204"/>
                    <a:pt x="156" y="204"/>
                    <a:pt x="157" y="206"/>
                  </a:cubicBezTo>
                  <a:cubicBezTo>
                    <a:pt x="158" y="206"/>
                    <a:pt x="159" y="207"/>
                    <a:pt x="160" y="207"/>
                  </a:cubicBezTo>
                  <a:cubicBezTo>
                    <a:pt x="161" y="201"/>
                    <a:pt x="162" y="198"/>
                    <a:pt x="160" y="198"/>
                  </a:cubicBezTo>
                  <a:cubicBezTo>
                    <a:pt x="157" y="198"/>
                    <a:pt x="151" y="195"/>
                    <a:pt x="149" y="190"/>
                  </a:cubicBezTo>
                  <a:cubicBezTo>
                    <a:pt x="147" y="184"/>
                    <a:pt x="141" y="181"/>
                    <a:pt x="139" y="178"/>
                  </a:cubicBezTo>
                  <a:cubicBezTo>
                    <a:pt x="138" y="174"/>
                    <a:pt x="130" y="175"/>
                    <a:pt x="128" y="172"/>
                  </a:cubicBezTo>
                  <a:cubicBezTo>
                    <a:pt x="127" y="170"/>
                    <a:pt x="131" y="170"/>
                    <a:pt x="131" y="166"/>
                  </a:cubicBezTo>
                  <a:cubicBezTo>
                    <a:pt x="131" y="163"/>
                    <a:pt x="139" y="165"/>
                    <a:pt x="140" y="164"/>
                  </a:cubicBezTo>
                  <a:cubicBezTo>
                    <a:pt x="141" y="164"/>
                    <a:pt x="141" y="156"/>
                    <a:pt x="141" y="152"/>
                  </a:cubicBezTo>
                  <a:cubicBezTo>
                    <a:pt x="141" y="148"/>
                    <a:pt x="147" y="144"/>
                    <a:pt x="145" y="142"/>
                  </a:cubicBezTo>
                  <a:cubicBezTo>
                    <a:pt x="143" y="140"/>
                    <a:pt x="147" y="140"/>
                    <a:pt x="150" y="138"/>
                  </a:cubicBezTo>
                  <a:cubicBezTo>
                    <a:pt x="153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1" y="119"/>
                  </a:cubicBezTo>
                  <a:cubicBezTo>
                    <a:pt x="163" y="119"/>
                    <a:pt x="166" y="116"/>
                    <a:pt x="166" y="114"/>
                  </a:cubicBezTo>
                  <a:cubicBezTo>
                    <a:pt x="166" y="111"/>
                    <a:pt x="171" y="106"/>
                    <a:pt x="170" y="101"/>
                  </a:cubicBezTo>
                  <a:cubicBezTo>
                    <a:pt x="170" y="96"/>
                    <a:pt x="167" y="90"/>
                    <a:pt x="171" y="86"/>
                  </a:cubicBezTo>
                  <a:cubicBezTo>
                    <a:pt x="175" y="82"/>
                    <a:pt x="176" y="79"/>
                    <a:pt x="175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3" y="68"/>
                    <a:pt x="189" y="66"/>
                    <a:pt x="193" y="60"/>
                  </a:cubicBezTo>
                  <a:cubicBezTo>
                    <a:pt x="190" y="57"/>
                    <a:pt x="187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6" y="19"/>
                  </a:cubicBezTo>
                  <a:cubicBezTo>
                    <a:pt x="176" y="16"/>
                    <a:pt x="171" y="10"/>
                    <a:pt x="166" y="8"/>
                  </a:cubicBezTo>
                  <a:cubicBezTo>
                    <a:pt x="162" y="6"/>
                    <a:pt x="160" y="3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6" y="5"/>
                    <a:pt x="156" y="4"/>
                    <a:pt x="15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Freeform 211"/>
            <p:cNvSpPr>
              <a:spLocks/>
            </p:cNvSpPr>
            <p:nvPr userDrawn="1"/>
          </p:nvSpPr>
          <p:spPr bwMode="auto">
            <a:xfrm>
              <a:off x="8239178" y="4140827"/>
              <a:ext cx="48661" cy="49237"/>
            </a:xfrm>
            <a:custGeom>
              <a:avLst/>
              <a:gdLst>
                <a:gd name="T0" fmla="*/ 9 w 23"/>
                <a:gd name="T1" fmla="*/ 3 h 21"/>
                <a:gd name="T2" fmla="*/ 3 w 23"/>
                <a:gd name="T3" fmla="*/ 10 h 21"/>
                <a:gd name="T4" fmla="*/ 3 w 23"/>
                <a:gd name="T5" fmla="*/ 19 h 21"/>
                <a:gd name="T6" fmla="*/ 9 w 23"/>
                <a:gd name="T7" fmla="*/ 19 h 21"/>
                <a:gd name="T8" fmla="*/ 15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9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9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3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5" y="21"/>
                  </a:cubicBezTo>
                  <a:cubicBezTo>
                    <a:pt x="16" y="19"/>
                    <a:pt x="18" y="17"/>
                    <a:pt x="19" y="15"/>
                  </a:cubicBezTo>
                  <a:cubicBezTo>
                    <a:pt x="17" y="14"/>
                    <a:pt x="14" y="14"/>
                    <a:pt x="13" y="13"/>
                  </a:cubicBezTo>
                  <a:cubicBezTo>
                    <a:pt x="12" y="12"/>
                    <a:pt x="17" y="9"/>
                    <a:pt x="20" y="8"/>
                  </a:cubicBezTo>
                  <a:cubicBezTo>
                    <a:pt x="23" y="7"/>
                    <a:pt x="22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5" y="2"/>
                    <a:pt x="14" y="2"/>
                  </a:cubicBezTo>
                  <a:cubicBezTo>
                    <a:pt x="13" y="3"/>
                    <a:pt x="11" y="3"/>
                    <a:pt x="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Freeform 212"/>
            <p:cNvSpPr>
              <a:spLocks/>
            </p:cNvSpPr>
            <p:nvPr userDrawn="1"/>
          </p:nvSpPr>
          <p:spPr bwMode="auto">
            <a:xfrm>
              <a:off x="8104941" y="4002234"/>
              <a:ext cx="169474" cy="145887"/>
            </a:xfrm>
            <a:custGeom>
              <a:avLst/>
              <a:gdLst>
                <a:gd name="T0" fmla="*/ 15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7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1 w 79"/>
                <a:gd name="T21" fmla="*/ 62 h 62"/>
                <a:gd name="T22" fmla="*/ 71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5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5" y="10"/>
                  </a:moveTo>
                  <a:cubicBezTo>
                    <a:pt x="13" y="12"/>
                    <a:pt x="8" y="12"/>
                    <a:pt x="8" y="16"/>
                  </a:cubicBezTo>
                  <a:cubicBezTo>
                    <a:pt x="9" y="19"/>
                    <a:pt x="8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8" y="41"/>
                    <a:pt x="12" y="41"/>
                    <a:pt x="13" y="41"/>
                  </a:cubicBezTo>
                  <a:cubicBezTo>
                    <a:pt x="15" y="43"/>
                    <a:pt x="16" y="41"/>
                    <a:pt x="17" y="38"/>
                  </a:cubicBezTo>
                  <a:cubicBezTo>
                    <a:pt x="18" y="35"/>
                    <a:pt x="20" y="35"/>
                    <a:pt x="22" y="37"/>
                  </a:cubicBezTo>
                  <a:cubicBezTo>
                    <a:pt x="24" y="38"/>
                    <a:pt x="26" y="41"/>
                    <a:pt x="29" y="39"/>
                  </a:cubicBezTo>
                  <a:cubicBezTo>
                    <a:pt x="33" y="38"/>
                    <a:pt x="33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9" y="40"/>
                    <a:pt x="71" y="62"/>
                    <a:pt x="71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7" y="61"/>
                    <a:pt x="78" y="60"/>
                    <a:pt x="79" y="59"/>
                  </a:cubicBezTo>
                  <a:cubicBezTo>
                    <a:pt x="77" y="57"/>
                    <a:pt x="72" y="53"/>
                    <a:pt x="67" y="46"/>
                  </a:cubicBezTo>
                  <a:cubicBezTo>
                    <a:pt x="60" y="39"/>
                    <a:pt x="53" y="35"/>
                    <a:pt x="48" y="35"/>
                  </a:cubicBezTo>
                  <a:cubicBezTo>
                    <a:pt x="44" y="35"/>
                    <a:pt x="44" y="28"/>
                    <a:pt x="41" y="28"/>
                  </a:cubicBezTo>
                  <a:cubicBezTo>
                    <a:pt x="38" y="27"/>
                    <a:pt x="33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5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" name="Freeform 213"/>
            <p:cNvSpPr>
              <a:spLocks/>
            </p:cNvSpPr>
            <p:nvPr userDrawn="1"/>
          </p:nvSpPr>
          <p:spPr bwMode="auto">
            <a:xfrm>
              <a:off x="8019366" y="4084295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7 w 176"/>
                <a:gd name="T9" fmla="*/ 114 h 126"/>
                <a:gd name="T10" fmla="*/ 49 w 176"/>
                <a:gd name="T11" fmla="*/ 116 h 126"/>
                <a:gd name="T12" fmla="*/ 62 w 176"/>
                <a:gd name="T13" fmla="*/ 123 h 126"/>
                <a:gd name="T14" fmla="*/ 76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30 w 176"/>
                <a:gd name="T27" fmla="*/ 109 h 126"/>
                <a:gd name="T28" fmla="*/ 143 w 176"/>
                <a:gd name="T29" fmla="*/ 107 h 126"/>
                <a:gd name="T30" fmla="*/ 174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7 w 176"/>
                <a:gd name="T43" fmla="*/ 45 h 126"/>
                <a:gd name="T44" fmla="*/ 111 w 176"/>
                <a:gd name="T45" fmla="*/ 43 h 126"/>
                <a:gd name="T46" fmla="*/ 105 w 176"/>
                <a:gd name="T47" fmla="*/ 43 h 126"/>
                <a:gd name="T48" fmla="*/ 105 w 176"/>
                <a:gd name="T49" fmla="*/ 34 h 126"/>
                <a:gd name="T50" fmla="*/ 111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7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7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4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4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7" y="114"/>
                  </a:cubicBezTo>
                  <a:cubicBezTo>
                    <a:pt x="39" y="115"/>
                    <a:pt x="46" y="114"/>
                    <a:pt x="49" y="116"/>
                  </a:cubicBezTo>
                  <a:cubicBezTo>
                    <a:pt x="51" y="118"/>
                    <a:pt x="60" y="123"/>
                    <a:pt x="62" y="123"/>
                  </a:cubicBezTo>
                  <a:cubicBezTo>
                    <a:pt x="65" y="123"/>
                    <a:pt x="74" y="124"/>
                    <a:pt x="76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3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9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30" y="109"/>
                  </a:cubicBezTo>
                  <a:cubicBezTo>
                    <a:pt x="137" y="109"/>
                    <a:pt x="139" y="111"/>
                    <a:pt x="143" y="107"/>
                  </a:cubicBezTo>
                  <a:cubicBezTo>
                    <a:pt x="146" y="104"/>
                    <a:pt x="171" y="80"/>
                    <a:pt x="174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2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8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7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5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1" y="27"/>
                    <a:pt x="111" y="27"/>
                  </a:cubicBezTo>
                  <a:cubicBezTo>
                    <a:pt x="111" y="27"/>
                    <a:pt x="89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3" y="4"/>
                    <a:pt x="73" y="3"/>
                    <a:pt x="69" y="4"/>
                  </a:cubicBezTo>
                  <a:cubicBezTo>
                    <a:pt x="66" y="6"/>
                    <a:pt x="64" y="3"/>
                    <a:pt x="62" y="2"/>
                  </a:cubicBezTo>
                  <a:cubicBezTo>
                    <a:pt x="60" y="0"/>
                    <a:pt x="58" y="0"/>
                    <a:pt x="57" y="3"/>
                  </a:cubicBezTo>
                  <a:cubicBezTo>
                    <a:pt x="56" y="6"/>
                    <a:pt x="55" y="8"/>
                    <a:pt x="53" y="6"/>
                  </a:cubicBezTo>
                  <a:cubicBezTo>
                    <a:pt x="52" y="6"/>
                    <a:pt x="48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2" y="24"/>
                    <a:pt x="30" y="29"/>
                    <a:pt x="27" y="32"/>
                  </a:cubicBezTo>
                  <a:cubicBezTo>
                    <a:pt x="24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4" y="69"/>
                    <a:pt x="13" y="69"/>
                  </a:cubicBezTo>
                  <a:cubicBezTo>
                    <a:pt x="12" y="70"/>
                    <a:pt x="4" y="68"/>
                    <a:pt x="4" y="71"/>
                  </a:cubicBezTo>
                  <a:cubicBezTo>
                    <a:pt x="4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Freeform 214"/>
            <p:cNvSpPr>
              <a:spLocks/>
            </p:cNvSpPr>
            <p:nvPr userDrawn="1"/>
          </p:nvSpPr>
          <p:spPr bwMode="auto">
            <a:xfrm>
              <a:off x="8079772" y="3544513"/>
              <a:ext cx="38594" cy="45590"/>
            </a:xfrm>
            <a:custGeom>
              <a:avLst/>
              <a:gdLst>
                <a:gd name="T0" fmla="*/ 14 w 18"/>
                <a:gd name="T1" fmla="*/ 9 h 20"/>
                <a:gd name="T2" fmla="*/ 8 w 18"/>
                <a:gd name="T3" fmla="*/ 0 h 20"/>
                <a:gd name="T4" fmla="*/ 8 w 18"/>
                <a:gd name="T5" fmla="*/ 2 h 20"/>
                <a:gd name="T6" fmla="*/ 0 w 18"/>
                <a:gd name="T7" fmla="*/ 18 h 20"/>
                <a:gd name="T8" fmla="*/ 5 w 18"/>
                <a:gd name="T9" fmla="*/ 20 h 20"/>
                <a:gd name="T10" fmla="*/ 14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4" y="9"/>
                  </a:moveTo>
                  <a:cubicBezTo>
                    <a:pt x="16" y="7"/>
                    <a:pt x="18" y="0"/>
                    <a:pt x="8" y="0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5"/>
                    <a:pt x="3" y="12"/>
                    <a:pt x="0" y="18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8" y="16"/>
                    <a:pt x="12" y="10"/>
                    <a:pt x="14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" name="Freeform 215"/>
            <p:cNvSpPr>
              <a:spLocks/>
            </p:cNvSpPr>
            <p:nvPr userDrawn="1"/>
          </p:nvSpPr>
          <p:spPr bwMode="auto">
            <a:xfrm>
              <a:off x="8089840" y="3473393"/>
              <a:ext cx="172830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1 w 80"/>
                <a:gd name="T5" fmla="*/ 50 h 59"/>
                <a:gd name="T6" fmla="*/ 2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6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7" y="30"/>
                    <a:pt x="66" y="29"/>
                  </a:cubicBezTo>
                  <a:cubicBezTo>
                    <a:pt x="66" y="27"/>
                    <a:pt x="65" y="22"/>
                    <a:pt x="67" y="20"/>
                  </a:cubicBezTo>
                  <a:cubicBezTo>
                    <a:pt x="69" y="18"/>
                    <a:pt x="65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0" y="2"/>
                    <a:pt x="63" y="2"/>
                  </a:cubicBezTo>
                  <a:cubicBezTo>
                    <a:pt x="56" y="1"/>
                    <a:pt x="55" y="6"/>
                    <a:pt x="47" y="6"/>
                  </a:cubicBezTo>
                  <a:cubicBezTo>
                    <a:pt x="40" y="6"/>
                    <a:pt x="36" y="8"/>
                    <a:pt x="34" y="6"/>
                  </a:cubicBezTo>
                  <a:cubicBezTo>
                    <a:pt x="32" y="4"/>
                    <a:pt x="32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4" y="5"/>
                    <a:pt x="12" y="7"/>
                    <a:pt x="11" y="10"/>
                  </a:cubicBezTo>
                  <a:cubicBezTo>
                    <a:pt x="11" y="12"/>
                    <a:pt x="12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3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Freeform 216"/>
            <p:cNvSpPr>
              <a:spLocks/>
            </p:cNvSpPr>
            <p:nvPr userDrawn="1"/>
          </p:nvSpPr>
          <p:spPr bwMode="auto">
            <a:xfrm>
              <a:off x="10338304" y="3444216"/>
              <a:ext cx="95644" cy="118534"/>
            </a:xfrm>
            <a:custGeom>
              <a:avLst/>
              <a:gdLst>
                <a:gd name="T0" fmla="*/ 11 w 45"/>
                <a:gd name="T1" fmla="*/ 4 h 51"/>
                <a:gd name="T2" fmla="*/ 5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5" y="9"/>
                  </a:cubicBezTo>
                  <a:cubicBezTo>
                    <a:pt x="6" y="11"/>
                    <a:pt x="6" y="14"/>
                    <a:pt x="8" y="15"/>
                  </a:cubicBezTo>
                  <a:cubicBezTo>
                    <a:pt x="12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4" y="48"/>
                    <a:pt x="5" y="50"/>
                  </a:cubicBezTo>
                  <a:cubicBezTo>
                    <a:pt x="6" y="51"/>
                    <a:pt x="21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2" y="39"/>
                    <a:pt x="45" y="36"/>
                    <a:pt x="43" y="34"/>
                  </a:cubicBezTo>
                  <a:cubicBezTo>
                    <a:pt x="42" y="31"/>
                    <a:pt x="40" y="25"/>
                    <a:pt x="40" y="18"/>
                  </a:cubicBezTo>
                  <a:cubicBezTo>
                    <a:pt x="41" y="14"/>
                    <a:pt x="34" y="6"/>
                    <a:pt x="28" y="0"/>
                  </a:cubicBezTo>
                  <a:cubicBezTo>
                    <a:pt x="26" y="1"/>
                    <a:pt x="25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" name="Freeform 217"/>
            <p:cNvSpPr>
              <a:spLocks/>
            </p:cNvSpPr>
            <p:nvPr userDrawn="1"/>
          </p:nvSpPr>
          <p:spPr bwMode="auto">
            <a:xfrm>
              <a:off x="9400325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7 w 52"/>
                <a:gd name="T3" fmla="*/ 33 h 64"/>
                <a:gd name="T4" fmla="*/ 39 w 52"/>
                <a:gd name="T5" fmla="*/ 41 h 64"/>
                <a:gd name="T6" fmla="*/ 39 w 52"/>
                <a:gd name="T7" fmla="*/ 30 h 64"/>
                <a:gd name="T8" fmla="*/ 48 w 52"/>
                <a:gd name="T9" fmla="*/ 19 h 64"/>
                <a:gd name="T10" fmla="*/ 40 w 52"/>
                <a:gd name="T11" fmla="*/ 16 h 64"/>
                <a:gd name="T12" fmla="*/ 27 w 52"/>
                <a:gd name="T13" fmla="*/ 17 h 64"/>
                <a:gd name="T14" fmla="*/ 21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1 w 52"/>
                <a:gd name="T21" fmla="*/ 15 h 64"/>
                <a:gd name="T22" fmla="*/ 5 w 52"/>
                <a:gd name="T23" fmla="*/ 19 h 64"/>
                <a:gd name="T24" fmla="*/ 8 w 52"/>
                <a:gd name="T25" fmla="*/ 35 h 64"/>
                <a:gd name="T26" fmla="*/ 12 w 52"/>
                <a:gd name="T27" fmla="*/ 55 h 64"/>
                <a:gd name="T28" fmla="*/ 20 w 52"/>
                <a:gd name="T29" fmla="*/ 53 h 64"/>
                <a:gd name="T30" fmla="*/ 29 w 52"/>
                <a:gd name="T31" fmla="*/ 49 h 64"/>
                <a:gd name="T32" fmla="*/ 36 w 52"/>
                <a:gd name="T33" fmla="*/ 44 h 64"/>
                <a:gd name="T34" fmla="*/ 42 w 52"/>
                <a:gd name="T35" fmla="*/ 58 h 64"/>
                <a:gd name="T36" fmla="*/ 44 w 52"/>
                <a:gd name="T37" fmla="*/ 64 h 64"/>
                <a:gd name="T38" fmla="*/ 48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7" y="33"/>
                  </a:cubicBezTo>
                  <a:cubicBezTo>
                    <a:pt x="45" y="33"/>
                    <a:pt x="42" y="42"/>
                    <a:pt x="39" y="41"/>
                  </a:cubicBezTo>
                  <a:cubicBezTo>
                    <a:pt x="35" y="41"/>
                    <a:pt x="35" y="30"/>
                    <a:pt x="39" y="30"/>
                  </a:cubicBezTo>
                  <a:cubicBezTo>
                    <a:pt x="44" y="30"/>
                    <a:pt x="48" y="21"/>
                    <a:pt x="48" y="19"/>
                  </a:cubicBezTo>
                  <a:cubicBezTo>
                    <a:pt x="48" y="16"/>
                    <a:pt x="44" y="16"/>
                    <a:pt x="40" y="16"/>
                  </a:cubicBezTo>
                  <a:cubicBezTo>
                    <a:pt x="36" y="16"/>
                    <a:pt x="27" y="17"/>
                    <a:pt x="27" y="17"/>
                  </a:cubicBezTo>
                  <a:cubicBezTo>
                    <a:pt x="27" y="17"/>
                    <a:pt x="21" y="15"/>
                    <a:pt x="21" y="11"/>
                  </a:cubicBezTo>
                  <a:cubicBezTo>
                    <a:pt x="21" y="8"/>
                    <a:pt x="19" y="6"/>
                    <a:pt x="14" y="6"/>
                  </a:cubicBezTo>
                  <a:cubicBezTo>
                    <a:pt x="8" y="6"/>
                    <a:pt x="8" y="0"/>
                    <a:pt x="4" y="6"/>
                  </a:cubicBezTo>
                  <a:cubicBezTo>
                    <a:pt x="0" y="11"/>
                    <a:pt x="13" y="11"/>
                    <a:pt x="11" y="15"/>
                  </a:cubicBezTo>
                  <a:cubicBezTo>
                    <a:pt x="10" y="19"/>
                    <a:pt x="6" y="16"/>
                    <a:pt x="5" y="19"/>
                  </a:cubicBezTo>
                  <a:cubicBezTo>
                    <a:pt x="4" y="22"/>
                    <a:pt x="6" y="31"/>
                    <a:pt x="8" y="35"/>
                  </a:cubicBezTo>
                  <a:cubicBezTo>
                    <a:pt x="10" y="39"/>
                    <a:pt x="12" y="48"/>
                    <a:pt x="12" y="55"/>
                  </a:cubicBezTo>
                  <a:cubicBezTo>
                    <a:pt x="15" y="55"/>
                    <a:pt x="17" y="53"/>
                    <a:pt x="20" y="53"/>
                  </a:cubicBezTo>
                  <a:cubicBezTo>
                    <a:pt x="24" y="53"/>
                    <a:pt x="29" y="53"/>
                    <a:pt x="29" y="49"/>
                  </a:cubicBezTo>
                  <a:cubicBezTo>
                    <a:pt x="30" y="45"/>
                    <a:pt x="34" y="43"/>
                    <a:pt x="36" y="44"/>
                  </a:cubicBezTo>
                  <a:cubicBezTo>
                    <a:pt x="39" y="45"/>
                    <a:pt x="42" y="54"/>
                    <a:pt x="42" y="58"/>
                  </a:cubicBezTo>
                  <a:cubicBezTo>
                    <a:pt x="42" y="60"/>
                    <a:pt x="43" y="62"/>
                    <a:pt x="44" y="64"/>
                  </a:cubicBezTo>
                  <a:cubicBezTo>
                    <a:pt x="46" y="62"/>
                    <a:pt x="48" y="61"/>
                    <a:pt x="48" y="61"/>
                  </a:cubicBezTo>
                  <a:cubicBezTo>
                    <a:pt x="48" y="61"/>
                    <a:pt x="50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" name="Freeform 218"/>
            <p:cNvSpPr>
              <a:spLocks/>
            </p:cNvSpPr>
            <p:nvPr userDrawn="1"/>
          </p:nvSpPr>
          <p:spPr bwMode="auto">
            <a:xfrm>
              <a:off x="8920429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8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3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90 w 325"/>
                <a:gd name="T41" fmla="*/ 103 h 318"/>
                <a:gd name="T42" fmla="*/ 172 w 325"/>
                <a:gd name="T43" fmla="*/ 99 h 318"/>
                <a:gd name="T44" fmla="*/ 154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30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1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5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9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4" y="119"/>
                    <a:pt x="228" y="114"/>
                  </a:cubicBezTo>
                  <a:cubicBezTo>
                    <a:pt x="232" y="108"/>
                    <a:pt x="232" y="114"/>
                    <a:pt x="238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8" y="138"/>
                    <a:pt x="263" y="138"/>
                  </a:cubicBezTo>
                  <a:cubicBezTo>
                    <a:pt x="259" y="138"/>
                    <a:pt x="259" y="149"/>
                    <a:pt x="263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3" y="141"/>
                    <a:pt x="274" y="151"/>
                    <a:pt x="276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1" y="149"/>
                  </a:cubicBezTo>
                  <a:cubicBezTo>
                    <a:pt x="283" y="147"/>
                    <a:pt x="282" y="138"/>
                    <a:pt x="283" y="138"/>
                  </a:cubicBezTo>
                  <a:cubicBezTo>
                    <a:pt x="284" y="138"/>
                    <a:pt x="293" y="141"/>
                    <a:pt x="292" y="139"/>
                  </a:cubicBezTo>
                  <a:cubicBezTo>
                    <a:pt x="292" y="137"/>
                    <a:pt x="297" y="129"/>
                    <a:pt x="296" y="126"/>
                  </a:cubicBezTo>
                  <a:cubicBezTo>
                    <a:pt x="295" y="122"/>
                    <a:pt x="300" y="117"/>
                    <a:pt x="300" y="112"/>
                  </a:cubicBezTo>
                  <a:cubicBezTo>
                    <a:pt x="300" y="108"/>
                    <a:pt x="304" y="106"/>
                    <a:pt x="307" y="104"/>
                  </a:cubicBezTo>
                  <a:cubicBezTo>
                    <a:pt x="311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4" y="80"/>
                    <a:pt x="299" y="75"/>
                    <a:pt x="293" y="78"/>
                  </a:cubicBezTo>
                  <a:cubicBezTo>
                    <a:pt x="287" y="81"/>
                    <a:pt x="285" y="85"/>
                    <a:pt x="283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6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70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2" y="106"/>
                    <a:pt x="239" y="103"/>
                    <a:pt x="237" y="103"/>
                  </a:cubicBezTo>
                  <a:cubicBezTo>
                    <a:pt x="236" y="104"/>
                    <a:pt x="233" y="100"/>
                    <a:pt x="234" y="96"/>
                  </a:cubicBezTo>
                  <a:cubicBezTo>
                    <a:pt x="235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8" y="104"/>
                    <a:pt x="225" y="107"/>
                  </a:cubicBezTo>
                  <a:cubicBezTo>
                    <a:pt x="222" y="109"/>
                    <a:pt x="208" y="111"/>
                    <a:pt x="205" y="109"/>
                  </a:cubicBezTo>
                  <a:cubicBezTo>
                    <a:pt x="202" y="106"/>
                    <a:pt x="190" y="105"/>
                    <a:pt x="190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6" y="94"/>
                    <a:pt x="162" y="94"/>
                  </a:cubicBezTo>
                  <a:cubicBezTo>
                    <a:pt x="159" y="93"/>
                    <a:pt x="154" y="91"/>
                    <a:pt x="154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1" y="61"/>
                    <a:pt x="141" y="61"/>
                  </a:cubicBezTo>
                  <a:cubicBezTo>
                    <a:pt x="141" y="61"/>
                    <a:pt x="138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20" y="33"/>
                    <a:pt x="123" y="36"/>
                  </a:cubicBezTo>
                  <a:cubicBezTo>
                    <a:pt x="126" y="39"/>
                    <a:pt x="132" y="36"/>
                    <a:pt x="130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20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107" y="1"/>
                    <a:pt x="104" y="7"/>
                    <a:pt x="102" y="8"/>
                  </a:cubicBezTo>
                  <a:cubicBezTo>
                    <a:pt x="100" y="9"/>
                    <a:pt x="94" y="10"/>
                    <a:pt x="91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2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8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8" y="58"/>
                    <a:pt x="68" y="63"/>
                  </a:cubicBezTo>
                  <a:cubicBezTo>
                    <a:pt x="68" y="68"/>
                    <a:pt x="62" y="66"/>
                    <a:pt x="61" y="68"/>
                  </a:cubicBezTo>
                  <a:cubicBezTo>
                    <a:pt x="60" y="70"/>
                    <a:pt x="57" y="78"/>
                    <a:pt x="56" y="80"/>
                  </a:cubicBezTo>
                  <a:cubicBezTo>
                    <a:pt x="55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8" y="93"/>
                    <a:pt x="34" y="91"/>
                    <a:pt x="32" y="94"/>
                  </a:cubicBezTo>
                  <a:cubicBezTo>
                    <a:pt x="31" y="96"/>
                    <a:pt x="25" y="91"/>
                    <a:pt x="23" y="93"/>
                  </a:cubicBezTo>
                  <a:cubicBezTo>
                    <a:pt x="22" y="94"/>
                    <a:pt x="15" y="100"/>
                    <a:pt x="15" y="103"/>
                  </a:cubicBezTo>
                  <a:cubicBezTo>
                    <a:pt x="15" y="106"/>
                    <a:pt x="22" y="106"/>
                    <a:pt x="22" y="111"/>
                  </a:cubicBezTo>
                  <a:cubicBezTo>
                    <a:pt x="22" y="115"/>
                    <a:pt x="25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7" y="135"/>
                    <a:pt x="22" y="134"/>
                  </a:cubicBezTo>
                  <a:cubicBezTo>
                    <a:pt x="18" y="133"/>
                    <a:pt x="19" y="135"/>
                    <a:pt x="11" y="134"/>
                  </a:cubicBezTo>
                  <a:cubicBezTo>
                    <a:pt x="4" y="133"/>
                    <a:pt x="4" y="138"/>
                    <a:pt x="1" y="141"/>
                  </a:cubicBezTo>
                  <a:cubicBezTo>
                    <a:pt x="1" y="141"/>
                    <a:pt x="0" y="141"/>
                    <a:pt x="0" y="142"/>
                  </a:cubicBezTo>
                  <a:cubicBezTo>
                    <a:pt x="4" y="144"/>
                    <a:pt x="5" y="149"/>
                    <a:pt x="11" y="151"/>
                  </a:cubicBezTo>
                  <a:cubicBezTo>
                    <a:pt x="18" y="153"/>
                    <a:pt x="24" y="147"/>
                    <a:pt x="24" y="152"/>
                  </a:cubicBezTo>
                  <a:cubicBezTo>
                    <a:pt x="24" y="156"/>
                    <a:pt x="8" y="155"/>
                    <a:pt x="7" y="157"/>
                  </a:cubicBezTo>
                  <a:cubicBezTo>
                    <a:pt x="7" y="158"/>
                    <a:pt x="24" y="177"/>
                    <a:pt x="32" y="175"/>
                  </a:cubicBezTo>
                  <a:cubicBezTo>
                    <a:pt x="41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4" y="172"/>
                    <a:pt x="53" y="175"/>
                    <a:pt x="51" y="180"/>
                  </a:cubicBezTo>
                  <a:cubicBezTo>
                    <a:pt x="49" y="184"/>
                    <a:pt x="53" y="193"/>
                    <a:pt x="53" y="198"/>
                  </a:cubicBezTo>
                  <a:cubicBezTo>
                    <a:pt x="54" y="203"/>
                    <a:pt x="57" y="210"/>
                    <a:pt x="59" y="217"/>
                  </a:cubicBezTo>
                  <a:cubicBezTo>
                    <a:pt x="60" y="225"/>
                    <a:pt x="65" y="238"/>
                    <a:pt x="69" y="246"/>
                  </a:cubicBezTo>
                  <a:cubicBezTo>
                    <a:pt x="74" y="254"/>
                    <a:pt x="78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3" y="314"/>
                    <a:pt x="114" y="309"/>
                  </a:cubicBezTo>
                  <a:cubicBezTo>
                    <a:pt x="116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3" y="292"/>
                    <a:pt x="133" y="289"/>
                    <a:pt x="133" y="284"/>
                  </a:cubicBezTo>
                  <a:cubicBezTo>
                    <a:pt x="133" y="280"/>
                    <a:pt x="133" y="274"/>
                    <a:pt x="136" y="271"/>
                  </a:cubicBezTo>
                  <a:cubicBezTo>
                    <a:pt x="139" y="267"/>
                    <a:pt x="140" y="257"/>
                    <a:pt x="138" y="253"/>
                  </a:cubicBezTo>
                  <a:cubicBezTo>
                    <a:pt x="136" y="249"/>
                    <a:pt x="137" y="243"/>
                    <a:pt x="139" y="239"/>
                  </a:cubicBezTo>
                  <a:cubicBezTo>
                    <a:pt x="140" y="235"/>
                    <a:pt x="140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9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8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4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" name="Freeform 219"/>
            <p:cNvSpPr>
              <a:spLocks/>
            </p:cNvSpPr>
            <p:nvPr userDrawn="1"/>
          </p:nvSpPr>
          <p:spPr bwMode="auto">
            <a:xfrm>
              <a:off x="9400325" y="3010202"/>
              <a:ext cx="785284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7 w 367"/>
                <a:gd name="T17" fmla="*/ 27 h 147"/>
                <a:gd name="T18" fmla="*/ 185 w 367"/>
                <a:gd name="T19" fmla="*/ 26 h 147"/>
                <a:gd name="T20" fmla="*/ 167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2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6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30 w 367"/>
                <a:gd name="T49" fmla="*/ 66 h 147"/>
                <a:gd name="T50" fmla="*/ 35 w 367"/>
                <a:gd name="T51" fmla="*/ 85 h 147"/>
                <a:gd name="T52" fmla="*/ 59 w 367"/>
                <a:gd name="T53" fmla="*/ 100 h 147"/>
                <a:gd name="T54" fmla="*/ 75 w 367"/>
                <a:gd name="T55" fmla="*/ 110 h 147"/>
                <a:gd name="T56" fmla="*/ 91 w 367"/>
                <a:gd name="T57" fmla="*/ 130 h 147"/>
                <a:gd name="T58" fmla="*/ 134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9 w 367"/>
                <a:gd name="T69" fmla="*/ 101 h 147"/>
                <a:gd name="T70" fmla="*/ 315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8" y="57"/>
                    <a:pt x="342" y="60"/>
                    <a:pt x="340" y="63"/>
                  </a:cubicBezTo>
                  <a:cubicBezTo>
                    <a:pt x="339" y="67"/>
                    <a:pt x="336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6" y="32"/>
                    <a:pt x="322" y="31"/>
                    <a:pt x="320" y="32"/>
                  </a:cubicBezTo>
                  <a:cubicBezTo>
                    <a:pt x="317" y="33"/>
                    <a:pt x="311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3" y="31"/>
                    <a:pt x="287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2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3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7" y="31"/>
                    <a:pt x="216" y="29"/>
                  </a:cubicBezTo>
                  <a:cubicBezTo>
                    <a:pt x="214" y="27"/>
                    <a:pt x="208" y="26"/>
                    <a:pt x="207" y="27"/>
                  </a:cubicBezTo>
                  <a:cubicBezTo>
                    <a:pt x="206" y="27"/>
                    <a:pt x="198" y="25"/>
                    <a:pt x="196" y="24"/>
                  </a:cubicBezTo>
                  <a:cubicBezTo>
                    <a:pt x="194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7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8" y="20"/>
                    <a:pt x="159" y="14"/>
                    <a:pt x="158" y="12"/>
                  </a:cubicBezTo>
                  <a:cubicBezTo>
                    <a:pt x="157" y="10"/>
                    <a:pt x="149" y="10"/>
                    <a:pt x="147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6" y="6"/>
                    <a:pt x="132" y="5"/>
                    <a:pt x="131" y="4"/>
                  </a:cubicBezTo>
                  <a:cubicBezTo>
                    <a:pt x="130" y="3"/>
                    <a:pt x="124" y="2"/>
                    <a:pt x="122" y="1"/>
                  </a:cubicBezTo>
                  <a:cubicBezTo>
                    <a:pt x="120" y="0"/>
                    <a:pt x="119" y="3"/>
                    <a:pt x="118" y="5"/>
                  </a:cubicBezTo>
                  <a:cubicBezTo>
                    <a:pt x="117" y="6"/>
                    <a:pt x="112" y="6"/>
                    <a:pt x="112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8" y="16"/>
                    <a:pt x="109" y="22"/>
                    <a:pt x="111" y="23"/>
                  </a:cubicBezTo>
                  <a:cubicBezTo>
                    <a:pt x="113" y="24"/>
                    <a:pt x="112" y="28"/>
                    <a:pt x="111" y="29"/>
                  </a:cubicBezTo>
                  <a:cubicBezTo>
                    <a:pt x="110" y="30"/>
                    <a:pt x="102" y="31"/>
                    <a:pt x="101" y="34"/>
                  </a:cubicBezTo>
                  <a:cubicBezTo>
                    <a:pt x="100" y="36"/>
                    <a:pt x="96" y="33"/>
                    <a:pt x="93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2" y="33"/>
                    <a:pt x="76" y="29"/>
                    <a:pt x="74" y="29"/>
                  </a:cubicBezTo>
                  <a:cubicBezTo>
                    <a:pt x="72" y="28"/>
                    <a:pt x="72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6" y="21"/>
                  </a:cubicBezTo>
                  <a:cubicBezTo>
                    <a:pt x="45" y="23"/>
                    <a:pt x="39" y="23"/>
                    <a:pt x="38" y="24"/>
                  </a:cubicBezTo>
                  <a:cubicBezTo>
                    <a:pt x="37" y="26"/>
                    <a:pt x="32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20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1" y="43"/>
                    <a:pt x="1" y="43"/>
                  </a:cubicBezTo>
                  <a:cubicBezTo>
                    <a:pt x="2" y="51"/>
                    <a:pt x="6" y="50"/>
                    <a:pt x="9" y="53"/>
                  </a:cubicBezTo>
                  <a:cubicBezTo>
                    <a:pt x="13" y="56"/>
                    <a:pt x="16" y="58"/>
                    <a:pt x="20" y="59"/>
                  </a:cubicBezTo>
                  <a:cubicBezTo>
                    <a:pt x="23" y="59"/>
                    <a:pt x="29" y="63"/>
                    <a:pt x="30" y="66"/>
                  </a:cubicBezTo>
                  <a:cubicBezTo>
                    <a:pt x="30" y="69"/>
                    <a:pt x="34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9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1" y="105"/>
                    <a:pt x="71" y="109"/>
                    <a:pt x="75" y="110"/>
                  </a:cubicBezTo>
                  <a:cubicBezTo>
                    <a:pt x="79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1" y="130"/>
                  </a:cubicBezTo>
                  <a:cubicBezTo>
                    <a:pt x="91" y="133"/>
                    <a:pt x="100" y="131"/>
                    <a:pt x="106" y="131"/>
                  </a:cubicBezTo>
                  <a:cubicBezTo>
                    <a:pt x="112" y="132"/>
                    <a:pt x="129" y="131"/>
                    <a:pt x="134" y="132"/>
                  </a:cubicBezTo>
                  <a:cubicBezTo>
                    <a:pt x="138" y="133"/>
                    <a:pt x="149" y="132"/>
                    <a:pt x="155" y="136"/>
                  </a:cubicBezTo>
                  <a:cubicBezTo>
                    <a:pt x="161" y="140"/>
                    <a:pt x="164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5" y="141"/>
                    <a:pt x="185" y="145"/>
                    <a:pt x="188" y="146"/>
                  </a:cubicBezTo>
                  <a:cubicBezTo>
                    <a:pt x="192" y="147"/>
                    <a:pt x="199" y="140"/>
                    <a:pt x="209" y="136"/>
                  </a:cubicBezTo>
                  <a:cubicBezTo>
                    <a:pt x="218" y="132"/>
                    <a:pt x="230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6" y="100"/>
                    <a:pt x="279" y="101"/>
                  </a:cubicBezTo>
                  <a:cubicBezTo>
                    <a:pt x="282" y="103"/>
                    <a:pt x="290" y="105"/>
                    <a:pt x="297" y="100"/>
                  </a:cubicBezTo>
                  <a:cubicBezTo>
                    <a:pt x="305" y="95"/>
                    <a:pt x="308" y="96"/>
                    <a:pt x="315" y="95"/>
                  </a:cubicBezTo>
                  <a:cubicBezTo>
                    <a:pt x="321" y="94"/>
                    <a:pt x="321" y="90"/>
                    <a:pt x="325" y="86"/>
                  </a:cubicBezTo>
                  <a:cubicBezTo>
                    <a:pt x="330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6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" name="Freeform 220"/>
            <p:cNvSpPr>
              <a:spLocks/>
            </p:cNvSpPr>
            <p:nvPr userDrawn="1"/>
          </p:nvSpPr>
          <p:spPr bwMode="auto">
            <a:xfrm>
              <a:off x="8078094" y="3606515"/>
              <a:ext cx="11746" cy="34649"/>
            </a:xfrm>
            <a:custGeom>
              <a:avLst/>
              <a:gdLst>
                <a:gd name="T0" fmla="*/ 2 w 6"/>
                <a:gd name="T1" fmla="*/ 1 h 15"/>
                <a:gd name="T2" fmla="*/ 0 w 6"/>
                <a:gd name="T3" fmla="*/ 8 h 15"/>
                <a:gd name="T4" fmla="*/ 4 w 6"/>
                <a:gd name="T5" fmla="*/ 15 h 15"/>
                <a:gd name="T6" fmla="*/ 5 w 6"/>
                <a:gd name="T7" fmla="*/ 3 h 15"/>
                <a:gd name="T8" fmla="*/ 6 w 6"/>
                <a:gd name="T9" fmla="*/ 1 h 15"/>
                <a:gd name="T10" fmla="*/ 2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2" y="1"/>
                  </a:moveTo>
                  <a:cubicBezTo>
                    <a:pt x="0" y="1"/>
                    <a:pt x="0" y="7"/>
                    <a:pt x="0" y="8"/>
                  </a:cubicBezTo>
                  <a:cubicBezTo>
                    <a:pt x="0" y="9"/>
                    <a:pt x="1" y="12"/>
                    <a:pt x="4" y="15"/>
                  </a:cubicBezTo>
                  <a:cubicBezTo>
                    <a:pt x="4" y="11"/>
                    <a:pt x="5" y="4"/>
                    <a:pt x="5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4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" name="Freeform 221"/>
            <p:cNvSpPr>
              <a:spLocks/>
            </p:cNvSpPr>
            <p:nvPr userDrawn="1"/>
          </p:nvSpPr>
          <p:spPr bwMode="auto">
            <a:xfrm>
              <a:off x="8056281" y="3586456"/>
              <a:ext cx="33559" cy="103945"/>
            </a:xfrm>
            <a:custGeom>
              <a:avLst/>
              <a:gdLst>
                <a:gd name="T0" fmla="*/ 7 w 16"/>
                <a:gd name="T1" fmla="*/ 45 h 45"/>
                <a:gd name="T2" fmla="*/ 9 w 16"/>
                <a:gd name="T3" fmla="*/ 45 h 45"/>
                <a:gd name="T4" fmla="*/ 12 w 16"/>
                <a:gd name="T5" fmla="*/ 30 h 45"/>
                <a:gd name="T6" fmla="*/ 14 w 16"/>
                <a:gd name="T7" fmla="*/ 24 h 45"/>
                <a:gd name="T8" fmla="*/ 10 w 16"/>
                <a:gd name="T9" fmla="*/ 17 h 45"/>
                <a:gd name="T10" fmla="*/ 12 w 16"/>
                <a:gd name="T11" fmla="*/ 10 h 45"/>
                <a:gd name="T12" fmla="*/ 16 w 16"/>
                <a:gd name="T13" fmla="*/ 10 h 45"/>
                <a:gd name="T14" fmla="*/ 16 w 16"/>
                <a:gd name="T15" fmla="*/ 2 h 45"/>
                <a:gd name="T16" fmla="*/ 11 w 16"/>
                <a:gd name="T17" fmla="*/ 0 h 45"/>
                <a:gd name="T18" fmla="*/ 9 w 16"/>
                <a:gd name="T19" fmla="*/ 5 h 45"/>
                <a:gd name="T20" fmla="*/ 0 w 16"/>
                <a:gd name="T21" fmla="*/ 24 h 45"/>
                <a:gd name="T22" fmla="*/ 8 w 16"/>
                <a:gd name="T23" fmla="*/ 43 h 45"/>
                <a:gd name="T24" fmla="*/ 7 w 16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45">
                  <a:moveTo>
                    <a:pt x="7" y="45"/>
                  </a:moveTo>
                  <a:cubicBezTo>
                    <a:pt x="8" y="45"/>
                    <a:pt x="8" y="45"/>
                    <a:pt x="9" y="45"/>
                  </a:cubicBezTo>
                  <a:cubicBezTo>
                    <a:pt x="10" y="39"/>
                    <a:pt x="11" y="31"/>
                    <a:pt x="12" y="30"/>
                  </a:cubicBezTo>
                  <a:cubicBezTo>
                    <a:pt x="13" y="29"/>
                    <a:pt x="14" y="27"/>
                    <a:pt x="14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0" y="10"/>
                    <a:pt x="12" y="10"/>
                  </a:cubicBezTo>
                  <a:cubicBezTo>
                    <a:pt x="12" y="9"/>
                    <a:pt x="14" y="9"/>
                    <a:pt x="16" y="10"/>
                  </a:cubicBezTo>
                  <a:cubicBezTo>
                    <a:pt x="16" y="8"/>
                    <a:pt x="16" y="5"/>
                    <a:pt x="16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9" y="4"/>
                    <a:pt x="9" y="5"/>
                  </a:cubicBezTo>
                  <a:cubicBezTo>
                    <a:pt x="8" y="11"/>
                    <a:pt x="2" y="20"/>
                    <a:pt x="0" y="24"/>
                  </a:cubicBezTo>
                  <a:cubicBezTo>
                    <a:pt x="8" y="43"/>
                    <a:pt x="8" y="43"/>
                    <a:pt x="8" y="43"/>
                  </a:cubicBezTo>
                  <a:lnTo>
                    <a:pt x="7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" name="Freeform 222"/>
            <p:cNvSpPr>
              <a:spLocks/>
            </p:cNvSpPr>
            <p:nvPr userDrawn="1"/>
          </p:nvSpPr>
          <p:spPr bwMode="auto">
            <a:xfrm>
              <a:off x="8076417" y="3582809"/>
              <a:ext cx="104033" cy="120357"/>
            </a:xfrm>
            <a:custGeom>
              <a:avLst/>
              <a:gdLst>
                <a:gd name="T0" fmla="*/ 45 w 49"/>
                <a:gd name="T1" fmla="*/ 0 h 51"/>
                <a:gd name="T2" fmla="*/ 30 w 49"/>
                <a:gd name="T3" fmla="*/ 7 h 51"/>
                <a:gd name="T4" fmla="*/ 19 w 49"/>
                <a:gd name="T5" fmla="*/ 12 h 51"/>
                <a:gd name="T6" fmla="*/ 9 w 49"/>
                <a:gd name="T7" fmla="*/ 7 h 51"/>
                <a:gd name="T8" fmla="*/ 8 w 49"/>
                <a:gd name="T9" fmla="*/ 3 h 51"/>
                <a:gd name="T10" fmla="*/ 7 w 49"/>
                <a:gd name="T11" fmla="*/ 3 h 51"/>
                <a:gd name="T12" fmla="*/ 6 w 49"/>
                <a:gd name="T13" fmla="*/ 13 h 51"/>
                <a:gd name="T14" fmla="*/ 3 w 49"/>
                <a:gd name="T15" fmla="*/ 31 h 51"/>
                <a:gd name="T16" fmla="*/ 0 w 49"/>
                <a:gd name="T17" fmla="*/ 46 h 51"/>
                <a:gd name="T18" fmla="*/ 10 w 49"/>
                <a:gd name="T19" fmla="*/ 50 h 51"/>
                <a:gd name="T20" fmla="*/ 19 w 49"/>
                <a:gd name="T21" fmla="*/ 44 h 51"/>
                <a:gd name="T22" fmla="*/ 27 w 49"/>
                <a:gd name="T23" fmla="*/ 41 h 51"/>
                <a:gd name="T24" fmla="*/ 33 w 49"/>
                <a:gd name="T25" fmla="*/ 36 h 51"/>
                <a:gd name="T26" fmla="*/ 25 w 49"/>
                <a:gd name="T27" fmla="*/ 27 h 51"/>
                <a:gd name="T28" fmla="*/ 36 w 49"/>
                <a:gd name="T29" fmla="*/ 20 h 51"/>
                <a:gd name="T30" fmla="*/ 48 w 49"/>
                <a:gd name="T31" fmla="*/ 16 h 51"/>
                <a:gd name="T32" fmla="*/ 49 w 49"/>
                <a:gd name="T33" fmla="*/ 16 h 51"/>
                <a:gd name="T34" fmla="*/ 46 w 49"/>
                <a:gd name="T35" fmla="*/ 6 h 51"/>
                <a:gd name="T36" fmla="*/ 45 w 49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51">
                  <a:moveTo>
                    <a:pt x="45" y="0"/>
                  </a:moveTo>
                  <a:cubicBezTo>
                    <a:pt x="38" y="4"/>
                    <a:pt x="32" y="7"/>
                    <a:pt x="30" y="7"/>
                  </a:cubicBezTo>
                  <a:cubicBezTo>
                    <a:pt x="27" y="7"/>
                    <a:pt x="19" y="12"/>
                    <a:pt x="19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7"/>
                    <a:pt x="6" y="11"/>
                    <a:pt x="6" y="13"/>
                  </a:cubicBezTo>
                  <a:cubicBezTo>
                    <a:pt x="5" y="15"/>
                    <a:pt x="5" y="28"/>
                    <a:pt x="3" y="31"/>
                  </a:cubicBezTo>
                  <a:cubicBezTo>
                    <a:pt x="2" y="32"/>
                    <a:pt x="1" y="40"/>
                    <a:pt x="0" y="46"/>
                  </a:cubicBezTo>
                  <a:cubicBezTo>
                    <a:pt x="3" y="48"/>
                    <a:pt x="8" y="50"/>
                    <a:pt x="10" y="50"/>
                  </a:cubicBezTo>
                  <a:cubicBezTo>
                    <a:pt x="14" y="51"/>
                    <a:pt x="19" y="47"/>
                    <a:pt x="19" y="44"/>
                  </a:cubicBezTo>
                  <a:cubicBezTo>
                    <a:pt x="19" y="41"/>
                    <a:pt x="23" y="41"/>
                    <a:pt x="27" y="41"/>
                  </a:cubicBezTo>
                  <a:cubicBezTo>
                    <a:pt x="30" y="41"/>
                    <a:pt x="31" y="37"/>
                    <a:pt x="33" y="36"/>
                  </a:cubicBezTo>
                  <a:cubicBezTo>
                    <a:pt x="36" y="35"/>
                    <a:pt x="27" y="27"/>
                    <a:pt x="25" y="27"/>
                  </a:cubicBezTo>
                  <a:cubicBezTo>
                    <a:pt x="22" y="26"/>
                    <a:pt x="27" y="20"/>
                    <a:pt x="36" y="20"/>
                  </a:cubicBezTo>
                  <a:cubicBezTo>
                    <a:pt x="45" y="19"/>
                    <a:pt x="43" y="16"/>
                    <a:pt x="48" y="16"/>
                  </a:cubicBezTo>
                  <a:cubicBezTo>
                    <a:pt x="48" y="16"/>
                    <a:pt x="49" y="16"/>
                    <a:pt x="49" y="16"/>
                  </a:cubicBezTo>
                  <a:cubicBezTo>
                    <a:pt x="48" y="13"/>
                    <a:pt x="47" y="8"/>
                    <a:pt x="46" y="6"/>
                  </a:cubicBezTo>
                  <a:cubicBezTo>
                    <a:pt x="46" y="4"/>
                    <a:pt x="45" y="2"/>
                    <a:pt x="4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Freeform 223"/>
            <p:cNvSpPr>
              <a:spLocks/>
            </p:cNvSpPr>
            <p:nvPr userDrawn="1"/>
          </p:nvSpPr>
          <p:spPr bwMode="auto">
            <a:xfrm>
              <a:off x="8947276" y="3296505"/>
              <a:ext cx="271829" cy="118534"/>
            </a:xfrm>
            <a:custGeom>
              <a:avLst/>
              <a:gdLst>
                <a:gd name="T0" fmla="*/ 118 w 127"/>
                <a:gd name="T1" fmla="*/ 10 h 51"/>
                <a:gd name="T2" fmla="*/ 107 w 127"/>
                <a:gd name="T3" fmla="*/ 7 h 51"/>
                <a:gd name="T4" fmla="*/ 77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9 w 127"/>
                <a:gd name="T11" fmla="*/ 7 h 51"/>
                <a:gd name="T12" fmla="*/ 23 w 127"/>
                <a:gd name="T13" fmla="*/ 8 h 51"/>
                <a:gd name="T14" fmla="*/ 16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6 w 127"/>
                <a:gd name="T21" fmla="*/ 24 h 51"/>
                <a:gd name="T22" fmla="*/ 42 w 127"/>
                <a:gd name="T23" fmla="*/ 31 h 51"/>
                <a:gd name="T24" fmla="*/ 37 w 127"/>
                <a:gd name="T25" fmla="*/ 36 h 51"/>
                <a:gd name="T26" fmla="*/ 26 w 127"/>
                <a:gd name="T27" fmla="*/ 38 h 51"/>
                <a:gd name="T28" fmla="*/ 9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8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8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8" y="10"/>
                  </a:moveTo>
                  <a:cubicBezTo>
                    <a:pt x="113" y="5"/>
                    <a:pt x="112" y="8"/>
                    <a:pt x="107" y="7"/>
                  </a:cubicBezTo>
                  <a:cubicBezTo>
                    <a:pt x="101" y="6"/>
                    <a:pt x="81" y="4"/>
                    <a:pt x="77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9" y="10"/>
                    <a:pt x="45" y="10"/>
                    <a:pt x="39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6" y="15"/>
                  </a:cubicBezTo>
                  <a:cubicBezTo>
                    <a:pt x="15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9" y="27"/>
                    <a:pt x="25" y="27"/>
                    <a:pt x="26" y="24"/>
                  </a:cubicBezTo>
                  <a:cubicBezTo>
                    <a:pt x="27" y="21"/>
                    <a:pt x="36" y="27"/>
                    <a:pt x="42" y="31"/>
                  </a:cubicBezTo>
                  <a:cubicBezTo>
                    <a:pt x="47" y="35"/>
                    <a:pt x="39" y="32"/>
                    <a:pt x="37" y="36"/>
                  </a:cubicBezTo>
                  <a:cubicBezTo>
                    <a:pt x="34" y="41"/>
                    <a:pt x="27" y="36"/>
                    <a:pt x="26" y="38"/>
                  </a:cubicBezTo>
                  <a:cubicBezTo>
                    <a:pt x="24" y="40"/>
                    <a:pt x="12" y="41"/>
                    <a:pt x="9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1" y="49"/>
                    <a:pt x="13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30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4" y="48"/>
                    <a:pt x="54" y="46"/>
                    <a:pt x="54" y="44"/>
                  </a:cubicBezTo>
                  <a:cubicBezTo>
                    <a:pt x="54" y="41"/>
                    <a:pt x="57" y="42"/>
                    <a:pt x="59" y="41"/>
                  </a:cubicBezTo>
                  <a:cubicBezTo>
                    <a:pt x="62" y="40"/>
                    <a:pt x="64" y="37"/>
                    <a:pt x="66" y="37"/>
                  </a:cubicBezTo>
                  <a:cubicBezTo>
                    <a:pt x="68" y="37"/>
                    <a:pt x="71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3" y="35"/>
                    <a:pt x="83" y="37"/>
                    <a:pt x="87" y="33"/>
                  </a:cubicBezTo>
                  <a:cubicBezTo>
                    <a:pt x="91" y="29"/>
                    <a:pt x="93" y="29"/>
                    <a:pt x="98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5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8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" name="Freeform 224"/>
            <p:cNvSpPr>
              <a:spLocks/>
            </p:cNvSpPr>
            <p:nvPr userDrawn="1"/>
          </p:nvSpPr>
          <p:spPr bwMode="auto">
            <a:xfrm>
              <a:off x="8200585" y="3281916"/>
              <a:ext cx="171152" cy="80238"/>
            </a:xfrm>
            <a:custGeom>
              <a:avLst/>
              <a:gdLst>
                <a:gd name="T0" fmla="*/ 32 w 80"/>
                <a:gd name="T1" fmla="*/ 26 h 34"/>
                <a:gd name="T2" fmla="*/ 40 w 80"/>
                <a:gd name="T3" fmla="*/ 32 h 34"/>
                <a:gd name="T4" fmla="*/ 40 w 80"/>
                <a:gd name="T5" fmla="*/ 33 h 34"/>
                <a:gd name="T6" fmla="*/ 52 w 80"/>
                <a:gd name="T7" fmla="*/ 31 h 34"/>
                <a:gd name="T8" fmla="*/ 62 w 80"/>
                <a:gd name="T9" fmla="*/ 32 h 34"/>
                <a:gd name="T10" fmla="*/ 62 w 80"/>
                <a:gd name="T11" fmla="*/ 29 h 34"/>
                <a:gd name="T12" fmla="*/ 70 w 80"/>
                <a:gd name="T13" fmla="*/ 31 h 34"/>
                <a:gd name="T14" fmla="*/ 79 w 80"/>
                <a:gd name="T15" fmla="*/ 32 h 34"/>
                <a:gd name="T16" fmla="*/ 75 w 80"/>
                <a:gd name="T17" fmla="*/ 27 h 34"/>
                <a:gd name="T18" fmla="*/ 77 w 80"/>
                <a:gd name="T19" fmla="*/ 23 h 34"/>
                <a:gd name="T20" fmla="*/ 70 w 80"/>
                <a:gd name="T21" fmla="*/ 20 h 34"/>
                <a:gd name="T22" fmla="*/ 67 w 80"/>
                <a:gd name="T23" fmla="*/ 13 h 34"/>
                <a:gd name="T24" fmla="*/ 62 w 80"/>
                <a:gd name="T25" fmla="*/ 12 h 34"/>
                <a:gd name="T26" fmla="*/ 50 w 80"/>
                <a:gd name="T27" fmla="*/ 13 h 34"/>
                <a:gd name="T28" fmla="*/ 43 w 80"/>
                <a:gd name="T29" fmla="*/ 10 h 34"/>
                <a:gd name="T30" fmla="*/ 36 w 80"/>
                <a:gd name="T31" fmla="*/ 6 h 34"/>
                <a:gd name="T32" fmla="*/ 18 w 80"/>
                <a:gd name="T33" fmla="*/ 4 h 34"/>
                <a:gd name="T34" fmla="*/ 4 w 80"/>
                <a:gd name="T35" fmla="*/ 0 h 34"/>
                <a:gd name="T36" fmla="*/ 0 w 80"/>
                <a:gd name="T37" fmla="*/ 2 h 34"/>
                <a:gd name="T38" fmla="*/ 18 w 80"/>
                <a:gd name="T39" fmla="*/ 11 h 34"/>
                <a:gd name="T40" fmla="*/ 22 w 80"/>
                <a:gd name="T41" fmla="*/ 23 h 34"/>
                <a:gd name="T42" fmla="*/ 19 w 80"/>
                <a:gd name="T43" fmla="*/ 26 h 34"/>
                <a:gd name="T44" fmla="*/ 32 w 80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34">
                  <a:moveTo>
                    <a:pt x="32" y="26"/>
                  </a:moveTo>
                  <a:cubicBezTo>
                    <a:pt x="35" y="24"/>
                    <a:pt x="37" y="28"/>
                    <a:pt x="40" y="32"/>
                  </a:cubicBezTo>
                  <a:cubicBezTo>
                    <a:pt x="40" y="32"/>
                    <a:pt x="40" y="33"/>
                    <a:pt x="40" y="33"/>
                  </a:cubicBezTo>
                  <a:cubicBezTo>
                    <a:pt x="45" y="32"/>
                    <a:pt x="48" y="31"/>
                    <a:pt x="52" y="31"/>
                  </a:cubicBezTo>
                  <a:cubicBezTo>
                    <a:pt x="55" y="30"/>
                    <a:pt x="59" y="31"/>
                    <a:pt x="62" y="32"/>
                  </a:cubicBezTo>
                  <a:cubicBezTo>
                    <a:pt x="62" y="31"/>
                    <a:pt x="62" y="30"/>
                    <a:pt x="62" y="29"/>
                  </a:cubicBezTo>
                  <a:cubicBezTo>
                    <a:pt x="63" y="27"/>
                    <a:pt x="68" y="30"/>
                    <a:pt x="70" y="31"/>
                  </a:cubicBezTo>
                  <a:cubicBezTo>
                    <a:pt x="72" y="33"/>
                    <a:pt x="77" y="34"/>
                    <a:pt x="79" y="32"/>
                  </a:cubicBezTo>
                  <a:cubicBezTo>
                    <a:pt x="80" y="30"/>
                    <a:pt x="76" y="29"/>
                    <a:pt x="75" y="27"/>
                  </a:cubicBezTo>
                  <a:cubicBezTo>
                    <a:pt x="74" y="26"/>
                    <a:pt x="76" y="25"/>
                    <a:pt x="77" y="23"/>
                  </a:cubicBezTo>
                  <a:cubicBezTo>
                    <a:pt x="74" y="22"/>
                    <a:pt x="71" y="20"/>
                    <a:pt x="70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4" y="13"/>
                    <a:pt x="64" y="12"/>
                    <a:pt x="62" y="12"/>
                  </a:cubicBezTo>
                  <a:cubicBezTo>
                    <a:pt x="60" y="12"/>
                    <a:pt x="53" y="12"/>
                    <a:pt x="50" y="13"/>
                  </a:cubicBezTo>
                  <a:cubicBezTo>
                    <a:pt x="48" y="15"/>
                    <a:pt x="46" y="10"/>
                    <a:pt x="43" y="10"/>
                  </a:cubicBezTo>
                  <a:cubicBezTo>
                    <a:pt x="41" y="10"/>
                    <a:pt x="38" y="7"/>
                    <a:pt x="36" y="6"/>
                  </a:cubicBezTo>
                  <a:cubicBezTo>
                    <a:pt x="34" y="4"/>
                    <a:pt x="22" y="6"/>
                    <a:pt x="18" y="4"/>
                  </a:cubicBezTo>
                  <a:cubicBezTo>
                    <a:pt x="14" y="2"/>
                    <a:pt x="8" y="0"/>
                    <a:pt x="4" y="0"/>
                  </a:cubicBezTo>
                  <a:cubicBezTo>
                    <a:pt x="3" y="0"/>
                    <a:pt x="1" y="1"/>
                    <a:pt x="0" y="2"/>
                  </a:cubicBezTo>
                  <a:cubicBezTo>
                    <a:pt x="6" y="6"/>
                    <a:pt x="16" y="5"/>
                    <a:pt x="18" y="11"/>
                  </a:cubicBezTo>
                  <a:cubicBezTo>
                    <a:pt x="19" y="19"/>
                    <a:pt x="24" y="16"/>
                    <a:pt x="22" y="23"/>
                  </a:cubicBezTo>
                  <a:cubicBezTo>
                    <a:pt x="22" y="24"/>
                    <a:pt x="21" y="25"/>
                    <a:pt x="19" y="26"/>
                  </a:cubicBezTo>
                  <a:cubicBezTo>
                    <a:pt x="25" y="27"/>
                    <a:pt x="30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" name="Freeform 225"/>
            <p:cNvSpPr>
              <a:spLocks noEditPoints="1"/>
            </p:cNvSpPr>
            <p:nvPr userDrawn="1"/>
          </p:nvSpPr>
          <p:spPr bwMode="auto">
            <a:xfrm>
              <a:off x="7853248" y="3327506"/>
              <a:ext cx="468151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4 w 219"/>
                <a:gd name="T15" fmla="*/ 7 h 80"/>
                <a:gd name="T16" fmla="*/ 181 w 219"/>
                <a:gd name="T17" fmla="*/ 7 h 80"/>
                <a:gd name="T18" fmla="*/ 160 w 219"/>
                <a:gd name="T19" fmla="*/ 14 h 80"/>
                <a:gd name="T20" fmla="*/ 139 w 219"/>
                <a:gd name="T21" fmla="*/ 15 h 80"/>
                <a:gd name="T22" fmla="*/ 126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3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7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30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7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7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9 w 219"/>
                <a:gd name="T105" fmla="*/ 2 h 80"/>
                <a:gd name="T106" fmla="*/ 7 w 219"/>
                <a:gd name="T107" fmla="*/ 2 h 80"/>
                <a:gd name="T108" fmla="*/ 8 w 219"/>
                <a:gd name="T109" fmla="*/ 9 h 80"/>
                <a:gd name="T110" fmla="*/ 4 w 219"/>
                <a:gd name="T111" fmla="*/ 14 h 80"/>
                <a:gd name="T112" fmla="*/ 2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2" y="55"/>
                    <a:pt x="214" y="46"/>
                    <a:pt x="213" y="44"/>
                  </a:cubicBezTo>
                  <a:cubicBezTo>
                    <a:pt x="213" y="43"/>
                    <a:pt x="210" y="35"/>
                    <a:pt x="213" y="35"/>
                  </a:cubicBezTo>
                  <a:cubicBezTo>
                    <a:pt x="215" y="35"/>
                    <a:pt x="213" y="30"/>
                    <a:pt x="216" y="30"/>
                  </a:cubicBezTo>
                  <a:cubicBezTo>
                    <a:pt x="215" y="28"/>
                    <a:pt x="215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9" y="9"/>
                    <a:pt x="197" y="5"/>
                    <a:pt x="194" y="7"/>
                  </a:cubicBezTo>
                  <a:cubicBezTo>
                    <a:pt x="192" y="8"/>
                    <a:pt x="187" y="8"/>
                    <a:pt x="181" y="7"/>
                  </a:cubicBezTo>
                  <a:cubicBezTo>
                    <a:pt x="176" y="12"/>
                    <a:pt x="163" y="15"/>
                    <a:pt x="160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3" y="15"/>
                    <a:pt x="131" y="10"/>
                    <a:pt x="126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2" y="0"/>
                    <a:pt x="68" y="8"/>
                    <a:pt x="63" y="12"/>
                  </a:cubicBezTo>
                  <a:cubicBezTo>
                    <a:pt x="57" y="16"/>
                    <a:pt x="39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7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8" y="48"/>
                    <a:pt x="10" y="50"/>
                  </a:cubicBezTo>
                  <a:cubicBezTo>
                    <a:pt x="13" y="52"/>
                    <a:pt x="14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7" y="63"/>
                    <a:pt x="24" y="64"/>
                    <a:pt x="24" y="66"/>
                  </a:cubicBezTo>
                  <a:cubicBezTo>
                    <a:pt x="24" y="68"/>
                    <a:pt x="26" y="68"/>
                    <a:pt x="30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5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3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6" y="79"/>
                    <a:pt x="115" y="80"/>
                  </a:cubicBezTo>
                  <a:cubicBezTo>
                    <a:pt x="123" y="79"/>
                    <a:pt x="122" y="75"/>
                    <a:pt x="122" y="73"/>
                  </a:cubicBezTo>
                  <a:cubicBezTo>
                    <a:pt x="123" y="70"/>
                    <a:pt x="125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3" y="68"/>
                    <a:pt x="143" y="67"/>
                    <a:pt x="145" y="69"/>
                  </a:cubicBezTo>
                  <a:cubicBezTo>
                    <a:pt x="147" y="71"/>
                    <a:pt x="151" y="69"/>
                    <a:pt x="158" y="69"/>
                  </a:cubicBezTo>
                  <a:cubicBezTo>
                    <a:pt x="166" y="69"/>
                    <a:pt x="167" y="64"/>
                    <a:pt x="174" y="65"/>
                  </a:cubicBezTo>
                  <a:cubicBezTo>
                    <a:pt x="181" y="65"/>
                    <a:pt x="187" y="63"/>
                    <a:pt x="187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3" y="61"/>
                    <a:pt x="196" y="61"/>
                  </a:cubicBezTo>
                  <a:cubicBezTo>
                    <a:pt x="202" y="60"/>
                    <a:pt x="204" y="64"/>
                    <a:pt x="207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3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9" y="2"/>
                  </a:cubicBezTo>
                  <a:cubicBezTo>
                    <a:pt x="15" y="0"/>
                    <a:pt x="8" y="1"/>
                    <a:pt x="7" y="2"/>
                  </a:cubicBezTo>
                  <a:cubicBezTo>
                    <a:pt x="5" y="2"/>
                    <a:pt x="8" y="6"/>
                    <a:pt x="8" y="9"/>
                  </a:cubicBezTo>
                  <a:cubicBezTo>
                    <a:pt x="8" y="12"/>
                    <a:pt x="4" y="12"/>
                    <a:pt x="4" y="14"/>
                  </a:cubicBezTo>
                  <a:cubicBezTo>
                    <a:pt x="4" y="15"/>
                    <a:pt x="3" y="16"/>
                    <a:pt x="2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Freeform 226"/>
            <p:cNvSpPr>
              <a:spLocks/>
            </p:cNvSpPr>
            <p:nvPr userDrawn="1"/>
          </p:nvSpPr>
          <p:spPr bwMode="auto">
            <a:xfrm>
              <a:off x="9163733" y="3515335"/>
              <a:ext cx="60406" cy="56532"/>
            </a:xfrm>
            <a:custGeom>
              <a:avLst/>
              <a:gdLst>
                <a:gd name="T0" fmla="*/ 13 w 28"/>
                <a:gd name="T1" fmla="*/ 0 h 24"/>
                <a:gd name="T2" fmla="*/ 0 w 28"/>
                <a:gd name="T3" fmla="*/ 7 h 24"/>
                <a:gd name="T4" fmla="*/ 2 w 28"/>
                <a:gd name="T5" fmla="*/ 10 h 24"/>
                <a:gd name="T6" fmla="*/ 9 w 28"/>
                <a:gd name="T7" fmla="*/ 18 h 24"/>
                <a:gd name="T8" fmla="*/ 10 w 28"/>
                <a:gd name="T9" fmla="*/ 24 h 24"/>
                <a:gd name="T10" fmla="*/ 15 w 28"/>
                <a:gd name="T11" fmla="*/ 23 h 24"/>
                <a:gd name="T12" fmla="*/ 27 w 28"/>
                <a:gd name="T13" fmla="*/ 11 h 24"/>
                <a:gd name="T14" fmla="*/ 13 w 28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3" y="13"/>
                    <a:pt x="6" y="16"/>
                    <a:pt x="9" y="18"/>
                  </a:cubicBezTo>
                  <a:cubicBezTo>
                    <a:pt x="11" y="19"/>
                    <a:pt x="11" y="21"/>
                    <a:pt x="10" y="24"/>
                  </a:cubicBezTo>
                  <a:cubicBezTo>
                    <a:pt x="12" y="24"/>
                    <a:pt x="14" y="24"/>
                    <a:pt x="15" y="23"/>
                  </a:cubicBezTo>
                  <a:cubicBezTo>
                    <a:pt x="18" y="23"/>
                    <a:pt x="26" y="13"/>
                    <a:pt x="27" y="11"/>
                  </a:cubicBezTo>
                  <a:cubicBezTo>
                    <a:pt x="28" y="8"/>
                    <a:pt x="18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" name="Freeform 227"/>
            <p:cNvSpPr>
              <a:spLocks/>
            </p:cNvSpPr>
            <p:nvPr userDrawn="1"/>
          </p:nvSpPr>
          <p:spPr bwMode="auto">
            <a:xfrm>
              <a:off x="10291321" y="3305623"/>
              <a:ext cx="172830" cy="165947"/>
            </a:xfrm>
            <a:custGeom>
              <a:avLst/>
              <a:gdLst>
                <a:gd name="T0" fmla="*/ 77 w 81"/>
                <a:gd name="T1" fmla="*/ 4 h 71"/>
                <a:gd name="T2" fmla="*/ 68 w 81"/>
                <a:gd name="T3" fmla="*/ 0 h 71"/>
                <a:gd name="T4" fmla="*/ 61 w 81"/>
                <a:gd name="T5" fmla="*/ 8 h 71"/>
                <a:gd name="T6" fmla="*/ 53 w 81"/>
                <a:gd name="T7" fmla="*/ 14 h 71"/>
                <a:gd name="T8" fmla="*/ 48 w 81"/>
                <a:gd name="T9" fmla="*/ 18 h 71"/>
                <a:gd name="T10" fmla="*/ 41 w 81"/>
                <a:gd name="T11" fmla="*/ 20 h 71"/>
                <a:gd name="T12" fmla="*/ 33 w 81"/>
                <a:gd name="T13" fmla="*/ 18 h 71"/>
                <a:gd name="T14" fmla="*/ 25 w 81"/>
                <a:gd name="T15" fmla="*/ 25 h 71"/>
                <a:gd name="T16" fmla="*/ 4 w 81"/>
                <a:gd name="T17" fmla="*/ 36 h 71"/>
                <a:gd name="T18" fmla="*/ 0 w 81"/>
                <a:gd name="T19" fmla="*/ 41 h 71"/>
                <a:gd name="T20" fmla="*/ 14 w 81"/>
                <a:gd name="T21" fmla="*/ 47 h 71"/>
                <a:gd name="T22" fmla="*/ 7 w 81"/>
                <a:gd name="T23" fmla="*/ 59 h 71"/>
                <a:gd name="T24" fmla="*/ 9 w 81"/>
                <a:gd name="T25" fmla="*/ 65 h 71"/>
                <a:gd name="T26" fmla="*/ 15 w 81"/>
                <a:gd name="T27" fmla="*/ 68 h 71"/>
                <a:gd name="T28" fmla="*/ 24 w 81"/>
                <a:gd name="T29" fmla="*/ 66 h 71"/>
                <a:gd name="T30" fmla="*/ 27 w 81"/>
                <a:gd name="T31" fmla="*/ 68 h 71"/>
                <a:gd name="T32" fmla="*/ 33 w 81"/>
                <a:gd name="T33" fmla="*/ 63 h 71"/>
                <a:gd name="T34" fmla="*/ 44 w 81"/>
                <a:gd name="T35" fmla="*/ 61 h 71"/>
                <a:gd name="T36" fmla="*/ 50 w 81"/>
                <a:gd name="T37" fmla="*/ 59 h 71"/>
                <a:gd name="T38" fmla="*/ 40 w 81"/>
                <a:gd name="T39" fmla="*/ 50 h 71"/>
                <a:gd name="T40" fmla="*/ 43 w 81"/>
                <a:gd name="T41" fmla="*/ 40 h 71"/>
                <a:gd name="T42" fmla="*/ 63 w 81"/>
                <a:gd name="T43" fmla="*/ 29 h 71"/>
                <a:gd name="T44" fmla="*/ 68 w 81"/>
                <a:gd name="T45" fmla="*/ 16 h 71"/>
                <a:gd name="T46" fmla="*/ 81 w 81"/>
                <a:gd name="T47" fmla="*/ 4 h 71"/>
                <a:gd name="T48" fmla="*/ 77 w 81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1" h="71">
                  <a:moveTo>
                    <a:pt x="77" y="4"/>
                  </a:moveTo>
                  <a:cubicBezTo>
                    <a:pt x="73" y="5"/>
                    <a:pt x="71" y="0"/>
                    <a:pt x="68" y="0"/>
                  </a:cubicBezTo>
                  <a:cubicBezTo>
                    <a:pt x="64" y="0"/>
                    <a:pt x="65" y="8"/>
                    <a:pt x="61" y="8"/>
                  </a:cubicBezTo>
                  <a:cubicBezTo>
                    <a:pt x="57" y="8"/>
                    <a:pt x="58" y="13"/>
                    <a:pt x="53" y="14"/>
                  </a:cubicBezTo>
                  <a:cubicBezTo>
                    <a:pt x="47" y="15"/>
                    <a:pt x="46" y="15"/>
                    <a:pt x="48" y="18"/>
                  </a:cubicBezTo>
                  <a:cubicBezTo>
                    <a:pt x="50" y="22"/>
                    <a:pt x="45" y="20"/>
                    <a:pt x="41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8" y="22"/>
                    <a:pt x="25" y="25"/>
                  </a:cubicBezTo>
                  <a:cubicBezTo>
                    <a:pt x="23" y="28"/>
                    <a:pt x="8" y="34"/>
                    <a:pt x="4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4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4" y="62"/>
                    <a:pt x="9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4" y="66"/>
                  </a:cubicBezTo>
                  <a:cubicBezTo>
                    <a:pt x="25" y="66"/>
                    <a:pt x="26" y="67"/>
                    <a:pt x="27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7" y="61"/>
                    <a:pt x="48" y="60"/>
                    <a:pt x="50" y="59"/>
                  </a:cubicBezTo>
                  <a:cubicBezTo>
                    <a:pt x="46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5" y="21"/>
                    <a:pt x="68" y="16"/>
                  </a:cubicBezTo>
                  <a:cubicBezTo>
                    <a:pt x="69" y="13"/>
                    <a:pt x="75" y="8"/>
                    <a:pt x="81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" name="Freeform 228"/>
            <p:cNvSpPr>
              <a:spLocks/>
            </p:cNvSpPr>
            <p:nvPr userDrawn="1"/>
          </p:nvSpPr>
          <p:spPr bwMode="auto">
            <a:xfrm>
              <a:off x="9215749" y="3673988"/>
              <a:ext cx="192966" cy="113063"/>
            </a:xfrm>
            <a:custGeom>
              <a:avLst/>
              <a:gdLst>
                <a:gd name="T0" fmla="*/ 88 w 90"/>
                <a:gd name="T1" fmla="*/ 30 h 48"/>
                <a:gd name="T2" fmla="*/ 86 w 90"/>
                <a:gd name="T3" fmla="*/ 30 h 48"/>
                <a:gd name="T4" fmla="*/ 70 w 90"/>
                <a:gd name="T5" fmla="*/ 28 h 48"/>
                <a:gd name="T6" fmla="*/ 48 w 90"/>
                <a:gd name="T7" fmla="*/ 19 h 48"/>
                <a:gd name="T8" fmla="*/ 24 w 90"/>
                <a:gd name="T9" fmla="*/ 3 h 48"/>
                <a:gd name="T10" fmla="*/ 15 w 90"/>
                <a:gd name="T11" fmla="*/ 1 h 48"/>
                <a:gd name="T12" fmla="*/ 8 w 90"/>
                <a:gd name="T13" fmla="*/ 4 h 48"/>
                <a:gd name="T14" fmla="*/ 2 w 90"/>
                <a:gd name="T15" fmla="*/ 10 h 48"/>
                <a:gd name="T16" fmla="*/ 0 w 90"/>
                <a:gd name="T17" fmla="*/ 18 h 48"/>
                <a:gd name="T18" fmla="*/ 6 w 90"/>
                <a:gd name="T19" fmla="*/ 22 h 48"/>
                <a:gd name="T20" fmla="*/ 16 w 90"/>
                <a:gd name="T21" fmla="*/ 26 h 48"/>
                <a:gd name="T22" fmla="*/ 24 w 90"/>
                <a:gd name="T23" fmla="*/ 31 h 48"/>
                <a:gd name="T24" fmla="*/ 34 w 90"/>
                <a:gd name="T25" fmla="*/ 36 h 48"/>
                <a:gd name="T26" fmla="*/ 45 w 90"/>
                <a:gd name="T27" fmla="*/ 34 h 48"/>
                <a:gd name="T28" fmla="*/ 52 w 90"/>
                <a:gd name="T29" fmla="*/ 40 h 48"/>
                <a:gd name="T30" fmla="*/ 67 w 90"/>
                <a:gd name="T31" fmla="*/ 46 h 48"/>
                <a:gd name="T32" fmla="*/ 87 w 90"/>
                <a:gd name="T33" fmla="*/ 44 h 48"/>
                <a:gd name="T34" fmla="*/ 87 w 90"/>
                <a:gd name="T35" fmla="*/ 33 h 48"/>
                <a:gd name="T36" fmla="*/ 88 w 90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48">
                  <a:moveTo>
                    <a:pt x="88" y="30"/>
                  </a:moveTo>
                  <a:cubicBezTo>
                    <a:pt x="87" y="30"/>
                    <a:pt x="87" y="30"/>
                    <a:pt x="86" y="30"/>
                  </a:cubicBezTo>
                  <a:cubicBezTo>
                    <a:pt x="79" y="30"/>
                    <a:pt x="75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8" y="7"/>
                    <a:pt x="24" y="3"/>
                  </a:cubicBezTo>
                  <a:cubicBezTo>
                    <a:pt x="20" y="0"/>
                    <a:pt x="15" y="0"/>
                    <a:pt x="15" y="1"/>
                  </a:cubicBezTo>
                  <a:cubicBezTo>
                    <a:pt x="14" y="3"/>
                    <a:pt x="12" y="3"/>
                    <a:pt x="8" y="4"/>
                  </a:cubicBezTo>
                  <a:cubicBezTo>
                    <a:pt x="7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6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8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2" y="40"/>
                  </a:cubicBezTo>
                  <a:cubicBezTo>
                    <a:pt x="52" y="42"/>
                    <a:pt x="64" y="43"/>
                    <a:pt x="67" y="46"/>
                  </a:cubicBezTo>
                  <a:cubicBezTo>
                    <a:pt x="70" y="48"/>
                    <a:pt x="84" y="46"/>
                    <a:pt x="87" y="44"/>
                  </a:cubicBezTo>
                  <a:cubicBezTo>
                    <a:pt x="90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Freeform 229"/>
            <p:cNvSpPr>
              <a:spLocks/>
            </p:cNvSpPr>
            <p:nvPr userDrawn="1"/>
          </p:nvSpPr>
          <p:spPr bwMode="auto">
            <a:xfrm>
              <a:off x="949429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3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1 w 100"/>
                <a:gd name="T11" fmla="*/ 140 h 204"/>
                <a:gd name="T12" fmla="*/ 68 w 100"/>
                <a:gd name="T13" fmla="*/ 132 h 204"/>
                <a:gd name="T14" fmla="*/ 60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8 w 100"/>
                <a:gd name="T23" fmla="*/ 94 h 204"/>
                <a:gd name="T24" fmla="*/ 94 w 100"/>
                <a:gd name="T25" fmla="*/ 89 h 204"/>
                <a:gd name="T26" fmla="*/ 100 w 100"/>
                <a:gd name="T27" fmla="*/ 80 h 204"/>
                <a:gd name="T28" fmla="*/ 100 w 100"/>
                <a:gd name="T29" fmla="*/ 80 h 204"/>
                <a:gd name="T30" fmla="*/ 95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7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3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8 w 100"/>
                <a:gd name="T55" fmla="*/ 2 h 204"/>
                <a:gd name="T56" fmla="*/ 56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2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3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3 w 100"/>
                <a:gd name="T89" fmla="*/ 137 h 204"/>
                <a:gd name="T90" fmla="*/ 28 w 100"/>
                <a:gd name="T91" fmla="*/ 143 h 204"/>
                <a:gd name="T92" fmla="*/ 39 w 100"/>
                <a:gd name="T93" fmla="*/ 141 h 204"/>
                <a:gd name="T94" fmla="*/ 49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2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3" y="164"/>
                  </a:cubicBezTo>
                  <a:cubicBezTo>
                    <a:pt x="68" y="160"/>
                    <a:pt x="66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2" y="145"/>
                    <a:pt x="73" y="141"/>
                    <a:pt x="71" y="140"/>
                  </a:cubicBezTo>
                  <a:cubicBezTo>
                    <a:pt x="68" y="138"/>
                    <a:pt x="71" y="133"/>
                    <a:pt x="68" y="132"/>
                  </a:cubicBezTo>
                  <a:cubicBezTo>
                    <a:pt x="66" y="132"/>
                    <a:pt x="60" y="125"/>
                    <a:pt x="60" y="123"/>
                  </a:cubicBezTo>
                  <a:cubicBezTo>
                    <a:pt x="60" y="120"/>
                    <a:pt x="62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8" y="94"/>
                  </a:cubicBezTo>
                  <a:cubicBezTo>
                    <a:pt x="89" y="92"/>
                    <a:pt x="94" y="92"/>
                    <a:pt x="94" y="89"/>
                  </a:cubicBezTo>
                  <a:cubicBezTo>
                    <a:pt x="94" y="87"/>
                    <a:pt x="100" y="80"/>
                    <a:pt x="100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8" y="80"/>
                    <a:pt x="95" y="81"/>
                  </a:cubicBezTo>
                  <a:cubicBezTo>
                    <a:pt x="90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7" y="63"/>
                  </a:cubicBezTo>
                  <a:cubicBezTo>
                    <a:pt x="73" y="63"/>
                    <a:pt x="72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9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3" y="21"/>
                    <a:pt x="73" y="16"/>
                  </a:cubicBezTo>
                  <a:cubicBezTo>
                    <a:pt x="73" y="11"/>
                    <a:pt x="70" y="11"/>
                    <a:pt x="68" y="11"/>
                  </a:cubicBezTo>
                  <a:cubicBezTo>
                    <a:pt x="66" y="11"/>
                    <a:pt x="65" y="8"/>
                    <a:pt x="65" y="5"/>
                  </a:cubicBezTo>
                  <a:cubicBezTo>
                    <a:pt x="65" y="2"/>
                    <a:pt x="61" y="0"/>
                    <a:pt x="58" y="2"/>
                  </a:cubicBezTo>
                  <a:cubicBezTo>
                    <a:pt x="57" y="2"/>
                    <a:pt x="57" y="2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3" y="16"/>
                    <a:pt x="39" y="19"/>
                  </a:cubicBezTo>
                  <a:cubicBezTo>
                    <a:pt x="36" y="21"/>
                    <a:pt x="32" y="23"/>
                    <a:pt x="32" y="27"/>
                  </a:cubicBezTo>
                  <a:cubicBezTo>
                    <a:pt x="32" y="32"/>
                    <a:pt x="27" y="37"/>
                    <a:pt x="28" y="41"/>
                  </a:cubicBezTo>
                  <a:cubicBezTo>
                    <a:pt x="29" y="44"/>
                    <a:pt x="24" y="52"/>
                    <a:pt x="24" y="54"/>
                  </a:cubicBezTo>
                  <a:cubicBezTo>
                    <a:pt x="25" y="56"/>
                    <a:pt x="16" y="53"/>
                    <a:pt x="15" y="53"/>
                  </a:cubicBezTo>
                  <a:cubicBezTo>
                    <a:pt x="14" y="53"/>
                    <a:pt x="15" y="62"/>
                    <a:pt x="13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7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3" y="91"/>
                    <a:pt x="7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7" y="126"/>
                    <a:pt x="25" y="133"/>
                    <a:pt x="23" y="137"/>
                  </a:cubicBezTo>
                  <a:cubicBezTo>
                    <a:pt x="20" y="141"/>
                    <a:pt x="24" y="141"/>
                    <a:pt x="28" y="143"/>
                  </a:cubicBezTo>
                  <a:cubicBezTo>
                    <a:pt x="32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9" y="131"/>
                  </a:cubicBezTo>
                  <a:cubicBezTo>
                    <a:pt x="50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9" y="191"/>
                    <a:pt x="73" y="196"/>
                    <a:pt x="72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Freeform 230"/>
            <p:cNvSpPr>
              <a:spLocks/>
            </p:cNvSpPr>
            <p:nvPr userDrawn="1"/>
          </p:nvSpPr>
          <p:spPr bwMode="auto">
            <a:xfrm>
              <a:off x="9420460" y="3732343"/>
              <a:ext cx="77186" cy="47413"/>
            </a:xfrm>
            <a:custGeom>
              <a:avLst/>
              <a:gdLst>
                <a:gd name="T0" fmla="*/ 34 w 36"/>
                <a:gd name="T1" fmla="*/ 6 h 20"/>
                <a:gd name="T2" fmla="*/ 21 w 36"/>
                <a:gd name="T3" fmla="*/ 3 h 20"/>
                <a:gd name="T4" fmla="*/ 11 w 36"/>
                <a:gd name="T5" fmla="*/ 2 h 20"/>
                <a:gd name="T6" fmla="*/ 3 w 36"/>
                <a:gd name="T7" fmla="*/ 8 h 20"/>
                <a:gd name="T8" fmla="*/ 0 w 36"/>
                <a:gd name="T9" fmla="*/ 13 h 20"/>
                <a:gd name="T10" fmla="*/ 3 w 36"/>
                <a:gd name="T11" fmla="*/ 15 h 20"/>
                <a:gd name="T12" fmla="*/ 11 w 36"/>
                <a:gd name="T13" fmla="*/ 17 h 20"/>
                <a:gd name="T14" fmla="*/ 22 w 36"/>
                <a:gd name="T15" fmla="*/ 18 h 20"/>
                <a:gd name="T16" fmla="*/ 34 w 36"/>
                <a:gd name="T17" fmla="*/ 17 h 20"/>
                <a:gd name="T18" fmla="*/ 32 w 36"/>
                <a:gd name="T19" fmla="*/ 7 h 20"/>
                <a:gd name="T20" fmla="*/ 34 w 36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20">
                  <a:moveTo>
                    <a:pt x="34" y="6"/>
                  </a:moveTo>
                  <a:cubicBezTo>
                    <a:pt x="27" y="1"/>
                    <a:pt x="26" y="5"/>
                    <a:pt x="21" y="3"/>
                  </a:cubicBezTo>
                  <a:cubicBezTo>
                    <a:pt x="16" y="1"/>
                    <a:pt x="14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8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6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Freeform 231"/>
            <p:cNvSpPr>
              <a:spLocks/>
            </p:cNvSpPr>
            <p:nvPr userDrawn="1"/>
          </p:nvSpPr>
          <p:spPr bwMode="auto">
            <a:xfrm>
              <a:off x="9735916" y="3865464"/>
              <a:ext cx="184575" cy="386601"/>
            </a:xfrm>
            <a:custGeom>
              <a:avLst/>
              <a:gdLst>
                <a:gd name="T0" fmla="*/ 63 w 86"/>
                <a:gd name="T1" fmla="*/ 20 h 166"/>
                <a:gd name="T2" fmla="*/ 52 w 86"/>
                <a:gd name="T3" fmla="*/ 12 h 166"/>
                <a:gd name="T4" fmla="*/ 48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3 w 86"/>
                <a:gd name="T15" fmla="*/ 9 h 166"/>
                <a:gd name="T16" fmla="*/ 0 w 86"/>
                <a:gd name="T17" fmla="*/ 11 h 166"/>
                <a:gd name="T18" fmla="*/ 4 w 86"/>
                <a:gd name="T19" fmla="*/ 17 h 166"/>
                <a:gd name="T20" fmla="*/ 10 w 86"/>
                <a:gd name="T21" fmla="*/ 25 h 166"/>
                <a:gd name="T22" fmla="*/ 19 w 86"/>
                <a:gd name="T23" fmla="*/ 30 h 166"/>
                <a:gd name="T24" fmla="*/ 27 w 86"/>
                <a:gd name="T25" fmla="*/ 32 h 166"/>
                <a:gd name="T26" fmla="*/ 31 w 86"/>
                <a:gd name="T27" fmla="*/ 40 h 166"/>
                <a:gd name="T28" fmla="*/ 22 w 86"/>
                <a:gd name="T29" fmla="*/ 45 h 166"/>
                <a:gd name="T30" fmla="*/ 35 w 86"/>
                <a:gd name="T31" fmla="*/ 55 h 166"/>
                <a:gd name="T32" fmla="*/ 41 w 86"/>
                <a:gd name="T33" fmla="*/ 65 h 166"/>
                <a:gd name="T34" fmla="*/ 50 w 86"/>
                <a:gd name="T35" fmla="*/ 76 h 166"/>
                <a:gd name="T36" fmla="*/ 60 w 86"/>
                <a:gd name="T37" fmla="*/ 85 h 166"/>
                <a:gd name="T38" fmla="*/ 62 w 86"/>
                <a:gd name="T39" fmla="*/ 95 h 166"/>
                <a:gd name="T40" fmla="*/ 66 w 86"/>
                <a:gd name="T41" fmla="*/ 113 h 166"/>
                <a:gd name="T42" fmla="*/ 58 w 86"/>
                <a:gd name="T43" fmla="*/ 126 h 166"/>
                <a:gd name="T44" fmla="*/ 47 w 86"/>
                <a:gd name="T45" fmla="*/ 132 h 166"/>
                <a:gd name="T46" fmla="*/ 47 w 86"/>
                <a:gd name="T47" fmla="*/ 141 h 166"/>
                <a:gd name="T48" fmla="*/ 34 w 86"/>
                <a:gd name="T49" fmla="*/ 141 h 166"/>
                <a:gd name="T50" fmla="*/ 27 w 86"/>
                <a:gd name="T51" fmla="*/ 147 h 166"/>
                <a:gd name="T52" fmla="*/ 32 w 86"/>
                <a:gd name="T53" fmla="*/ 150 h 166"/>
                <a:gd name="T54" fmla="*/ 29 w 86"/>
                <a:gd name="T55" fmla="*/ 160 h 166"/>
                <a:gd name="T56" fmla="*/ 35 w 86"/>
                <a:gd name="T57" fmla="*/ 164 h 166"/>
                <a:gd name="T58" fmla="*/ 45 w 86"/>
                <a:gd name="T59" fmla="*/ 156 h 166"/>
                <a:gd name="T60" fmla="*/ 48 w 86"/>
                <a:gd name="T61" fmla="*/ 152 h 166"/>
                <a:gd name="T62" fmla="*/ 51 w 86"/>
                <a:gd name="T63" fmla="*/ 147 h 166"/>
                <a:gd name="T64" fmla="*/ 58 w 86"/>
                <a:gd name="T65" fmla="*/ 145 h 166"/>
                <a:gd name="T66" fmla="*/ 74 w 86"/>
                <a:gd name="T67" fmla="*/ 138 h 166"/>
                <a:gd name="T68" fmla="*/ 83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1 w 86"/>
                <a:gd name="T81" fmla="*/ 35 h 166"/>
                <a:gd name="T82" fmla="*/ 55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3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3" y="20"/>
                  </a:moveTo>
                  <a:cubicBezTo>
                    <a:pt x="60" y="20"/>
                    <a:pt x="52" y="14"/>
                    <a:pt x="52" y="12"/>
                  </a:cubicBezTo>
                  <a:cubicBezTo>
                    <a:pt x="52" y="10"/>
                    <a:pt x="56" y="7"/>
                    <a:pt x="48" y="6"/>
                  </a:cubicBezTo>
                  <a:cubicBezTo>
                    <a:pt x="41" y="5"/>
                    <a:pt x="40" y="2"/>
                    <a:pt x="39" y="1"/>
                  </a:cubicBezTo>
                  <a:cubicBezTo>
                    <a:pt x="37" y="0"/>
                    <a:pt x="31" y="4"/>
                    <a:pt x="30" y="7"/>
                  </a:cubicBezTo>
                  <a:cubicBezTo>
                    <a:pt x="28" y="10"/>
                    <a:pt x="26" y="6"/>
                    <a:pt x="22" y="8"/>
                  </a:cubicBezTo>
                  <a:cubicBezTo>
                    <a:pt x="18" y="10"/>
                    <a:pt x="13" y="5"/>
                    <a:pt x="12" y="8"/>
                  </a:cubicBezTo>
                  <a:cubicBezTo>
                    <a:pt x="10" y="11"/>
                    <a:pt x="5" y="6"/>
                    <a:pt x="3" y="9"/>
                  </a:cubicBezTo>
                  <a:cubicBezTo>
                    <a:pt x="2" y="10"/>
                    <a:pt x="1" y="11"/>
                    <a:pt x="0" y="11"/>
                  </a:cubicBezTo>
                  <a:cubicBezTo>
                    <a:pt x="2" y="13"/>
                    <a:pt x="4" y="15"/>
                    <a:pt x="4" y="17"/>
                  </a:cubicBezTo>
                  <a:cubicBezTo>
                    <a:pt x="4" y="20"/>
                    <a:pt x="10" y="22"/>
                    <a:pt x="10" y="25"/>
                  </a:cubicBezTo>
                  <a:cubicBezTo>
                    <a:pt x="10" y="28"/>
                    <a:pt x="17" y="31"/>
                    <a:pt x="19" y="30"/>
                  </a:cubicBezTo>
                  <a:cubicBezTo>
                    <a:pt x="22" y="28"/>
                    <a:pt x="27" y="27"/>
                    <a:pt x="27" y="32"/>
                  </a:cubicBezTo>
                  <a:cubicBezTo>
                    <a:pt x="28" y="37"/>
                    <a:pt x="31" y="37"/>
                    <a:pt x="31" y="40"/>
                  </a:cubicBezTo>
                  <a:cubicBezTo>
                    <a:pt x="31" y="43"/>
                    <a:pt x="24" y="41"/>
                    <a:pt x="22" y="45"/>
                  </a:cubicBezTo>
                  <a:cubicBezTo>
                    <a:pt x="21" y="48"/>
                    <a:pt x="35" y="52"/>
                    <a:pt x="35" y="55"/>
                  </a:cubicBezTo>
                  <a:cubicBezTo>
                    <a:pt x="35" y="58"/>
                    <a:pt x="39" y="61"/>
                    <a:pt x="41" y="65"/>
                  </a:cubicBezTo>
                  <a:cubicBezTo>
                    <a:pt x="42" y="68"/>
                    <a:pt x="49" y="72"/>
                    <a:pt x="50" y="76"/>
                  </a:cubicBezTo>
                  <a:cubicBezTo>
                    <a:pt x="52" y="80"/>
                    <a:pt x="58" y="82"/>
                    <a:pt x="60" y="85"/>
                  </a:cubicBezTo>
                  <a:cubicBezTo>
                    <a:pt x="62" y="87"/>
                    <a:pt x="63" y="91"/>
                    <a:pt x="62" y="95"/>
                  </a:cubicBezTo>
                  <a:cubicBezTo>
                    <a:pt x="61" y="100"/>
                    <a:pt x="61" y="107"/>
                    <a:pt x="66" y="113"/>
                  </a:cubicBezTo>
                  <a:cubicBezTo>
                    <a:pt x="70" y="119"/>
                    <a:pt x="61" y="122"/>
                    <a:pt x="58" y="126"/>
                  </a:cubicBezTo>
                  <a:cubicBezTo>
                    <a:pt x="55" y="129"/>
                    <a:pt x="56" y="134"/>
                    <a:pt x="47" y="132"/>
                  </a:cubicBezTo>
                  <a:cubicBezTo>
                    <a:pt x="39" y="130"/>
                    <a:pt x="49" y="139"/>
                    <a:pt x="47" y="141"/>
                  </a:cubicBezTo>
                  <a:cubicBezTo>
                    <a:pt x="46" y="144"/>
                    <a:pt x="34" y="139"/>
                    <a:pt x="34" y="141"/>
                  </a:cubicBezTo>
                  <a:cubicBezTo>
                    <a:pt x="34" y="143"/>
                    <a:pt x="30" y="145"/>
                    <a:pt x="27" y="147"/>
                  </a:cubicBezTo>
                  <a:cubicBezTo>
                    <a:pt x="28" y="148"/>
                    <a:pt x="30" y="149"/>
                    <a:pt x="32" y="150"/>
                  </a:cubicBezTo>
                  <a:cubicBezTo>
                    <a:pt x="35" y="152"/>
                    <a:pt x="29" y="155"/>
                    <a:pt x="29" y="160"/>
                  </a:cubicBezTo>
                  <a:cubicBezTo>
                    <a:pt x="29" y="165"/>
                    <a:pt x="33" y="166"/>
                    <a:pt x="35" y="164"/>
                  </a:cubicBezTo>
                  <a:cubicBezTo>
                    <a:pt x="36" y="162"/>
                    <a:pt x="43" y="157"/>
                    <a:pt x="45" y="156"/>
                  </a:cubicBezTo>
                  <a:cubicBezTo>
                    <a:pt x="48" y="156"/>
                    <a:pt x="45" y="152"/>
                    <a:pt x="48" y="152"/>
                  </a:cubicBezTo>
                  <a:cubicBezTo>
                    <a:pt x="51" y="152"/>
                    <a:pt x="50" y="149"/>
                    <a:pt x="51" y="147"/>
                  </a:cubicBezTo>
                  <a:cubicBezTo>
                    <a:pt x="52" y="144"/>
                    <a:pt x="54" y="145"/>
                    <a:pt x="58" y="145"/>
                  </a:cubicBezTo>
                  <a:cubicBezTo>
                    <a:pt x="62" y="146"/>
                    <a:pt x="68" y="142"/>
                    <a:pt x="74" y="138"/>
                  </a:cubicBezTo>
                  <a:cubicBezTo>
                    <a:pt x="80" y="135"/>
                    <a:pt x="81" y="134"/>
                    <a:pt x="83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0" y="96"/>
                    <a:pt x="72" y="82"/>
                    <a:pt x="70" y="82"/>
                  </a:cubicBezTo>
                  <a:cubicBezTo>
                    <a:pt x="67" y="82"/>
                    <a:pt x="53" y="69"/>
                    <a:pt x="51" y="67"/>
                  </a:cubicBezTo>
                  <a:cubicBezTo>
                    <a:pt x="48" y="65"/>
                    <a:pt x="49" y="62"/>
                    <a:pt x="46" y="59"/>
                  </a:cubicBezTo>
                  <a:cubicBezTo>
                    <a:pt x="42" y="56"/>
                    <a:pt x="42" y="49"/>
                    <a:pt x="43" y="44"/>
                  </a:cubicBezTo>
                  <a:cubicBezTo>
                    <a:pt x="44" y="39"/>
                    <a:pt x="51" y="38"/>
                    <a:pt x="51" y="35"/>
                  </a:cubicBezTo>
                  <a:cubicBezTo>
                    <a:pt x="51" y="31"/>
                    <a:pt x="52" y="29"/>
                    <a:pt x="55" y="28"/>
                  </a:cubicBezTo>
                  <a:cubicBezTo>
                    <a:pt x="59" y="28"/>
                    <a:pt x="63" y="25"/>
                    <a:pt x="65" y="23"/>
                  </a:cubicBezTo>
                  <a:cubicBezTo>
                    <a:pt x="65" y="22"/>
                    <a:pt x="65" y="22"/>
                    <a:pt x="66" y="22"/>
                  </a:cubicBezTo>
                  <a:cubicBezTo>
                    <a:pt x="65" y="21"/>
                    <a:pt x="64" y="20"/>
                    <a:pt x="63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Freeform 232"/>
            <p:cNvSpPr>
              <a:spLocks/>
            </p:cNvSpPr>
            <p:nvPr userDrawn="1"/>
          </p:nvSpPr>
          <p:spPr bwMode="auto">
            <a:xfrm>
              <a:off x="9734239" y="4098884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9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5 w 71"/>
                <a:gd name="T13" fmla="*/ 1 h 47"/>
                <a:gd name="T14" fmla="*/ 47 w 71"/>
                <a:gd name="T15" fmla="*/ 4 h 47"/>
                <a:gd name="T16" fmla="*/ 43 w 71"/>
                <a:gd name="T17" fmla="*/ 6 h 47"/>
                <a:gd name="T18" fmla="*/ 37 w 71"/>
                <a:gd name="T19" fmla="*/ 2 h 47"/>
                <a:gd name="T20" fmla="*/ 21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7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8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40" y="30"/>
                    <a:pt x="48" y="32"/>
                  </a:cubicBezTo>
                  <a:cubicBezTo>
                    <a:pt x="57" y="34"/>
                    <a:pt x="56" y="29"/>
                    <a:pt x="59" y="26"/>
                  </a:cubicBezTo>
                  <a:cubicBezTo>
                    <a:pt x="62" y="22"/>
                    <a:pt x="71" y="19"/>
                    <a:pt x="67" y="13"/>
                  </a:cubicBezTo>
                  <a:cubicBezTo>
                    <a:pt x="64" y="9"/>
                    <a:pt x="63" y="4"/>
                    <a:pt x="63" y="0"/>
                  </a:cubicBezTo>
                  <a:cubicBezTo>
                    <a:pt x="60" y="2"/>
                    <a:pt x="57" y="2"/>
                    <a:pt x="55" y="1"/>
                  </a:cubicBezTo>
                  <a:cubicBezTo>
                    <a:pt x="52" y="0"/>
                    <a:pt x="47" y="0"/>
                    <a:pt x="47" y="4"/>
                  </a:cubicBezTo>
                  <a:cubicBezTo>
                    <a:pt x="47" y="7"/>
                    <a:pt x="43" y="8"/>
                    <a:pt x="43" y="6"/>
                  </a:cubicBezTo>
                  <a:cubicBezTo>
                    <a:pt x="44" y="5"/>
                    <a:pt x="39" y="5"/>
                    <a:pt x="37" y="2"/>
                  </a:cubicBezTo>
                  <a:cubicBezTo>
                    <a:pt x="34" y="0"/>
                    <a:pt x="25" y="3"/>
                    <a:pt x="21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7" y="27"/>
                    <a:pt x="7" y="27"/>
                    <a:pt x="7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5" y="39"/>
                    <a:pt x="17" y="38"/>
                  </a:cubicBezTo>
                  <a:cubicBezTo>
                    <a:pt x="20" y="38"/>
                    <a:pt x="16" y="42"/>
                    <a:pt x="18" y="44"/>
                  </a:cubicBezTo>
                  <a:cubicBezTo>
                    <a:pt x="20" y="46"/>
                    <a:pt x="26" y="42"/>
                    <a:pt x="27" y="45"/>
                  </a:cubicBezTo>
                  <a:cubicBezTo>
                    <a:pt x="27" y="46"/>
                    <a:pt x="28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Freeform 233"/>
            <p:cNvSpPr>
              <a:spLocks/>
            </p:cNvSpPr>
            <p:nvPr userDrawn="1"/>
          </p:nvSpPr>
          <p:spPr bwMode="auto">
            <a:xfrm>
              <a:off x="9687256" y="3889172"/>
              <a:ext cx="184575" cy="227949"/>
            </a:xfrm>
            <a:custGeom>
              <a:avLst/>
              <a:gdLst>
                <a:gd name="T0" fmla="*/ 58 w 86"/>
                <a:gd name="T1" fmla="*/ 45 h 98"/>
                <a:gd name="T2" fmla="*/ 45 w 86"/>
                <a:gd name="T3" fmla="*/ 35 h 98"/>
                <a:gd name="T4" fmla="*/ 54 w 86"/>
                <a:gd name="T5" fmla="*/ 30 h 98"/>
                <a:gd name="T6" fmla="*/ 50 w 86"/>
                <a:gd name="T7" fmla="*/ 22 h 98"/>
                <a:gd name="T8" fmla="*/ 42 w 86"/>
                <a:gd name="T9" fmla="*/ 20 h 98"/>
                <a:gd name="T10" fmla="*/ 33 w 86"/>
                <a:gd name="T11" fmla="*/ 15 h 98"/>
                <a:gd name="T12" fmla="*/ 27 w 86"/>
                <a:gd name="T13" fmla="*/ 7 h 98"/>
                <a:gd name="T14" fmla="*/ 23 w 86"/>
                <a:gd name="T15" fmla="*/ 1 h 98"/>
                <a:gd name="T16" fmla="*/ 18 w 86"/>
                <a:gd name="T17" fmla="*/ 1 h 98"/>
                <a:gd name="T18" fmla="*/ 16 w 86"/>
                <a:gd name="T19" fmla="*/ 7 h 98"/>
                <a:gd name="T20" fmla="*/ 16 w 86"/>
                <a:gd name="T21" fmla="*/ 15 h 98"/>
                <a:gd name="T22" fmla="*/ 10 w 86"/>
                <a:gd name="T23" fmla="*/ 10 h 98"/>
                <a:gd name="T24" fmla="*/ 4 w 86"/>
                <a:gd name="T25" fmla="*/ 19 h 98"/>
                <a:gd name="T26" fmla="*/ 0 w 86"/>
                <a:gd name="T27" fmla="*/ 22 h 98"/>
                <a:gd name="T28" fmla="*/ 2 w 86"/>
                <a:gd name="T29" fmla="*/ 24 h 98"/>
                <a:gd name="T30" fmla="*/ 3 w 86"/>
                <a:gd name="T31" fmla="*/ 33 h 98"/>
                <a:gd name="T32" fmla="*/ 11 w 86"/>
                <a:gd name="T33" fmla="*/ 36 h 98"/>
                <a:gd name="T34" fmla="*/ 10 w 86"/>
                <a:gd name="T35" fmla="*/ 47 h 98"/>
                <a:gd name="T36" fmla="*/ 7 w 86"/>
                <a:gd name="T37" fmla="*/ 55 h 98"/>
                <a:gd name="T38" fmla="*/ 17 w 86"/>
                <a:gd name="T39" fmla="*/ 52 h 98"/>
                <a:gd name="T40" fmla="*/ 26 w 86"/>
                <a:gd name="T41" fmla="*/ 51 h 98"/>
                <a:gd name="T42" fmla="*/ 33 w 86"/>
                <a:gd name="T43" fmla="*/ 49 h 98"/>
                <a:gd name="T44" fmla="*/ 44 w 86"/>
                <a:gd name="T45" fmla="*/ 49 h 98"/>
                <a:gd name="T46" fmla="*/ 53 w 86"/>
                <a:gd name="T47" fmla="*/ 57 h 98"/>
                <a:gd name="T48" fmla="*/ 54 w 86"/>
                <a:gd name="T49" fmla="*/ 70 h 98"/>
                <a:gd name="T50" fmla="*/ 62 w 86"/>
                <a:gd name="T51" fmla="*/ 81 h 98"/>
                <a:gd name="T52" fmla="*/ 60 w 86"/>
                <a:gd name="T53" fmla="*/ 93 h 98"/>
                <a:gd name="T54" fmla="*/ 65 w 86"/>
                <a:gd name="T55" fmla="*/ 96 h 98"/>
                <a:gd name="T56" fmla="*/ 69 w 86"/>
                <a:gd name="T57" fmla="*/ 94 h 98"/>
                <a:gd name="T58" fmla="*/ 77 w 86"/>
                <a:gd name="T59" fmla="*/ 91 h 98"/>
                <a:gd name="T60" fmla="*/ 85 w 86"/>
                <a:gd name="T61" fmla="*/ 90 h 98"/>
                <a:gd name="T62" fmla="*/ 85 w 86"/>
                <a:gd name="T63" fmla="*/ 85 h 98"/>
                <a:gd name="T64" fmla="*/ 83 w 86"/>
                <a:gd name="T65" fmla="*/ 75 h 98"/>
                <a:gd name="T66" fmla="*/ 73 w 86"/>
                <a:gd name="T67" fmla="*/ 66 h 98"/>
                <a:gd name="T68" fmla="*/ 64 w 86"/>
                <a:gd name="T69" fmla="*/ 55 h 98"/>
                <a:gd name="T70" fmla="*/ 58 w 86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" h="98">
                  <a:moveTo>
                    <a:pt x="58" y="45"/>
                  </a:moveTo>
                  <a:cubicBezTo>
                    <a:pt x="58" y="42"/>
                    <a:pt x="44" y="38"/>
                    <a:pt x="45" y="35"/>
                  </a:cubicBezTo>
                  <a:cubicBezTo>
                    <a:pt x="47" y="31"/>
                    <a:pt x="54" y="33"/>
                    <a:pt x="54" y="30"/>
                  </a:cubicBezTo>
                  <a:cubicBezTo>
                    <a:pt x="54" y="27"/>
                    <a:pt x="51" y="27"/>
                    <a:pt x="50" y="22"/>
                  </a:cubicBezTo>
                  <a:cubicBezTo>
                    <a:pt x="50" y="17"/>
                    <a:pt x="45" y="18"/>
                    <a:pt x="42" y="20"/>
                  </a:cubicBezTo>
                  <a:cubicBezTo>
                    <a:pt x="40" y="21"/>
                    <a:pt x="33" y="18"/>
                    <a:pt x="33" y="15"/>
                  </a:cubicBezTo>
                  <a:cubicBezTo>
                    <a:pt x="33" y="12"/>
                    <a:pt x="27" y="10"/>
                    <a:pt x="27" y="7"/>
                  </a:cubicBezTo>
                  <a:cubicBezTo>
                    <a:pt x="27" y="5"/>
                    <a:pt x="25" y="3"/>
                    <a:pt x="23" y="1"/>
                  </a:cubicBezTo>
                  <a:cubicBezTo>
                    <a:pt x="21" y="2"/>
                    <a:pt x="19" y="2"/>
                    <a:pt x="18" y="1"/>
                  </a:cubicBezTo>
                  <a:cubicBezTo>
                    <a:pt x="17" y="0"/>
                    <a:pt x="15" y="6"/>
                    <a:pt x="16" y="7"/>
                  </a:cubicBezTo>
                  <a:cubicBezTo>
                    <a:pt x="18" y="8"/>
                    <a:pt x="19" y="16"/>
                    <a:pt x="16" y="15"/>
                  </a:cubicBezTo>
                  <a:cubicBezTo>
                    <a:pt x="12" y="15"/>
                    <a:pt x="12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1" y="22"/>
                    <a:pt x="0" y="22"/>
                  </a:cubicBezTo>
                  <a:cubicBezTo>
                    <a:pt x="1" y="23"/>
                    <a:pt x="2" y="24"/>
                    <a:pt x="2" y="24"/>
                  </a:cubicBezTo>
                  <a:cubicBezTo>
                    <a:pt x="3" y="26"/>
                    <a:pt x="1" y="30"/>
                    <a:pt x="3" y="33"/>
                  </a:cubicBezTo>
                  <a:cubicBezTo>
                    <a:pt x="4" y="36"/>
                    <a:pt x="9" y="31"/>
                    <a:pt x="11" y="36"/>
                  </a:cubicBezTo>
                  <a:cubicBezTo>
                    <a:pt x="12" y="40"/>
                    <a:pt x="10" y="42"/>
                    <a:pt x="10" y="47"/>
                  </a:cubicBezTo>
                  <a:cubicBezTo>
                    <a:pt x="10" y="52"/>
                    <a:pt x="6" y="51"/>
                    <a:pt x="7" y="55"/>
                  </a:cubicBezTo>
                  <a:cubicBezTo>
                    <a:pt x="8" y="60"/>
                    <a:pt x="13" y="54"/>
                    <a:pt x="17" y="52"/>
                  </a:cubicBezTo>
                  <a:cubicBezTo>
                    <a:pt x="21" y="49"/>
                    <a:pt x="24" y="49"/>
                    <a:pt x="26" y="51"/>
                  </a:cubicBezTo>
                  <a:cubicBezTo>
                    <a:pt x="27" y="53"/>
                    <a:pt x="32" y="52"/>
                    <a:pt x="33" y="49"/>
                  </a:cubicBezTo>
                  <a:cubicBezTo>
                    <a:pt x="34" y="47"/>
                    <a:pt x="42" y="46"/>
                    <a:pt x="44" y="49"/>
                  </a:cubicBezTo>
                  <a:cubicBezTo>
                    <a:pt x="47" y="52"/>
                    <a:pt x="49" y="55"/>
                    <a:pt x="53" y="57"/>
                  </a:cubicBezTo>
                  <a:cubicBezTo>
                    <a:pt x="56" y="59"/>
                    <a:pt x="50" y="69"/>
                    <a:pt x="54" y="70"/>
                  </a:cubicBezTo>
                  <a:cubicBezTo>
                    <a:pt x="57" y="71"/>
                    <a:pt x="62" y="76"/>
                    <a:pt x="62" y="81"/>
                  </a:cubicBezTo>
                  <a:cubicBezTo>
                    <a:pt x="61" y="86"/>
                    <a:pt x="64" y="89"/>
                    <a:pt x="60" y="93"/>
                  </a:cubicBezTo>
                  <a:cubicBezTo>
                    <a:pt x="63" y="95"/>
                    <a:pt x="66" y="95"/>
                    <a:pt x="65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4" y="90"/>
                    <a:pt x="77" y="91"/>
                  </a:cubicBezTo>
                  <a:cubicBezTo>
                    <a:pt x="79" y="92"/>
                    <a:pt x="82" y="92"/>
                    <a:pt x="85" y="90"/>
                  </a:cubicBezTo>
                  <a:cubicBezTo>
                    <a:pt x="85" y="88"/>
                    <a:pt x="85" y="87"/>
                    <a:pt x="85" y="85"/>
                  </a:cubicBezTo>
                  <a:cubicBezTo>
                    <a:pt x="86" y="81"/>
                    <a:pt x="85" y="77"/>
                    <a:pt x="83" y="75"/>
                  </a:cubicBezTo>
                  <a:cubicBezTo>
                    <a:pt x="81" y="72"/>
                    <a:pt x="75" y="70"/>
                    <a:pt x="73" y="66"/>
                  </a:cubicBezTo>
                  <a:cubicBezTo>
                    <a:pt x="72" y="62"/>
                    <a:pt x="65" y="58"/>
                    <a:pt x="64" y="55"/>
                  </a:cubicBezTo>
                  <a:cubicBezTo>
                    <a:pt x="62" y="51"/>
                    <a:pt x="58" y="48"/>
                    <a:pt x="58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" name="Freeform 234"/>
            <p:cNvSpPr>
              <a:spLocks/>
            </p:cNvSpPr>
            <p:nvPr userDrawn="1"/>
          </p:nvSpPr>
          <p:spPr bwMode="auto">
            <a:xfrm>
              <a:off x="9621815" y="3940232"/>
              <a:ext cx="203033" cy="384778"/>
            </a:xfrm>
            <a:custGeom>
              <a:avLst/>
              <a:gdLst>
                <a:gd name="T0" fmla="*/ 57 w 94"/>
                <a:gd name="T1" fmla="*/ 87 h 165"/>
                <a:gd name="T2" fmla="*/ 57 w 94"/>
                <a:gd name="T3" fmla="*/ 77 h 165"/>
                <a:gd name="T4" fmla="*/ 73 w 94"/>
                <a:gd name="T5" fmla="*/ 70 h 165"/>
                <a:gd name="T6" fmla="*/ 89 w 94"/>
                <a:gd name="T7" fmla="*/ 70 h 165"/>
                <a:gd name="T8" fmla="*/ 90 w 94"/>
                <a:gd name="T9" fmla="*/ 71 h 165"/>
                <a:gd name="T10" fmla="*/ 92 w 94"/>
                <a:gd name="T11" fmla="*/ 59 h 165"/>
                <a:gd name="T12" fmla="*/ 84 w 94"/>
                <a:gd name="T13" fmla="*/ 48 h 165"/>
                <a:gd name="T14" fmla="*/ 83 w 94"/>
                <a:gd name="T15" fmla="*/ 35 h 165"/>
                <a:gd name="T16" fmla="*/ 74 w 94"/>
                <a:gd name="T17" fmla="*/ 27 h 165"/>
                <a:gd name="T18" fmla="*/ 63 w 94"/>
                <a:gd name="T19" fmla="*/ 27 h 165"/>
                <a:gd name="T20" fmla="*/ 56 w 94"/>
                <a:gd name="T21" fmla="*/ 29 h 165"/>
                <a:gd name="T22" fmla="*/ 47 w 94"/>
                <a:gd name="T23" fmla="*/ 30 h 165"/>
                <a:gd name="T24" fmla="*/ 37 w 94"/>
                <a:gd name="T25" fmla="*/ 33 h 165"/>
                <a:gd name="T26" fmla="*/ 40 w 94"/>
                <a:gd name="T27" fmla="*/ 25 h 165"/>
                <a:gd name="T28" fmla="*/ 41 w 94"/>
                <a:gd name="T29" fmla="*/ 14 h 165"/>
                <a:gd name="T30" fmla="*/ 33 w 94"/>
                <a:gd name="T31" fmla="*/ 11 h 165"/>
                <a:gd name="T32" fmla="*/ 32 w 94"/>
                <a:gd name="T33" fmla="*/ 2 h 165"/>
                <a:gd name="T34" fmla="*/ 30 w 94"/>
                <a:gd name="T35" fmla="*/ 0 h 165"/>
                <a:gd name="T36" fmla="*/ 28 w 94"/>
                <a:gd name="T37" fmla="*/ 2 h 165"/>
                <a:gd name="T38" fmla="*/ 17 w 94"/>
                <a:gd name="T39" fmla="*/ 8 h 165"/>
                <a:gd name="T40" fmla="*/ 8 w 94"/>
                <a:gd name="T41" fmla="*/ 10 h 165"/>
                <a:gd name="T42" fmla="*/ 2 w 94"/>
                <a:gd name="T43" fmla="*/ 13 h 165"/>
                <a:gd name="T44" fmla="*/ 0 w 94"/>
                <a:gd name="T45" fmla="*/ 31 h 165"/>
                <a:gd name="T46" fmla="*/ 8 w 94"/>
                <a:gd name="T47" fmla="*/ 40 h 165"/>
                <a:gd name="T48" fmla="*/ 11 w 94"/>
                <a:gd name="T49" fmla="*/ 48 h 165"/>
                <a:gd name="T50" fmla="*/ 10 w 94"/>
                <a:gd name="T51" fmla="*/ 53 h 165"/>
                <a:gd name="T52" fmla="*/ 8 w 94"/>
                <a:gd name="T53" fmla="*/ 60 h 165"/>
                <a:gd name="T54" fmla="*/ 13 w 94"/>
                <a:gd name="T55" fmla="*/ 72 h 165"/>
                <a:gd name="T56" fmla="*/ 17 w 94"/>
                <a:gd name="T57" fmla="*/ 85 h 165"/>
                <a:gd name="T58" fmla="*/ 21 w 94"/>
                <a:gd name="T59" fmla="*/ 93 h 165"/>
                <a:gd name="T60" fmla="*/ 11 w 94"/>
                <a:gd name="T61" fmla="*/ 111 h 165"/>
                <a:gd name="T62" fmla="*/ 8 w 94"/>
                <a:gd name="T63" fmla="*/ 127 h 165"/>
                <a:gd name="T64" fmla="*/ 8 w 94"/>
                <a:gd name="T65" fmla="*/ 137 h 165"/>
                <a:gd name="T66" fmla="*/ 24 w 94"/>
                <a:gd name="T67" fmla="*/ 150 h 165"/>
                <a:gd name="T68" fmla="*/ 27 w 94"/>
                <a:gd name="T69" fmla="*/ 156 h 165"/>
                <a:gd name="T70" fmla="*/ 34 w 94"/>
                <a:gd name="T71" fmla="*/ 156 h 165"/>
                <a:gd name="T72" fmla="*/ 40 w 94"/>
                <a:gd name="T73" fmla="*/ 163 h 165"/>
                <a:gd name="T74" fmla="*/ 49 w 94"/>
                <a:gd name="T75" fmla="*/ 164 h 165"/>
                <a:gd name="T76" fmla="*/ 52 w 94"/>
                <a:gd name="T77" fmla="*/ 159 h 165"/>
                <a:gd name="T78" fmla="*/ 39 w 94"/>
                <a:gd name="T79" fmla="*/ 152 h 165"/>
                <a:gd name="T80" fmla="*/ 31 w 94"/>
                <a:gd name="T81" fmla="*/ 140 h 165"/>
                <a:gd name="T82" fmla="*/ 27 w 94"/>
                <a:gd name="T83" fmla="*/ 130 h 165"/>
                <a:gd name="T84" fmla="*/ 19 w 94"/>
                <a:gd name="T85" fmla="*/ 125 h 165"/>
                <a:gd name="T86" fmla="*/ 20 w 94"/>
                <a:gd name="T87" fmla="*/ 107 h 165"/>
                <a:gd name="T88" fmla="*/ 27 w 94"/>
                <a:gd name="T89" fmla="*/ 85 h 165"/>
                <a:gd name="T90" fmla="*/ 37 w 94"/>
                <a:gd name="T91" fmla="*/ 83 h 165"/>
                <a:gd name="T92" fmla="*/ 45 w 94"/>
                <a:gd name="T93" fmla="*/ 89 h 165"/>
                <a:gd name="T94" fmla="*/ 58 w 94"/>
                <a:gd name="T95" fmla="*/ 95 h 165"/>
                <a:gd name="T96" fmla="*/ 59 w 94"/>
                <a:gd name="T97" fmla="*/ 96 h 165"/>
                <a:gd name="T98" fmla="*/ 59 w 94"/>
                <a:gd name="T99" fmla="*/ 95 h 165"/>
                <a:gd name="T100" fmla="*/ 57 w 94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4" h="165">
                  <a:moveTo>
                    <a:pt x="57" y="87"/>
                  </a:moveTo>
                  <a:cubicBezTo>
                    <a:pt x="57" y="82"/>
                    <a:pt x="52" y="82"/>
                    <a:pt x="57" y="77"/>
                  </a:cubicBezTo>
                  <a:cubicBezTo>
                    <a:pt x="61" y="72"/>
                    <a:pt x="68" y="68"/>
                    <a:pt x="73" y="70"/>
                  </a:cubicBezTo>
                  <a:cubicBezTo>
                    <a:pt x="77" y="71"/>
                    <a:pt x="86" y="68"/>
                    <a:pt x="89" y="70"/>
                  </a:cubicBezTo>
                  <a:cubicBezTo>
                    <a:pt x="89" y="71"/>
                    <a:pt x="90" y="71"/>
                    <a:pt x="90" y="71"/>
                  </a:cubicBezTo>
                  <a:cubicBezTo>
                    <a:pt x="94" y="67"/>
                    <a:pt x="91" y="64"/>
                    <a:pt x="92" y="59"/>
                  </a:cubicBezTo>
                  <a:cubicBezTo>
                    <a:pt x="92" y="54"/>
                    <a:pt x="87" y="49"/>
                    <a:pt x="84" y="48"/>
                  </a:cubicBezTo>
                  <a:cubicBezTo>
                    <a:pt x="80" y="47"/>
                    <a:pt x="86" y="37"/>
                    <a:pt x="83" y="35"/>
                  </a:cubicBezTo>
                  <a:cubicBezTo>
                    <a:pt x="79" y="33"/>
                    <a:pt x="77" y="30"/>
                    <a:pt x="74" y="27"/>
                  </a:cubicBezTo>
                  <a:cubicBezTo>
                    <a:pt x="72" y="24"/>
                    <a:pt x="64" y="25"/>
                    <a:pt x="63" y="27"/>
                  </a:cubicBezTo>
                  <a:cubicBezTo>
                    <a:pt x="62" y="30"/>
                    <a:pt x="57" y="31"/>
                    <a:pt x="56" y="29"/>
                  </a:cubicBezTo>
                  <a:cubicBezTo>
                    <a:pt x="54" y="27"/>
                    <a:pt x="51" y="27"/>
                    <a:pt x="47" y="30"/>
                  </a:cubicBezTo>
                  <a:cubicBezTo>
                    <a:pt x="43" y="32"/>
                    <a:pt x="38" y="38"/>
                    <a:pt x="37" y="33"/>
                  </a:cubicBezTo>
                  <a:cubicBezTo>
                    <a:pt x="36" y="29"/>
                    <a:pt x="40" y="30"/>
                    <a:pt x="40" y="25"/>
                  </a:cubicBezTo>
                  <a:cubicBezTo>
                    <a:pt x="40" y="20"/>
                    <a:pt x="42" y="18"/>
                    <a:pt x="41" y="14"/>
                  </a:cubicBezTo>
                  <a:cubicBezTo>
                    <a:pt x="39" y="9"/>
                    <a:pt x="34" y="14"/>
                    <a:pt x="33" y="11"/>
                  </a:cubicBezTo>
                  <a:cubicBezTo>
                    <a:pt x="31" y="8"/>
                    <a:pt x="33" y="4"/>
                    <a:pt x="32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29" y="1"/>
                    <a:pt x="28" y="1"/>
                    <a:pt x="28" y="2"/>
                  </a:cubicBezTo>
                  <a:cubicBezTo>
                    <a:pt x="27" y="4"/>
                    <a:pt x="19" y="5"/>
                    <a:pt x="17" y="8"/>
                  </a:cubicBezTo>
                  <a:cubicBezTo>
                    <a:pt x="15" y="10"/>
                    <a:pt x="10" y="10"/>
                    <a:pt x="8" y="10"/>
                  </a:cubicBezTo>
                  <a:cubicBezTo>
                    <a:pt x="7" y="10"/>
                    <a:pt x="2" y="10"/>
                    <a:pt x="2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6" y="40"/>
                    <a:pt x="8" y="40"/>
                  </a:cubicBezTo>
                  <a:cubicBezTo>
                    <a:pt x="11" y="41"/>
                    <a:pt x="8" y="46"/>
                    <a:pt x="11" y="48"/>
                  </a:cubicBezTo>
                  <a:cubicBezTo>
                    <a:pt x="13" y="49"/>
                    <a:pt x="12" y="53"/>
                    <a:pt x="10" y="53"/>
                  </a:cubicBezTo>
                  <a:cubicBezTo>
                    <a:pt x="9" y="52"/>
                    <a:pt x="11" y="58"/>
                    <a:pt x="8" y="60"/>
                  </a:cubicBezTo>
                  <a:cubicBezTo>
                    <a:pt x="6" y="63"/>
                    <a:pt x="8" y="68"/>
                    <a:pt x="13" y="72"/>
                  </a:cubicBezTo>
                  <a:cubicBezTo>
                    <a:pt x="17" y="76"/>
                    <a:pt x="17" y="82"/>
                    <a:pt x="17" y="85"/>
                  </a:cubicBezTo>
                  <a:cubicBezTo>
                    <a:pt x="17" y="89"/>
                    <a:pt x="21" y="89"/>
                    <a:pt x="21" y="93"/>
                  </a:cubicBezTo>
                  <a:cubicBezTo>
                    <a:pt x="21" y="93"/>
                    <a:pt x="15" y="112"/>
                    <a:pt x="11" y="111"/>
                  </a:cubicBezTo>
                  <a:cubicBezTo>
                    <a:pt x="10" y="116"/>
                    <a:pt x="9" y="123"/>
                    <a:pt x="8" y="127"/>
                  </a:cubicBezTo>
                  <a:cubicBezTo>
                    <a:pt x="6" y="132"/>
                    <a:pt x="5" y="136"/>
                    <a:pt x="8" y="137"/>
                  </a:cubicBezTo>
                  <a:cubicBezTo>
                    <a:pt x="11" y="137"/>
                    <a:pt x="18" y="143"/>
                    <a:pt x="24" y="150"/>
                  </a:cubicBezTo>
                  <a:cubicBezTo>
                    <a:pt x="25" y="152"/>
                    <a:pt x="26" y="154"/>
                    <a:pt x="27" y="156"/>
                  </a:cubicBezTo>
                  <a:cubicBezTo>
                    <a:pt x="29" y="156"/>
                    <a:pt x="32" y="156"/>
                    <a:pt x="34" y="156"/>
                  </a:cubicBezTo>
                  <a:cubicBezTo>
                    <a:pt x="38" y="157"/>
                    <a:pt x="40" y="161"/>
                    <a:pt x="40" y="163"/>
                  </a:cubicBezTo>
                  <a:cubicBezTo>
                    <a:pt x="40" y="165"/>
                    <a:pt x="47" y="164"/>
                    <a:pt x="49" y="164"/>
                  </a:cubicBezTo>
                  <a:cubicBezTo>
                    <a:pt x="50" y="163"/>
                    <a:pt x="48" y="160"/>
                    <a:pt x="52" y="159"/>
                  </a:cubicBezTo>
                  <a:cubicBezTo>
                    <a:pt x="50" y="156"/>
                    <a:pt x="44" y="152"/>
                    <a:pt x="39" y="152"/>
                  </a:cubicBezTo>
                  <a:cubicBezTo>
                    <a:pt x="33" y="152"/>
                    <a:pt x="30" y="143"/>
                    <a:pt x="31" y="140"/>
                  </a:cubicBezTo>
                  <a:cubicBezTo>
                    <a:pt x="31" y="136"/>
                    <a:pt x="27" y="133"/>
                    <a:pt x="27" y="130"/>
                  </a:cubicBezTo>
                  <a:cubicBezTo>
                    <a:pt x="27" y="127"/>
                    <a:pt x="23" y="126"/>
                    <a:pt x="19" y="125"/>
                  </a:cubicBezTo>
                  <a:cubicBezTo>
                    <a:pt x="15" y="123"/>
                    <a:pt x="20" y="112"/>
                    <a:pt x="20" y="107"/>
                  </a:cubicBezTo>
                  <a:cubicBezTo>
                    <a:pt x="21" y="103"/>
                    <a:pt x="29" y="89"/>
                    <a:pt x="27" y="85"/>
                  </a:cubicBezTo>
                  <a:cubicBezTo>
                    <a:pt x="24" y="81"/>
                    <a:pt x="35" y="78"/>
                    <a:pt x="37" y="83"/>
                  </a:cubicBezTo>
                  <a:cubicBezTo>
                    <a:pt x="38" y="87"/>
                    <a:pt x="39" y="89"/>
                    <a:pt x="45" y="89"/>
                  </a:cubicBezTo>
                  <a:cubicBezTo>
                    <a:pt x="52" y="89"/>
                    <a:pt x="52" y="94"/>
                    <a:pt x="58" y="95"/>
                  </a:cubicBezTo>
                  <a:cubicBezTo>
                    <a:pt x="58" y="95"/>
                    <a:pt x="58" y="95"/>
                    <a:pt x="59" y="96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0" y="92"/>
                    <a:pt x="57" y="92"/>
                    <a:pt x="57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Freeform 235"/>
            <p:cNvSpPr>
              <a:spLocks/>
            </p:cNvSpPr>
            <p:nvPr userDrawn="1"/>
          </p:nvSpPr>
          <p:spPr bwMode="auto">
            <a:xfrm>
              <a:off x="7567995" y="2904433"/>
              <a:ext cx="241626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3 w 113"/>
                <a:gd name="T5" fmla="*/ 34 h 86"/>
                <a:gd name="T6" fmla="*/ 5 w 113"/>
                <a:gd name="T7" fmla="*/ 40 h 86"/>
                <a:gd name="T8" fmla="*/ 7 w 113"/>
                <a:gd name="T9" fmla="*/ 45 h 86"/>
                <a:gd name="T10" fmla="*/ 10 w 113"/>
                <a:gd name="T11" fmla="*/ 54 h 86"/>
                <a:gd name="T12" fmla="*/ 10 w 113"/>
                <a:gd name="T13" fmla="*/ 59 h 86"/>
                <a:gd name="T14" fmla="*/ 17 w 113"/>
                <a:gd name="T15" fmla="*/ 62 h 86"/>
                <a:gd name="T16" fmla="*/ 24 w 113"/>
                <a:gd name="T17" fmla="*/ 67 h 86"/>
                <a:gd name="T18" fmla="*/ 31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2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7 w 113"/>
                <a:gd name="T55" fmla="*/ 16 h 86"/>
                <a:gd name="T56" fmla="*/ 98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5 w 113"/>
                <a:gd name="T65" fmla="*/ 9 h 86"/>
                <a:gd name="T66" fmla="*/ 49 w 113"/>
                <a:gd name="T67" fmla="*/ 2 h 86"/>
                <a:gd name="T68" fmla="*/ 24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4" y="27"/>
                    <a:pt x="2" y="30"/>
                  </a:cubicBezTo>
                  <a:cubicBezTo>
                    <a:pt x="0" y="33"/>
                    <a:pt x="1" y="33"/>
                    <a:pt x="3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7" y="41"/>
                    <a:pt x="7" y="45"/>
                  </a:cubicBezTo>
                  <a:cubicBezTo>
                    <a:pt x="7" y="49"/>
                    <a:pt x="8" y="52"/>
                    <a:pt x="10" y="54"/>
                  </a:cubicBezTo>
                  <a:cubicBezTo>
                    <a:pt x="11" y="55"/>
                    <a:pt x="11" y="57"/>
                    <a:pt x="10" y="59"/>
                  </a:cubicBezTo>
                  <a:cubicBezTo>
                    <a:pt x="12" y="60"/>
                    <a:pt x="15" y="62"/>
                    <a:pt x="17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1" y="70"/>
                  </a:cubicBezTo>
                  <a:cubicBezTo>
                    <a:pt x="32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1" y="74"/>
                    <a:pt x="46" y="73"/>
                    <a:pt x="48" y="75"/>
                  </a:cubicBezTo>
                  <a:cubicBezTo>
                    <a:pt x="50" y="76"/>
                    <a:pt x="51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90" y="85"/>
                    <a:pt x="93" y="85"/>
                    <a:pt x="96" y="86"/>
                  </a:cubicBezTo>
                  <a:cubicBezTo>
                    <a:pt x="97" y="84"/>
                    <a:pt x="95" y="80"/>
                    <a:pt x="95" y="79"/>
                  </a:cubicBezTo>
                  <a:cubicBezTo>
                    <a:pt x="96" y="77"/>
                    <a:pt x="105" y="70"/>
                    <a:pt x="106" y="68"/>
                  </a:cubicBezTo>
                  <a:cubicBezTo>
                    <a:pt x="108" y="67"/>
                    <a:pt x="110" y="67"/>
                    <a:pt x="112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7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7" y="16"/>
                  </a:cubicBezTo>
                  <a:cubicBezTo>
                    <a:pt x="108" y="12"/>
                    <a:pt x="99" y="10"/>
                    <a:pt x="98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6" y="8"/>
                    <a:pt x="63" y="7"/>
                    <a:pt x="61" y="6"/>
                  </a:cubicBezTo>
                  <a:cubicBezTo>
                    <a:pt x="60" y="8"/>
                    <a:pt x="58" y="9"/>
                    <a:pt x="55" y="9"/>
                  </a:cubicBezTo>
                  <a:cubicBezTo>
                    <a:pt x="50" y="9"/>
                    <a:pt x="49" y="5"/>
                    <a:pt x="49" y="2"/>
                  </a:cubicBezTo>
                  <a:cubicBezTo>
                    <a:pt x="49" y="0"/>
                    <a:pt x="29" y="4"/>
                    <a:pt x="24" y="9"/>
                  </a:cubicBezTo>
                  <a:cubicBezTo>
                    <a:pt x="18" y="14"/>
                    <a:pt x="6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Freeform 236"/>
            <p:cNvSpPr>
              <a:spLocks/>
            </p:cNvSpPr>
            <p:nvPr userDrawn="1"/>
          </p:nvSpPr>
          <p:spPr bwMode="auto">
            <a:xfrm>
              <a:off x="7601554" y="3229032"/>
              <a:ext cx="92288" cy="85709"/>
            </a:xfrm>
            <a:custGeom>
              <a:avLst/>
              <a:gdLst>
                <a:gd name="T0" fmla="*/ 32 w 43"/>
                <a:gd name="T1" fmla="*/ 34 h 37"/>
                <a:gd name="T2" fmla="*/ 41 w 43"/>
                <a:gd name="T3" fmla="*/ 22 h 37"/>
                <a:gd name="T4" fmla="*/ 42 w 43"/>
                <a:gd name="T5" fmla="*/ 7 h 37"/>
                <a:gd name="T6" fmla="*/ 32 w 43"/>
                <a:gd name="T7" fmla="*/ 3 h 37"/>
                <a:gd name="T8" fmla="*/ 14 w 43"/>
                <a:gd name="T9" fmla="*/ 1 h 37"/>
                <a:gd name="T10" fmla="*/ 6 w 43"/>
                <a:gd name="T11" fmla="*/ 2 h 37"/>
                <a:gd name="T12" fmla="*/ 1 w 43"/>
                <a:gd name="T13" fmla="*/ 5 h 37"/>
                <a:gd name="T14" fmla="*/ 6 w 43"/>
                <a:gd name="T15" fmla="*/ 13 h 37"/>
                <a:gd name="T16" fmla="*/ 16 w 43"/>
                <a:gd name="T17" fmla="*/ 23 h 37"/>
                <a:gd name="T18" fmla="*/ 25 w 43"/>
                <a:gd name="T19" fmla="*/ 33 h 37"/>
                <a:gd name="T20" fmla="*/ 31 w 43"/>
                <a:gd name="T21" fmla="*/ 37 h 37"/>
                <a:gd name="T22" fmla="*/ 32 w 43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37">
                  <a:moveTo>
                    <a:pt x="32" y="34"/>
                  </a:moveTo>
                  <a:cubicBezTo>
                    <a:pt x="31" y="32"/>
                    <a:pt x="39" y="22"/>
                    <a:pt x="41" y="22"/>
                  </a:cubicBezTo>
                  <a:cubicBezTo>
                    <a:pt x="42" y="22"/>
                    <a:pt x="43" y="12"/>
                    <a:pt x="42" y="7"/>
                  </a:cubicBezTo>
                  <a:cubicBezTo>
                    <a:pt x="36" y="4"/>
                    <a:pt x="32" y="3"/>
                    <a:pt x="32" y="3"/>
                  </a:cubicBezTo>
                  <a:cubicBezTo>
                    <a:pt x="32" y="3"/>
                    <a:pt x="16" y="2"/>
                    <a:pt x="14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4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6" y="25"/>
                    <a:pt x="22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2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Freeform 237"/>
            <p:cNvSpPr>
              <a:spLocks/>
            </p:cNvSpPr>
            <p:nvPr userDrawn="1"/>
          </p:nvSpPr>
          <p:spPr bwMode="auto">
            <a:xfrm>
              <a:off x="7559605" y="3188913"/>
              <a:ext cx="132559" cy="116710"/>
            </a:xfrm>
            <a:custGeom>
              <a:avLst/>
              <a:gdLst>
                <a:gd name="T0" fmla="*/ 36 w 62"/>
                <a:gd name="T1" fmla="*/ 40 h 50"/>
                <a:gd name="T2" fmla="*/ 26 w 62"/>
                <a:gd name="T3" fmla="*/ 30 h 50"/>
                <a:gd name="T4" fmla="*/ 21 w 62"/>
                <a:gd name="T5" fmla="*/ 22 h 50"/>
                <a:gd name="T6" fmla="*/ 26 w 62"/>
                <a:gd name="T7" fmla="*/ 19 h 50"/>
                <a:gd name="T8" fmla="*/ 34 w 62"/>
                <a:gd name="T9" fmla="*/ 18 h 50"/>
                <a:gd name="T10" fmla="*/ 52 w 62"/>
                <a:gd name="T11" fmla="*/ 20 h 50"/>
                <a:gd name="T12" fmla="*/ 62 w 62"/>
                <a:gd name="T13" fmla="*/ 24 h 50"/>
                <a:gd name="T14" fmla="*/ 62 w 62"/>
                <a:gd name="T15" fmla="*/ 22 h 50"/>
                <a:gd name="T16" fmla="*/ 58 w 62"/>
                <a:gd name="T17" fmla="*/ 14 h 50"/>
                <a:gd name="T18" fmla="*/ 55 w 62"/>
                <a:gd name="T19" fmla="*/ 8 h 50"/>
                <a:gd name="T20" fmla="*/ 51 w 62"/>
                <a:gd name="T21" fmla="*/ 9 h 50"/>
                <a:gd name="T22" fmla="*/ 39 w 62"/>
                <a:gd name="T23" fmla="*/ 6 h 50"/>
                <a:gd name="T24" fmla="*/ 29 w 62"/>
                <a:gd name="T25" fmla="*/ 0 h 50"/>
                <a:gd name="T26" fmla="*/ 22 w 62"/>
                <a:gd name="T27" fmla="*/ 4 h 50"/>
                <a:gd name="T28" fmla="*/ 19 w 62"/>
                <a:gd name="T29" fmla="*/ 9 h 50"/>
                <a:gd name="T30" fmla="*/ 15 w 62"/>
                <a:gd name="T31" fmla="*/ 14 h 50"/>
                <a:gd name="T32" fmla="*/ 8 w 62"/>
                <a:gd name="T33" fmla="*/ 14 h 50"/>
                <a:gd name="T34" fmla="*/ 0 w 62"/>
                <a:gd name="T35" fmla="*/ 15 h 50"/>
                <a:gd name="T36" fmla="*/ 2 w 62"/>
                <a:gd name="T37" fmla="*/ 20 h 50"/>
                <a:gd name="T38" fmla="*/ 11 w 62"/>
                <a:gd name="T39" fmla="*/ 23 h 50"/>
                <a:gd name="T40" fmla="*/ 21 w 62"/>
                <a:gd name="T41" fmla="*/ 39 h 50"/>
                <a:gd name="T42" fmla="*/ 30 w 62"/>
                <a:gd name="T43" fmla="*/ 43 h 50"/>
                <a:gd name="T44" fmla="*/ 40 w 62"/>
                <a:gd name="T45" fmla="*/ 48 h 50"/>
                <a:gd name="T46" fmla="*/ 45 w 62"/>
                <a:gd name="T47" fmla="*/ 50 h 50"/>
                <a:gd name="T48" fmla="*/ 36 w 62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50">
                  <a:moveTo>
                    <a:pt x="36" y="40"/>
                  </a:moveTo>
                  <a:cubicBezTo>
                    <a:pt x="36" y="38"/>
                    <a:pt x="26" y="33"/>
                    <a:pt x="26" y="30"/>
                  </a:cubicBezTo>
                  <a:cubicBezTo>
                    <a:pt x="26" y="26"/>
                    <a:pt x="21" y="25"/>
                    <a:pt x="21" y="22"/>
                  </a:cubicBezTo>
                  <a:cubicBezTo>
                    <a:pt x="20" y="20"/>
                    <a:pt x="24" y="18"/>
                    <a:pt x="26" y="19"/>
                  </a:cubicBezTo>
                  <a:cubicBezTo>
                    <a:pt x="28" y="21"/>
                    <a:pt x="31" y="17"/>
                    <a:pt x="34" y="18"/>
                  </a:cubicBezTo>
                  <a:cubicBezTo>
                    <a:pt x="36" y="19"/>
                    <a:pt x="52" y="20"/>
                    <a:pt x="52" y="20"/>
                  </a:cubicBezTo>
                  <a:cubicBezTo>
                    <a:pt x="52" y="20"/>
                    <a:pt x="56" y="21"/>
                    <a:pt x="62" y="24"/>
                  </a:cubicBezTo>
                  <a:cubicBezTo>
                    <a:pt x="62" y="23"/>
                    <a:pt x="62" y="23"/>
                    <a:pt x="62" y="22"/>
                  </a:cubicBezTo>
                  <a:cubicBezTo>
                    <a:pt x="60" y="19"/>
                    <a:pt x="62" y="16"/>
                    <a:pt x="58" y="14"/>
                  </a:cubicBezTo>
                  <a:cubicBezTo>
                    <a:pt x="56" y="14"/>
                    <a:pt x="55" y="11"/>
                    <a:pt x="55" y="8"/>
                  </a:cubicBezTo>
                  <a:cubicBezTo>
                    <a:pt x="53" y="8"/>
                    <a:pt x="52" y="9"/>
                    <a:pt x="51" y="9"/>
                  </a:cubicBezTo>
                  <a:cubicBezTo>
                    <a:pt x="48" y="10"/>
                    <a:pt x="41" y="9"/>
                    <a:pt x="39" y="6"/>
                  </a:cubicBezTo>
                  <a:cubicBezTo>
                    <a:pt x="37" y="4"/>
                    <a:pt x="32" y="1"/>
                    <a:pt x="29" y="0"/>
                  </a:cubicBezTo>
                  <a:cubicBezTo>
                    <a:pt x="28" y="1"/>
                    <a:pt x="24" y="4"/>
                    <a:pt x="22" y="4"/>
                  </a:cubicBezTo>
                  <a:cubicBezTo>
                    <a:pt x="20" y="4"/>
                    <a:pt x="21" y="9"/>
                    <a:pt x="19" y="9"/>
                  </a:cubicBezTo>
                  <a:cubicBezTo>
                    <a:pt x="17" y="9"/>
                    <a:pt x="16" y="13"/>
                    <a:pt x="15" y="14"/>
                  </a:cubicBezTo>
                  <a:cubicBezTo>
                    <a:pt x="15" y="16"/>
                    <a:pt x="10" y="13"/>
                    <a:pt x="8" y="14"/>
                  </a:cubicBezTo>
                  <a:cubicBezTo>
                    <a:pt x="6" y="14"/>
                    <a:pt x="2" y="15"/>
                    <a:pt x="0" y="15"/>
                  </a:cubicBezTo>
                  <a:cubicBezTo>
                    <a:pt x="0" y="18"/>
                    <a:pt x="0" y="20"/>
                    <a:pt x="2" y="20"/>
                  </a:cubicBezTo>
                  <a:cubicBezTo>
                    <a:pt x="5" y="20"/>
                    <a:pt x="11" y="20"/>
                    <a:pt x="11" y="23"/>
                  </a:cubicBezTo>
                  <a:cubicBezTo>
                    <a:pt x="11" y="27"/>
                    <a:pt x="18" y="36"/>
                    <a:pt x="21" y="39"/>
                  </a:cubicBezTo>
                  <a:cubicBezTo>
                    <a:pt x="24" y="42"/>
                    <a:pt x="30" y="41"/>
                    <a:pt x="30" y="43"/>
                  </a:cubicBezTo>
                  <a:cubicBezTo>
                    <a:pt x="31" y="46"/>
                    <a:pt x="35" y="48"/>
                    <a:pt x="40" y="48"/>
                  </a:cubicBezTo>
                  <a:cubicBezTo>
                    <a:pt x="42" y="48"/>
                    <a:pt x="44" y="49"/>
                    <a:pt x="45" y="50"/>
                  </a:cubicBezTo>
                  <a:cubicBezTo>
                    <a:pt x="42" y="45"/>
                    <a:pt x="36" y="42"/>
                    <a:pt x="36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Freeform 238"/>
            <p:cNvSpPr>
              <a:spLocks/>
            </p:cNvSpPr>
            <p:nvPr userDrawn="1"/>
          </p:nvSpPr>
          <p:spPr bwMode="auto">
            <a:xfrm>
              <a:off x="7685452" y="3311093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6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2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8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6" y="17"/>
                  </a:cubicBezTo>
                  <a:cubicBezTo>
                    <a:pt x="15" y="14"/>
                    <a:pt x="16" y="9"/>
                    <a:pt x="17" y="6"/>
                  </a:cubicBezTo>
                  <a:cubicBezTo>
                    <a:pt x="15" y="4"/>
                    <a:pt x="9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6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2" y="40"/>
                  </a:cubicBezTo>
                  <a:cubicBezTo>
                    <a:pt x="13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Freeform 239"/>
            <p:cNvSpPr>
              <a:spLocks/>
            </p:cNvSpPr>
            <p:nvPr userDrawn="1"/>
          </p:nvSpPr>
          <p:spPr bwMode="auto">
            <a:xfrm>
              <a:off x="7457250" y="3108675"/>
              <a:ext cx="182898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3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1 w 86"/>
                <a:gd name="T31" fmla="*/ 28 h 36"/>
                <a:gd name="T32" fmla="*/ 33 w 86"/>
                <a:gd name="T33" fmla="*/ 33 h 36"/>
                <a:gd name="T34" fmla="*/ 44 w 86"/>
                <a:gd name="T35" fmla="*/ 34 h 36"/>
                <a:gd name="T36" fmla="*/ 56 w 86"/>
                <a:gd name="T37" fmla="*/ 36 h 36"/>
                <a:gd name="T38" fmla="*/ 67 w 86"/>
                <a:gd name="T39" fmla="*/ 33 h 36"/>
                <a:gd name="T40" fmla="*/ 75 w 86"/>
                <a:gd name="T41" fmla="*/ 30 h 36"/>
                <a:gd name="T42" fmla="*/ 75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80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4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3" y="19"/>
                    <a:pt x="25" y="20"/>
                    <a:pt x="23" y="22"/>
                  </a:cubicBezTo>
                  <a:cubicBezTo>
                    <a:pt x="21" y="23"/>
                    <a:pt x="18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3" y="28"/>
                    <a:pt x="30" y="28"/>
                    <a:pt x="31" y="28"/>
                  </a:cubicBezTo>
                  <a:cubicBezTo>
                    <a:pt x="31" y="28"/>
                    <a:pt x="32" y="32"/>
                    <a:pt x="33" y="33"/>
                  </a:cubicBezTo>
                  <a:cubicBezTo>
                    <a:pt x="34" y="33"/>
                    <a:pt x="39" y="34"/>
                    <a:pt x="44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9" y="36"/>
                    <a:pt x="62" y="33"/>
                    <a:pt x="67" y="33"/>
                  </a:cubicBezTo>
                  <a:cubicBezTo>
                    <a:pt x="71" y="33"/>
                    <a:pt x="74" y="30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80" y="22"/>
                    <a:pt x="77" y="19"/>
                    <a:pt x="80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4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" name="Freeform 240"/>
            <p:cNvSpPr>
              <a:spLocks/>
            </p:cNvSpPr>
            <p:nvPr userDrawn="1"/>
          </p:nvSpPr>
          <p:spPr bwMode="auto">
            <a:xfrm>
              <a:off x="7616656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0 w 76"/>
                <a:gd name="T3" fmla="*/ 6 h 40"/>
                <a:gd name="T4" fmla="*/ 63 w 76"/>
                <a:gd name="T5" fmla="*/ 3 h 40"/>
                <a:gd name="T6" fmla="*/ 52 w 76"/>
                <a:gd name="T7" fmla="*/ 0 h 40"/>
                <a:gd name="T8" fmla="*/ 41 w 76"/>
                <a:gd name="T9" fmla="*/ 6 h 40"/>
                <a:gd name="T10" fmla="*/ 29 w 76"/>
                <a:gd name="T11" fmla="*/ 10 h 40"/>
                <a:gd name="T12" fmla="*/ 13 w 76"/>
                <a:gd name="T13" fmla="*/ 10 h 40"/>
                <a:gd name="T14" fmla="*/ 11 w 76"/>
                <a:gd name="T15" fmla="*/ 8 h 40"/>
                <a:gd name="T16" fmla="*/ 10 w 76"/>
                <a:gd name="T17" fmla="*/ 11 h 40"/>
                <a:gd name="T18" fmla="*/ 5 w 76"/>
                <a:gd name="T19" fmla="*/ 14 h 40"/>
                <a:gd name="T20" fmla="*/ 3 w 76"/>
                <a:gd name="T21" fmla="*/ 18 h 40"/>
                <a:gd name="T22" fmla="*/ 1 w 76"/>
                <a:gd name="T23" fmla="*/ 23 h 40"/>
                <a:gd name="T24" fmla="*/ 0 w 76"/>
                <a:gd name="T25" fmla="*/ 25 h 40"/>
                <a:gd name="T26" fmla="*/ 2 w 76"/>
                <a:gd name="T27" fmla="*/ 30 h 40"/>
                <a:gd name="T28" fmla="*/ 2 w 76"/>
                <a:gd name="T29" fmla="*/ 30 h 40"/>
                <a:gd name="T30" fmla="*/ 12 w 76"/>
                <a:gd name="T31" fmla="*/ 36 h 40"/>
                <a:gd name="T32" fmla="*/ 24 w 76"/>
                <a:gd name="T33" fmla="*/ 39 h 40"/>
                <a:gd name="T34" fmla="*/ 40 w 76"/>
                <a:gd name="T35" fmla="*/ 34 h 40"/>
                <a:gd name="T36" fmla="*/ 45 w 76"/>
                <a:gd name="T37" fmla="*/ 36 h 40"/>
                <a:gd name="T38" fmla="*/ 48 w 76"/>
                <a:gd name="T39" fmla="*/ 36 h 40"/>
                <a:gd name="T40" fmla="*/ 55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2" y="7"/>
                    <a:pt x="71" y="6"/>
                    <a:pt x="70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3" y="0"/>
                    <a:pt x="52" y="0"/>
                  </a:cubicBezTo>
                  <a:cubicBezTo>
                    <a:pt x="51" y="0"/>
                    <a:pt x="43" y="6"/>
                    <a:pt x="41" y="6"/>
                  </a:cubicBezTo>
                  <a:cubicBezTo>
                    <a:pt x="39" y="6"/>
                    <a:pt x="29" y="8"/>
                    <a:pt x="29" y="10"/>
                  </a:cubicBezTo>
                  <a:cubicBezTo>
                    <a:pt x="29" y="13"/>
                    <a:pt x="16" y="13"/>
                    <a:pt x="13" y="10"/>
                  </a:cubicBezTo>
                  <a:cubicBezTo>
                    <a:pt x="12" y="10"/>
                    <a:pt x="12" y="9"/>
                    <a:pt x="11" y="8"/>
                  </a:cubicBezTo>
                  <a:cubicBezTo>
                    <a:pt x="10" y="9"/>
                    <a:pt x="10" y="10"/>
                    <a:pt x="10" y="11"/>
                  </a:cubicBezTo>
                  <a:cubicBezTo>
                    <a:pt x="10" y="14"/>
                    <a:pt x="7" y="14"/>
                    <a:pt x="5" y="14"/>
                  </a:cubicBezTo>
                  <a:cubicBezTo>
                    <a:pt x="2" y="14"/>
                    <a:pt x="5" y="17"/>
                    <a:pt x="3" y="18"/>
                  </a:cubicBezTo>
                  <a:cubicBezTo>
                    <a:pt x="2" y="20"/>
                    <a:pt x="3" y="23"/>
                    <a:pt x="1" y="23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26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5" y="31"/>
                    <a:pt x="10" y="34"/>
                    <a:pt x="12" y="36"/>
                  </a:cubicBezTo>
                  <a:cubicBezTo>
                    <a:pt x="14" y="39"/>
                    <a:pt x="21" y="40"/>
                    <a:pt x="24" y="39"/>
                  </a:cubicBezTo>
                  <a:cubicBezTo>
                    <a:pt x="27" y="38"/>
                    <a:pt x="40" y="34"/>
                    <a:pt x="40" y="34"/>
                  </a:cubicBezTo>
                  <a:cubicBezTo>
                    <a:pt x="40" y="34"/>
                    <a:pt x="43" y="35"/>
                    <a:pt x="45" y="36"/>
                  </a:cubicBezTo>
                  <a:cubicBezTo>
                    <a:pt x="45" y="36"/>
                    <a:pt x="47" y="36"/>
                    <a:pt x="48" y="36"/>
                  </a:cubicBezTo>
                  <a:cubicBezTo>
                    <a:pt x="49" y="35"/>
                    <a:pt x="52" y="35"/>
                    <a:pt x="55" y="32"/>
                  </a:cubicBezTo>
                  <a:cubicBezTo>
                    <a:pt x="59" y="28"/>
                    <a:pt x="64" y="16"/>
                    <a:pt x="66" y="15"/>
                  </a:cubicBezTo>
                  <a:cubicBezTo>
                    <a:pt x="67" y="14"/>
                    <a:pt x="71" y="12"/>
                    <a:pt x="74" y="11"/>
                  </a:cubicBezTo>
                  <a:cubicBezTo>
                    <a:pt x="76" y="9"/>
                    <a:pt x="75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" name="Freeform 241"/>
            <p:cNvSpPr>
              <a:spLocks/>
            </p:cNvSpPr>
            <p:nvPr userDrawn="1"/>
          </p:nvSpPr>
          <p:spPr bwMode="auto">
            <a:xfrm>
              <a:off x="7521012" y="3043026"/>
              <a:ext cx="157728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3 w 74"/>
                <a:gd name="T7" fmla="*/ 11 h 35"/>
                <a:gd name="T8" fmla="*/ 46 w 74"/>
                <a:gd name="T9" fmla="*/ 8 h 35"/>
                <a:gd name="T10" fmla="*/ 39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6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3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3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4" y="8"/>
                    <a:pt x="53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9" y="3"/>
                  </a:cubicBezTo>
                  <a:cubicBezTo>
                    <a:pt x="37" y="3"/>
                    <a:pt x="34" y="1"/>
                    <a:pt x="32" y="0"/>
                  </a:cubicBezTo>
                  <a:cubicBezTo>
                    <a:pt x="32" y="0"/>
                    <a:pt x="32" y="1"/>
                    <a:pt x="31" y="1"/>
                  </a:cubicBezTo>
                  <a:cubicBezTo>
                    <a:pt x="30" y="2"/>
                    <a:pt x="27" y="0"/>
                    <a:pt x="25" y="1"/>
                  </a:cubicBezTo>
                  <a:cubicBezTo>
                    <a:pt x="24" y="3"/>
                    <a:pt x="18" y="3"/>
                    <a:pt x="16" y="5"/>
                  </a:cubicBezTo>
                  <a:cubicBezTo>
                    <a:pt x="13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6" y="17"/>
                    <a:pt x="6" y="23"/>
                    <a:pt x="8" y="24"/>
                  </a:cubicBezTo>
                  <a:cubicBezTo>
                    <a:pt x="11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4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3" y="34"/>
                  </a:cubicBezTo>
                  <a:cubicBezTo>
                    <a:pt x="54" y="33"/>
                    <a:pt x="55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9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" name="Freeform 242"/>
            <p:cNvSpPr>
              <a:spLocks/>
            </p:cNvSpPr>
            <p:nvPr userDrawn="1"/>
          </p:nvSpPr>
          <p:spPr bwMode="auto">
            <a:xfrm>
              <a:off x="7633436" y="3088615"/>
              <a:ext cx="139271" cy="62002"/>
            </a:xfrm>
            <a:custGeom>
              <a:avLst/>
              <a:gdLst>
                <a:gd name="T0" fmla="*/ 48 w 65"/>
                <a:gd name="T1" fmla="*/ 3 h 26"/>
                <a:gd name="T2" fmla="*/ 39 w 65"/>
                <a:gd name="T3" fmla="*/ 2 h 26"/>
                <a:gd name="T4" fmla="*/ 29 w 65"/>
                <a:gd name="T5" fmla="*/ 1 h 26"/>
                <a:gd name="T6" fmla="*/ 22 w 65"/>
                <a:gd name="T7" fmla="*/ 2 h 26"/>
                <a:gd name="T8" fmla="*/ 21 w 65"/>
                <a:gd name="T9" fmla="*/ 1 h 26"/>
                <a:gd name="T10" fmla="*/ 14 w 65"/>
                <a:gd name="T11" fmla="*/ 6 h 26"/>
                <a:gd name="T12" fmla="*/ 3 w 65"/>
                <a:gd name="T13" fmla="*/ 11 h 26"/>
                <a:gd name="T14" fmla="*/ 0 w 65"/>
                <a:gd name="T15" fmla="*/ 14 h 26"/>
                <a:gd name="T16" fmla="*/ 5 w 65"/>
                <a:gd name="T17" fmla="*/ 23 h 26"/>
                <a:gd name="T18" fmla="*/ 21 w 65"/>
                <a:gd name="T19" fmla="*/ 23 h 26"/>
                <a:gd name="T20" fmla="*/ 33 w 65"/>
                <a:gd name="T21" fmla="*/ 19 h 26"/>
                <a:gd name="T22" fmla="*/ 44 w 65"/>
                <a:gd name="T23" fmla="*/ 13 h 26"/>
                <a:gd name="T24" fmla="*/ 55 w 65"/>
                <a:gd name="T25" fmla="*/ 16 h 26"/>
                <a:gd name="T26" fmla="*/ 62 w 65"/>
                <a:gd name="T27" fmla="*/ 19 h 26"/>
                <a:gd name="T28" fmla="*/ 60 w 65"/>
                <a:gd name="T29" fmla="*/ 15 h 26"/>
                <a:gd name="T30" fmla="*/ 65 w 65"/>
                <a:gd name="T31" fmla="*/ 7 h 26"/>
                <a:gd name="T32" fmla="*/ 65 w 65"/>
                <a:gd name="T33" fmla="*/ 7 h 26"/>
                <a:gd name="T34" fmla="*/ 58 w 65"/>
                <a:gd name="T35" fmla="*/ 5 h 26"/>
                <a:gd name="T36" fmla="*/ 48 w 65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" h="26">
                  <a:moveTo>
                    <a:pt x="48" y="3"/>
                  </a:moveTo>
                  <a:cubicBezTo>
                    <a:pt x="44" y="3"/>
                    <a:pt x="42" y="1"/>
                    <a:pt x="39" y="2"/>
                  </a:cubicBezTo>
                  <a:cubicBezTo>
                    <a:pt x="36" y="3"/>
                    <a:pt x="31" y="2"/>
                    <a:pt x="29" y="1"/>
                  </a:cubicBezTo>
                  <a:cubicBezTo>
                    <a:pt x="27" y="0"/>
                    <a:pt x="25" y="3"/>
                    <a:pt x="22" y="2"/>
                  </a:cubicBezTo>
                  <a:cubicBezTo>
                    <a:pt x="22" y="2"/>
                    <a:pt x="21" y="1"/>
                    <a:pt x="21" y="1"/>
                  </a:cubicBezTo>
                  <a:cubicBezTo>
                    <a:pt x="18" y="2"/>
                    <a:pt x="16" y="4"/>
                    <a:pt x="14" y="6"/>
                  </a:cubicBezTo>
                  <a:cubicBezTo>
                    <a:pt x="11" y="10"/>
                    <a:pt x="6" y="11"/>
                    <a:pt x="3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5" y="23"/>
                  </a:cubicBezTo>
                  <a:cubicBezTo>
                    <a:pt x="8" y="26"/>
                    <a:pt x="21" y="26"/>
                    <a:pt x="21" y="23"/>
                  </a:cubicBezTo>
                  <a:cubicBezTo>
                    <a:pt x="21" y="21"/>
                    <a:pt x="31" y="19"/>
                    <a:pt x="33" y="19"/>
                  </a:cubicBezTo>
                  <a:cubicBezTo>
                    <a:pt x="35" y="19"/>
                    <a:pt x="43" y="13"/>
                    <a:pt x="44" y="13"/>
                  </a:cubicBezTo>
                  <a:cubicBezTo>
                    <a:pt x="45" y="13"/>
                    <a:pt x="53" y="14"/>
                    <a:pt x="55" y="16"/>
                  </a:cubicBezTo>
                  <a:cubicBezTo>
                    <a:pt x="56" y="17"/>
                    <a:pt x="59" y="18"/>
                    <a:pt x="62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3" y="8"/>
                    <a:pt x="65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2" y="6"/>
                    <a:pt x="59" y="6"/>
                    <a:pt x="58" y="5"/>
                  </a:cubicBezTo>
                  <a:cubicBezTo>
                    <a:pt x="57" y="4"/>
                    <a:pt x="52" y="3"/>
                    <a:pt x="4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" name="Freeform 243"/>
            <p:cNvSpPr>
              <a:spLocks/>
            </p:cNvSpPr>
            <p:nvPr userDrawn="1"/>
          </p:nvSpPr>
          <p:spPr bwMode="auto">
            <a:xfrm>
              <a:off x="6970642" y="3325682"/>
              <a:ext cx="93966" cy="156829"/>
            </a:xfrm>
            <a:custGeom>
              <a:avLst/>
              <a:gdLst>
                <a:gd name="T0" fmla="*/ 32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9 w 44"/>
                <a:gd name="T7" fmla="*/ 38 h 68"/>
                <a:gd name="T8" fmla="*/ 32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1 w 44"/>
                <a:gd name="T15" fmla="*/ 10 h 68"/>
                <a:gd name="T16" fmla="*/ 38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9 w 44"/>
                <a:gd name="T23" fmla="*/ 3 h 68"/>
                <a:gd name="T24" fmla="*/ 15 w 44"/>
                <a:gd name="T25" fmla="*/ 3 h 68"/>
                <a:gd name="T26" fmla="*/ 11 w 44"/>
                <a:gd name="T27" fmla="*/ 4 h 68"/>
                <a:gd name="T28" fmla="*/ 12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1 w 44"/>
                <a:gd name="T35" fmla="*/ 65 h 68"/>
                <a:gd name="T36" fmla="*/ 19 w 44"/>
                <a:gd name="T37" fmla="*/ 67 h 68"/>
                <a:gd name="T38" fmla="*/ 29 w 44"/>
                <a:gd name="T39" fmla="*/ 65 h 68"/>
                <a:gd name="T40" fmla="*/ 27 w 44"/>
                <a:gd name="T41" fmla="*/ 62 h 68"/>
                <a:gd name="T42" fmla="*/ 32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2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30" y="44"/>
                    <a:pt x="32" y="44"/>
                  </a:cubicBezTo>
                  <a:cubicBezTo>
                    <a:pt x="35" y="44"/>
                    <a:pt x="32" y="41"/>
                    <a:pt x="29" y="38"/>
                  </a:cubicBezTo>
                  <a:cubicBezTo>
                    <a:pt x="25" y="35"/>
                    <a:pt x="29" y="34"/>
                    <a:pt x="32" y="34"/>
                  </a:cubicBezTo>
                  <a:cubicBezTo>
                    <a:pt x="35" y="34"/>
                    <a:pt x="31" y="29"/>
                    <a:pt x="34" y="27"/>
                  </a:cubicBezTo>
                  <a:cubicBezTo>
                    <a:pt x="37" y="24"/>
                    <a:pt x="33" y="19"/>
                    <a:pt x="33" y="16"/>
                  </a:cubicBezTo>
                  <a:cubicBezTo>
                    <a:pt x="33" y="14"/>
                    <a:pt x="37" y="13"/>
                    <a:pt x="41" y="10"/>
                  </a:cubicBezTo>
                  <a:cubicBezTo>
                    <a:pt x="44" y="7"/>
                    <a:pt x="38" y="8"/>
                    <a:pt x="38" y="6"/>
                  </a:cubicBezTo>
                  <a:cubicBezTo>
                    <a:pt x="38" y="4"/>
                    <a:pt x="33" y="3"/>
                    <a:pt x="30" y="5"/>
                  </a:cubicBezTo>
                  <a:cubicBezTo>
                    <a:pt x="28" y="7"/>
                    <a:pt x="28" y="5"/>
                    <a:pt x="26" y="5"/>
                  </a:cubicBezTo>
                  <a:cubicBezTo>
                    <a:pt x="23" y="5"/>
                    <a:pt x="19" y="6"/>
                    <a:pt x="19" y="3"/>
                  </a:cubicBezTo>
                  <a:cubicBezTo>
                    <a:pt x="19" y="1"/>
                    <a:pt x="17" y="0"/>
                    <a:pt x="15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1" y="10"/>
                    <a:pt x="12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4" y="50"/>
                    <a:pt x="11" y="62"/>
                    <a:pt x="11" y="65"/>
                  </a:cubicBezTo>
                  <a:cubicBezTo>
                    <a:pt x="11" y="68"/>
                    <a:pt x="15" y="67"/>
                    <a:pt x="19" y="67"/>
                  </a:cubicBezTo>
                  <a:cubicBezTo>
                    <a:pt x="22" y="67"/>
                    <a:pt x="26" y="66"/>
                    <a:pt x="29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2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Freeform 244"/>
            <p:cNvSpPr>
              <a:spLocks/>
            </p:cNvSpPr>
            <p:nvPr userDrawn="1"/>
          </p:nvSpPr>
          <p:spPr bwMode="auto">
            <a:xfrm>
              <a:off x="729616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3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7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2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2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8" y="25"/>
                    <a:pt x="43" y="25"/>
                    <a:pt x="43" y="22"/>
                  </a:cubicBezTo>
                  <a:cubicBezTo>
                    <a:pt x="43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1" y="12"/>
                    <a:pt x="44" y="12"/>
                    <a:pt x="47" y="8"/>
                  </a:cubicBezTo>
                  <a:cubicBezTo>
                    <a:pt x="48" y="7"/>
                    <a:pt x="48" y="4"/>
                    <a:pt x="47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2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7" y="16"/>
                    <a:pt x="11" y="17"/>
                    <a:pt x="11" y="21"/>
                  </a:cubicBezTo>
                  <a:cubicBezTo>
                    <a:pt x="11" y="25"/>
                    <a:pt x="6" y="29"/>
                    <a:pt x="2" y="31"/>
                  </a:cubicBezTo>
                  <a:cubicBezTo>
                    <a:pt x="1" y="32"/>
                    <a:pt x="1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Freeform 245"/>
            <p:cNvSpPr>
              <a:spLocks/>
            </p:cNvSpPr>
            <p:nvPr userDrawn="1"/>
          </p:nvSpPr>
          <p:spPr bwMode="auto">
            <a:xfrm>
              <a:off x="7359928" y="3072204"/>
              <a:ext cx="16780" cy="23707"/>
            </a:xfrm>
            <a:custGeom>
              <a:avLst/>
              <a:gdLst>
                <a:gd name="T0" fmla="*/ 5 w 8"/>
                <a:gd name="T1" fmla="*/ 0 h 10"/>
                <a:gd name="T2" fmla="*/ 1 w 8"/>
                <a:gd name="T3" fmla="*/ 9 h 10"/>
                <a:gd name="T4" fmla="*/ 8 w 8"/>
                <a:gd name="T5" fmla="*/ 10 h 10"/>
                <a:gd name="T6" fmla="*/ 5 w 8"/>
                <a:gd name="T7" fmla="*/ 1 h 10"/>
                <a:gd name="T8" fmla="*/ 5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5" y="0"/>
                  </a:moveTo>
                  <a:cubicBezTo>
                    <a:pt x="2" y="1"/>
                    <a:pt x="0" y="4"/>
                    <a:pt x="1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5" y="1"/>
                  </a:cubicBezTo>
                  <a:cubicBezTo>
                    <a:pt x="4" y="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Freeform 246"/>
            <p:cNvSpPr>
              <a:spLocks/>
            </p:cNvSpPr>
            <p:nvPr userDrawn="1"/>
          </p:nvSpPr>
          <p:spPr bwMode="auto">
            <a:xfrm>
              <a:off x="7279386" y="3024790"/>
              <a:ext cx="95644" cy="71121"/>
            </a:xfrm>
            <a:custGeom>
              <a:avLst/>
              <a:gdLst>
                <a:gd name="T0" fmla="*/ 2 w 45"/>
                <a:gd name="T1" fmla="*/ 9 h 31"/>
                <a:gd name="T2" fmla="*/ 6 w 45"/>
                <a:gd name="T3" fmla="*/ 13 h 31"/>
                <a:gd name="T4" fmla="*/ 12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8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9 w 45"/>
                <a:gd name="T17" fmla="*/ 30 h 31"/>
                <a:gd name="T18" fmla="*/ 43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2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2" y="9"/>
                  </a:moveTo>
                  <a:cubicBezTo>
                    <a:pt x="2" y="11"/>
                    <a:pt x="5" y="15"/>
                    <a:pt x="6" y="13"/>
                  </a:cubicBezTo>
                  <a:cubicBezTo>
                    <a:pt x="7" y="11"/>
                    <a:pt x="9" y="15"/>
                    <a:pt x="12" y="16"/>
                  </a:cubicBezTo>
                  <a:cubicBezTo>
                    <a:pt x="14" y="18"/>
                    <a:pt x="19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5" y="23"/>
                    <a:pt x="28" y="20"/>
                    <a:pt x="28" y="22"/>
                  </a:cubicBezTo>
                  <a:cubicBezTo>
                    <a:pt x="28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9" y="30"/>
                  </a:cubicBezTo>
                  <a:cubicBezTo>
                    <a:pt x="38" y="25"/>
                    <a:pt x="40" y="22"/>
                    <a:pt x="43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2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1" y="8"/>
                    <a:pt x="1" y="8"/>
                    <a:pt x="2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Freeform 247"/>
            <p:cNvSpPr>
              <a:spLocks/>
            </p:cNvSpPr>
            <p:nvPr userDrawn="1"/>
          </p:nvSpPr>
          <p:spPr bwMode="auto">
            <a:xfrm>
              <a:off x="7720689" y="3128734"/>
              <a:ext cx="224846" cy="149534"/>
            </a:xfrm>
            <a:custGeom>
              <a:avLst/>
              <a:gdLst>
                <a:gd name="T0" fmla="*/ 94 w 105"/>
                <a:gd name="T1" fmla="*/ 43 h 64"/>
                <a:gd name="T2" fmla="*/ 90 w 105"/>
                <a:gd name="T3" fmla="*/ 40 h 64"/>
                <a:gd name="T4" fmla="*/ 90 w 105"/>
                <a:gd name="T5" fmla="*/ 40 h 64"/>
                <a:gd name="T6" fmla="*/ 88 w 105"/>
                <a:gd name="T7" fmla="*/ 28 h 64"/>
                <a:gd name="T8" fmla="*/ 81 w 105"/>
                <a:gd name="T9" fmla="*/ 13 h 64"/>
                <a:gd name="T10" fmla="*/ 73 w 105"/>
                <a:gd name="T11" fmla="*/ 0 h 64"/>
                <a:gd name="T12" fmla="*/ 67 w 105"/>
                <a:gd name="T13" fmla="*/ 3 h 64"/>
                <a:gd name="T14" fmla="*/ 61 w 105"/>
                <a:gd name="T15" fmla="*/ 6 h 64"/>
                <a:gd name="T16" fmla="*/ 55 w 105"/>
                <a:gd name="T17" fmla="*/ 7 h 64"/>
                <a:gd name="T18" fmla="*/ 50 w 105"/>
                <a:gd name="T19" fmla="*/ 8 h 64"/>
                <a:gd name="T20" fmla="*/ 43 w 105"/>
                <a:gd name="T21" fmla="*/ 6 h 64"/>
                <a:gd name="T22" fmla="*/ 31 w 105"/>
                <a:gd name="T23" fmla="*/ 4 h 64"/>
                <a:gd name="T24" fmla="*/ 27 w 105"/>
                <a:gd name="T25" fmla="*/ 4 h 64"/>
                <a:gd name="T26" fmla="*/ 26 w 105"/>
                <a:gd name="T27" fmla="*/ 7 h 64"/>
                <a:gd name="T28" fmla="*/ 18 w 105"/>
                <a:gd name="T29" fmla="*/ 11 h 64"/>
                <a:gd name="T30" fmla="*/ 7 w 105"/>
                <a:gd name="T31" fmla="*/ 28 h 64"/>
                <a:gd name="T32" fmla="*/ 0 w 105"/>
                <a:gd name="T33" fmla="*/ 33 h 64"/>
                <a:gd name="T34" fmla="*/ 4 w 105"/>
                <a:gd name="T35" fmla="*/ 39 h 64"/>
                <a:gd name="T36" fmla="*/ 8 w 105"/>
                <a:gd name="T37" fmla="*/ 43 h 64"/>
                <a:gd name="T38" fmla="*/ 9 w 105"/>
                <a:gd name="T39" fmla="*/ 49 h 64"/>
                <a:gd name="T40" fmla="*/ 22 w 105"/>
                <a:gd name="T41" fmla="*/ 53 h 64"/>
                <a:gd name="T42" fmla="*/ 23 w 105"/>
                <a:gd name="T43" fmla="*/ 58 h 64"/>
                <a:gd name="T44" fmla="*/ 30 w 105"/>
                <a:gd name="T45" fmla="*/ 62 h 64"/>
                <a:gd name="T46" fmla="*/ 42 w 105"/>
                <a:gd name="T47" fmla="*/ 63 h 64"/>
                <a:gd name="T48" fmla="*/ 55 w 105"/>
                <a:gd name="T49" fmla="*/ 64 h 64"/>
                <a:gd name="T50" fmla="*/ 63 w 105"/>
                <a:gd name="T51" fmla="*/ 60 h 64"/>
                <a:gd name="T52" fmla="*/ 77 w 105"/>
                <a:gd name="T53" fmla="*/ 58 h 64"/>
                <a:gd name="T54" fmla="*/ 86 w 105"/>
                <a:gd name="T55" fmla="*/ 61 h 64"/>
                <a:gd name="T56" fmla="*/ 93 w 105"/>
                <a:gd name="T57" fmla="*/ 64 h 64"/>
                <a:gd name="T58" fmla="*/ 93 w 105"/>
                <a:gd name="T59" fmla="*/ 58 h 64"/>
                <a:gd name="T60" fmla="*/ 99 w 105"/>
                <a:gd name="T61" fmla="*/ 49 h 64"/>
                <a:gd name="T62" fmla="*/ 105 w 105"/>
                <a:gd name="T63" fmla="*/ 43 h 64"/>
                <a:gd name="T64" fmla="*/ 105 w 105"/>
                <a:gd name="T65" fmla="*/ 43 h 64"/>
                <a:gd name="T66" fmla="*/ 101 w 105"/>
                <a:gd name="T67" fmla="*/ 40 h 64"/>
                <a:gd name="T68" fmla="*/ 94 w 105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5" h="64">
                  <a:moveTo>
                    <a:pt x="94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87" y="37"/>
                    <a:pt x="86" y="30"/>
                    <a:pt x="88" y="28"/>
                  </a:cubicBezTo>
                  <a:cubicBezTo>
                    <a:pt x="91" y="25"/>
                    <a:pt x="84" y="16"/>
                    <a:pt x="81" y="13"/>
                  </a:cubicBezTo>
                  <a:cubicBezTo>
                    <a:pt x="79" y="11"/>
                    <a:pt x="76" y="6"/>
                    <a:pt x="73" y="0"/>
                  </a:cubicBezTo>
                  <a:cubicBezTo>
                    <a:pt x="70" y="1"/>
                    <a:pt x="68" y="2"/>
                    <a:pt x="67" y="3"/>
                  </a:cubicBezTo>
                  <a:cubicBezTo>
                    <a:pt x="66" y="4"/>
                    <a:pt x="63" y="6"/>
                    <a:pt x="61" y="6"/>
                  </a:cubicBezTo>
                  <a:cubicBezTo>
                    <a:pt x="59" y="6"/>
                    <a:pt x="57" y="5"/>
                    <a:pt x="55" y="7"/>
                  </a:cubicBezTo>
                  <a:cubicBezTo>
                    <a:pt x="53" y="8"/>
                    <a:pt x="51" y="9"/>
                    <a:pt x="50" y="8"/>
                  </a:cubicBezTo>
                  <a:cubicBezTo>
                    <a:pt x="49" y="7"/>
                    <a:pt x="45" y="6"/>
                    <a:pt x="43" y="6"/>
                  </a:cubicBezTo>
                  <a:cubicBezTo>
                    <a:pt x="40" y="6"/>
                    <a:pt x="33" y="4"/>
                    <a:pt x="31" y="4"/>
                  </a:cubicBezTo>
                  <a:cubicBezTo>
                    <a:pt x="30" y="4"/>
                    <a:pt x="28" y="4"/>
                    <a:pt x="27" y="4"/>
                  </a:cubicBezTo>
                  <a:cubicBezTo>
                    <a:pt x="27" y="5"/>
                    <a:pt x="27" y="6"/>
                    <a:pt x="26" y="7"/>
                  </a:cubicBezTo>
                  <a:cubicBezTo>
                    <a:pt x="23" y="8"/>
                    <a:pt x="19" y="10"/>
                    <a:pt x="18" y="11"/>
                  </a:cubicBezTo>
                  <a:cubicBezTo>
                    <a:pt x="16" y="12"/>
                    <a:pt x="11" y="24"/>
                    <a:pt x="7" y="28"/>
                  </a:cubicBezTo>
                  <a:cubicBezTo>
                    <a:pt x="4" y="31"/>
                    <a:pt x="0" y="32"/>
                    <a:pt x="0" y="33"/>
                  </a:cubicBezTo>
                  <a:cubicBezTo>
                    <a:pt x="0" y="34"/>
                    <a:pt x="4" y="37"/>
                    <a:pt x="4" y="39"/>
                  </a:cubicBezTo>
                  <a:cubicBezTo>
                    <a:pt x="4" y="41"/>
                    <a:pt x="5" y="43"/>
                    <a:pt x="8" y="43"/>
                  </a:cubicBezTo>
                  <a:cubicBezTo>
                    <a:pt x="11" y="43"/>
                    <a:pt x="8" y="49"/>
                    <a:pt x="9" y="49"/>
                  </a:cubicBezTo>
                  <a:cubicBezTo>
                    <a:pt x="11" y="50"/>
                    <a:pt x="22" y="51"/>
                    <a:pt x="22" y="53"/>
                  </a:cubicBezTo>
                  <a:cubicBezTo>
                    <a:pt x="22" y="55"/>
                    <a:pt x="24" y="57"/>
                    <a:pt x="23" y="58"/>
                  </a:cubicBezTo>
                  <a:cubicBezTo>
                    <a:pt x="26" y="58"/>
                    <a:pt x="29" y="62"/>
                    <a:pt x="30" y="62"/>
                  </a:cubicBezTo>
                  <a:cubicBezTo>
                    <a:pt x="31" y="62"/>
                    <a:pt x="40" y="64"/>
                    <a:pt x="42" y="63"/>
                  </a:cubicBezTo>
                  <a:cubicBezTo>
                    <a:pt x="44" y="63"/>
                    <a:pt x="52" y="63"/>
                    <a:pt x="55" y="64"/>
                  </a:cubicBezTo>
                  <a:cubicBezTo>
                    <a:pt x="57" y="64"/>
                    <a:pt x="60" y="63"/>
                    <a:pt x="63" y="60"/>
                  </a:cubicBezTo>
                  <a:cubicBezTo>
                    <a:pt x="65" y="58"/>
                    <a:pt x="74" y="58"/>
                    <a:pt x="77" y="58"/>
                  </a:cubicBezTo>
                  <a:cubicBezTo>
                    <a:pt x="79" y="58"/>
                    <a:pt x="85" y="59"/>
                    <a:pt x="86" y="61"/>
                  </a:cubicBezTo>
                  <a:cubicBezTo>
                    <a:pt x="86" y="62"/>
                    <a:pt x="90" y="63"/>
                    <a:pt x="93" y="64"/>
                  </a:cubicBezTo>
                  <a:cubicBezTo>
                    <a:pt x="93" y="62"/>
                    <a:pt x="93" y="60"/>
                    <a:pt x="93" y="58"/>
                  </a:cubicBezTo>
                  <a:cubicBezTo>
                    <a:pt x="93" y="55"/>
                    <a:pt x="95" y="50"/>
                    <a:pt x="99" y="49"/>
                  </a:cubicBezTo>
                  <a:cubicBezTo>
                    <a:pt x="102" y="49"/>
                    <a:pt x="105" y="49"/>
                    <a:pt x="105" y="43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3" y="41"/>
                    <a:pt x="101" y="40"/>
                    <a:pt x="101" y="40"/>
                  </a:cubicBezTo>
                  <a:cubicBezTo>
                    <a:pt x="99" y="40"/>
                    <a:pt x="95" y="43"/>
                    <a:pt x="94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" name="Freeform 248"/>
            <p:cNvSpPr>
              <a:spLocks/>
            </p:cNvSpPr>
            <p:nvPr userDrawn="1"/>
          </p:nvSpPr>
          <p:spPr bwMode="auto">
            <a:xfrm>
              <a:off x="7876739" y="3125087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8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8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4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5" y="7"/>
                    <a:pt x="20" y="5"/>
                    <a:pt x="18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8" y="15"/>
                  </a:cubicBezTo>
                  <a:cubicBezTo>
                    <a:pt x="11" y="18"/>
                    <a:pt x="18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9" y="40"/>
                    <a:pt x="24" y="34"/>
                    <a:pt x="24" y="32"/>
                  </a:cubicBezTo>
                  <a:cubicBezTo>
                    <a:pt x="24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2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" name="Freeform 249"/>
            <p:cNvSpPr>
              <a:spLocks/>
            </p:cNvSpPr>
            <p:nvPr userDrawn="1"/>
          </p:nvSpPr>
          <p:spPr bwMode="auto">
            <a:xfrm>
              <a:off x="7762638" y="3263680"/>
              <a:ext cx="156051" cy="87532"/>
            </a:xfrm>
            <a:custGeom>
              <a:avLst/>
              <a:gdLst>
                <a:gd name="T0" fmla="*/ 57 w 73"/>
                <a:gd name="T1" fmla="*/ 0 h 37"/>
                <a:gd name="T2" fmla="*/ 43 w 73"/>
                <a:gd name="T3" fmla="*/ 2 h 37"/>
                <a:gd name="T4" fmla="*/ 35 w 73"/>
                <a:gd name="T5" fmla="*/ 6 h 37"/>
                <a:gd name="T6" fmla="*/ 22 w 73"/>
                <a:gd name="T7" fmla="*/ 5 h 37"/>
                <a:gd name="T8" fmla="*/ 10 w 73"/>
                <a:gd name="T9" fmla="*/ 4 h 37"/>
                <a:gd name="T10" fmla="*/ 3 w 73"/>
                <a:gd name="T11" fmla="*/ 0 h 37"/>
                <a:gd name="T12" fmla="*/ 2 w 73"/>
                <a:gd name="T13" fmla="*/ 1 h 37"/>
                <a:gd name="T14" fmla="*/ 2 w 73"/>
                <a:gd name="T15" fmla="*/ 8 h 37"/>
                <a:gd name="T16" fmla="*/ 6 w 73"/>
                <a:gd name="T17" fmla="*/ 15 h 37"/>
                <a:gd name="T18" fmla="*/ 2 w 73"/>
                <a:gd name="T19" fmla="*/ 20 h 37"/>
                <a:gd name="T20" fmla="*/ 2 w 73"/>
                <a:gd name="T21" fmla="*/ 25 h 37"/>
                <a:gd name="T22" fmla="*/ 8 w 73"/>
                <a:gd name="T23" fmla="*/ 32 h 37"/>
                <a:gd name="T24" fmla="*/ 11 w 73"/>
                <a:gd name="T25" fmla="*/ 35 h 37"/>
                <a:gd name="T26" fmla="*/ 26 w 73"/>
                <a:gd name="T27" fmla="*/ 35 h 37"/>
                <a:gd name="T28" fmla="*/ 39 w 73"/>
                <a:gd name="T29" fmla="*/ 37 h 37"/>
                <a:gd name="T30" fmla="*/ 43 w 73"/>
                <a:gd name="T31" fmla="*/ 34 h 37"/>
                <a:gd name="T32" fmla="*/ 49 w 73"/>
                <a:gd name="T33" fmla="*/ 32 h 37"/>
                <a:gd name="T34" fmla="*/ 49 w 73"/>
                <a:gd name="T35" fmla="*/ 29 h 37"/>
                <a:gd name="T36" fmla="*/ 61 w 73"/>
                <a:gd name="T37" fmla="*/ 29 h 37"/>
                <a:gd name="T38" fmla="*/ 65 w 73"/>
                <a:gd name="T39" fmla="*/ 28 h 37"/>
                <a:gd name="T40" fmla="*/ 64 w 73"/>
                <a:gd name="T41" fmla="*/ 26 h 37"/>
                <a:gd name="T42" fmla="*/ 61 w 73"/>
                <a:gd name="T43" fmla="*/ 17 h 37"/>
                <a:gd name="T44" fmla="*/ 71 w 73"/>
                <a:gd name="T45" fmla="*/ 8 h 37"/>
                <a:gd name="T46" fmla="*/ 73 w 73"/>
                <a:gd name="T47" fmla="*/ 6 h 37"/>
                <a:gd name="T48" fmla="*/ 66 w 73"/>
                <a:gd name="T49" fmla="*/ 3 h 37"/>
                <a:gd name="T50" fmla="*/ 57 w 73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37">
                  <a:moveTo>
                    <a:pt x="57" y="0"/>
                  </a:moveTo>
                  <a:cubicBezTo>
                    <a:pt x="54" y="0"/>
                    <a:pt x="45" y="0"/>
                    <a:pt x="43" y="2"/>
                  </a:cubicBezTo>
                  <a:cubicBezTo>
                    <a:pt x="40" y="5"/>
                    <a:pt x="37" y="6"/>
                    <a:pt x="35" y="6"/>
                  </a:cubicBezTo>
                  <a:cubicBezTo>
                    <a:pt x="32" y="5"/>
                    <a:pt x="24" y="5"/>
                    <a:pt x="22" y="5"/>
                  </a:cubicBezTo>
                  <a:cubicBezTo>
                    <a:pt x="20" y="6"/>
                    <a:pt x="11" y="4"/>
                    <a:pt x="10" y="4"/>
                  </a:cubicBezTo>
                  <a:cubicBezTo>
                    <a:pt x="9" y="4"/>
                    <a:pt x="6" y="0"/>
                    <a:pt x="3" y="0"/>
                  </a:cubicBezTo>
                  <a:cubicBezTo>
                    <a:pt x="3" y="0"/>
                    <a:pt x="3" y="1"/>
                    <a:pt x="2" y="1"/>
                  </a:cubicBezTo>
                  <a:cubicBezTo>
                    <a:pt x="0" y="2"/>
                    <a:pt x="0" y="6"/>
                    <a:pt x="2" y="8"/>
                  </a:cubicBezTo>
                  <a:cubicBezTo>
                    <a:pt x="5" y="10"/>
                    <a:pt x="8" y="15"/>
                    <a:pt x="6" y="15"/>
                  </a:cubicBezTo>
                  <a:cubicBezTo>
                    <a:pt x="3" y="15"/>
                    <a:pt x="2" y="18"/>
                    <a:pt x="2" y="20"/>
                  </a:cubicBezTo>
                  <a:cubicBezTo>
                    <a:pt x="2" y="21"/>
                    <a:pt x="1" y="24"/>
                    <a:pt x="2" y="25"/>
                  </a:cubicBezTo>
                  <a:cubicBezTo>
                    <a:pt x="3" y="26"/>
                    <a:pt x="8" y="30"/>
                    <a:pt x="8" y="32"/>
                  </a:cubicBezTo>
                  <a:cubicBezTo>
                    <a:pt x="9" y="33"/>
                    <a:pt x="11" y="34"/>
                    <a:pt x="11" y="35"/>
                  </a:cubicBezTo>
                  <a:cubicBezTo>
                    <a:pt x="15" y="34"/>
                    <a:pt x="24" y="34"/>
                    <a:pt x="26" y="35"/>
                  </a:cubicBezTo>
                  <a:cubicBezTo>
                    <a:pt x="29" y="36"/>
                    <a:pt x="39" y="37"/>
                    <a:pt x="39" y="37"/>
                  </a:cubicBezTo>
                  <a:cubicBezTo>
                    <a:pt x="41" y="37"/>
                    <a:pt x="44" y="36"/>
                    <a:pt x="43" y="34"/>
                  </a:cubicBezTo>
                  <a:cubicBezTo>
                    <a:pt x="43" y="33"/>
                    <a:pt x="46" y="32"/>
                    <a:pt x="49" y="32"/>
                  </a:cubicBezTo>
                  <a:cubicBezTo>
                    <a:pt x="48" y="30"/>
                    <a:pt x="48" y="29"/>
                    <a:pt x="49" y="29"/>
                  </a:cubicBezTo>
                  <a:cubicBezTo>
                    <a:pt x="50" y="28"/>
                    <a:pt x="57" y="27"/>
                    <a:pt x="61" y="29"/>
                  </a:cubicBezTo>
                  <a:cubicBezTo>
                    <a:pt x="62" y="30"/>
                    <a:pt x="64" y="29"/>
                    <a:pt x="65" y="28"/>
                  </a:cubicBezTo>
                  <a:cubicBezTo>
                    <a:pt x="65" y="27"/>
                    <a:pt x="64" y="26"/>
                    <a:pt x="64" y="26"/>
                  </a:cubicBezTo>
                  <a:cubicBezTo>
                    <a:pt x="62" y="25"/>
                    <a:pt x="59" y="18"/>
                    <a:pt x="61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2" y="8"/>
                    <a:pt x="73" y="7"/>
                    <a:pt x="73" y="6"/>
                  </a:cubicBezTo>
                  <a:cubicBezTo>
                    <a:pt x="70" y="5"/>
                    <a:pt x="66" y="4"/>
                    <a:pt x="66" y="3"/>
                  </a:cubicBezTo>
                  <a:cubicBezTo>
                    <a:pt x="65" y="1"/>
                    <a:pt x="59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Freeform 250"/>
            <p:cNvSpPr>
              <a:spLocks/>
            </p:cNvSpPr>
            <p:nvPr userDrawn="1"/>
          </p:nvSpPr>
          <p:spPr bwMode="auto">
            <a:xfrm>
              <a:off x="7717334" y="3318388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9 w 32"/>
                <a:gd name="T9" fmla="*/ 20 h 21"/>
                <a:gd name="T10" fmla="*/ 9 w 32"/>
                <a:gd name="T11" fmla="*/ 20 h 21"/>
                <a:gd name="T12" fmla="*/ 12 w 32"/>
                <a:gd name="T13" fmla="*/ 20 h 21"/>
                <a:gd name="T14" fmla="*/ 13 w 32"/>
                <a:gd name="T15" fmla="*/ 20 h 21"/>
                <a:gd name="T16" fmla="*/ 14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1 w 32"/>
                <a:gd name="T23" fmla="*/ 17 h 21"/>
                <a:gd name="T24" fmla="*/ 31 w 32"/>
                <a:gd name="T25" fmla="*/ 12 h 21"/>
                <a:gd name="T26" fmla="*/ 32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3 w 32"/>
                <a:gd name="T33" fmla="*/ 1 h 21"/>
                <a:gd name="T34" fmla="*/ 23 w 32"/>
                <a:gd name="T35" fmla="*/ 1 h 21"/>
                <a:gd name="T36" fmla="*/ 23 w 32"/>
                <a:gd name="T37" fmla="*/ 0 h 21"/>
                <a:gd name="T38" fmla="*/ 3 w 32"/>
                <a:gd name="T39" fmla="*/ 3 h 21"/>
                <a:gd name="T40" fmla="*/ 2 w 32"/>
                <a:gd name="T41" fmla="*/ 3 h 21"/>
                <a:gd name="T42" fmla="*/ 1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8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1" y="20"/>
                    <a:pt x="12" y="20"/>
                  </a:cubicBezTo>
                  <a:cubicBezTo>
                    <a:pt x="12" y="20"/>
                    <a:pt x="13" y="20"/>
                    <a:pt x="13" y="20"/>
                  </a:cubicBezTo>
                  <a:cubicBezTo>
                    <a:pt x="13" y="20"/>
                    <a:pt x="13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5" y="20"/>
                    <a:pt x="15" y="20"/>
                  </a:cubicBezTo>
                  <a:cubicBezTo>
                    <a:pt x="18" y="19"/>
                    <a:pt x="19" y="16"/>
                    <a:pt x="21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1"/>
                    <a:pt x="30" y="10"/>
                    <a:pt x="29" y="9"/>
                  </a:cubicBezTo>
                  <a:cubicBezTo>
                    <a:pt x="29" y="7"/>
                    <a:pt x="24" y="3"/>
                    <a:pt x="23" y="2"/>
                  </a:cubicBezTo>
                  <a:cubicBezTo>
                    <a:pt x="23" y="2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3" y="0"/>
                  </a:cubicBezTo>
                  <a:cubicBezTo>
                    <a:pt x="15" y="1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6"/>
                    <a:pt x="0" y="11"/>
                    <a:pt x="1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Freeform 251"/>
            <p:cNvSpPr>
              <a:spLocks/>
            </p:cNvSpPr>
            <p:nvPr userDrawn="1"/>
          </p:nvSpPr>
          <p:spPr bwMode="auto">
            <a:xfrm>
              <a:off x="7762638" y="2995613"/>
              <a:ext cx="442981" cy="260774"/>
            </a:xfrm>
            <a:custGeom>
              <a:avLst/>
              <a:gdLst>
                <a:gd name="T0" fmla="*/ 193 w 207"/>
                <a:gd name="T1" fmla="*/ 64 h 112"/>
                <a:gd name="T2" fmla="*/ 205 w 207"/>
                <a:gd name="T3" fmla="*/ 57 h 112"/>
                <a:gd name="T4" fmla="*/ 207 w 207"/>
                <a:gd name="T5" fmla="*/ 51 h 112"/>
                <a:gd name="T6" fmla="*/ 207 w 207"/>
                <a:gd name="T7" fmla="*/ 43 h 112"/>
                <a:gd name="T8" fmla="*/ 191 w 207"/>
                <a:gd name="T9" fmla="*/ 37 h 112"/>
                <a:gd name="T10" fmla="*/ 176 w 207"/>
                <a:gd name="T11" fmla="*/ 30 h 112"/>
                <a:gd name="T12" fmla="*/ 163 w 207"/>
                <a:gd name="T13" fmla="*/ 31 h 112"/>
                <a:gd name="T14" fmla="*/ 153 w 207"/>
                <a:gd name="T15" fmla="*/ 26 h 112"/>
                <a:gd name="T16" fmla="*/ 140 w 207"/>
                <a:gd name="T17" fmla="*/ 16 h 112"/>
                <a:gd name="T18" fmla="*/ 136 w 207"/>
                <a:gd name="T19" fmla="*/ 2 h 112"/>
                <a:gd name="T20" fmla="*/ 118 w 207"/>
                <a:gd name="T21" fmla="*/ 1 h 112"/>
                <a:gd name="T22" fmla="*/ 110 w 207"/>
                <a:gd name="T23" fmla="*/ 2 h 112"/>
                <a:gd name="T24" fmla="*/ 95 w 207"/>
                <a:gd name="T25" fmla="*/ 11 h 112"/>
                <a:gd name="T26" fmla="*/ 82 w 207"/>
                <a:gd name="T27" fmla="*/ 13 h 112"/>
                <a:gd name="T28" fmla="*/ 67 w 207"/>
                <a:gd name="T29" fmla="*/ 11 h 112"/>
                <a:gd name="T30" fmla="*/ 49 w 207"/>
                <a:gd name="T31" fmla="*/ 8 h 112"/>
                <a:gd name="T32" fmla="*/ 21 w 207"/>
                <a:gd name="T33" fmla="*/ 10 h 112"/>
                <a:gd name="T34" fmla="*/ 16 w 207"/>
                <a:gd name="T35" fmla="*/ 15 h 112"/>
                <a:gd name="T36" fmla="*/ 15 w 207"/>
                <a:gd name="T37" fmla="*/ 29 h 112"/>
                <a:gd name="T38" fmla="*/ 5 w 207"/>
                <a:gd name="T39" fmla="*/ 47 h 112"/>
                <a:gd name="T40" fmla="*/ 5 w 207"/>
                <a:gd name="T41" fmla="*/ 60 h 112"/>
                <a:gd name="T42" fmla="*/ 11 w 207"/>
                <a:gd name="T43" fmla="*/ 61 h 112"/>
                <a:gd name="T44" fmla="*/ 30 w 207"/>
                <a:gd name="T45" fmla="*/ 65 h 112"/>
                <a:gd name="T46" fmla="*/ 41 w 207"/>
                <a:gd name="T47" fmla="*/ 63 h 112"/>
                <a:gd name="T48" fmla="*/ 61 w 207"/>
                <a:gd name="T49" fmla="*/ 55 h 112"/>
                <a:gd name="T50" fmla="*/ 79 w 207"/>
                <a:gd name="T51" fmla="*/ 66 h 112"/>
                <a:gd name="T52" fmla="*/ 89 w 207"/>
                <a:gd name="T53" fmla="*/ 84 h 112"/>
                <a:gd name="T54" fmla="*/ 77 w 207"/>
                <a:gd name="T55" fmla="*/ 87 h 112"/>
                <a:gd name="T56" fmla="*/ 74 w 207"/>
                <a:gd name="T57" fmla="*/ 100 h 112"/>
                <a:gd name="T58" fmla="*/ 85 w 207"/>
                <a:gd name="T59" fmla="*/ 100 h 112"/>
                <a:gd name="T60" fmla="*/ 100 w 207"/>
                <a:gd name="T61" fmla="*/ 81 h 112"/>
                <a:gd name="T62" fmla="*/ 115 w 207"/>
                <a:gd name="T63" fmla="*/ 86 h 112"/>
                <a:gd name="T64" fmla="*/ 118 w 207"/>
                <a:gd name="T65" fmla="*/ 97 h 112"/>
                <a:gd name="T66" fmla="*/ 130 w 207"/>
                <a:gd name="T67" fmla="*/ 110 h 112"/>
                <a:gd name="T68" fmla="*/ 151 w 207"/>
                <a:gd name="T69" fmla="*/ 103 h 112"/>
                <a:gd name="T70" fmla="*/ 155 w 207"/>
                <a:gd name="T71" fmla="*/ 98 h 112"/>
                <a:gd name="T72" fmla="*/ 160 w 207"/>
                <a:gd name="T73" fmla="*/ 81 h 112"/>
                <a:gd name="T74" fmla="*/ 184 w 207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7" h="112">
                  <a:moveTo>
                    <a:pt x="184" y="69"/>
                  </a:moveTo>
                  <a:cubicBezTo>
                    <a:pt x="186" y="69"/>
                    <a:pt x="192" y="64"/>
                    <a:pt x="193" y="64"/>
                  </a:cubicBezTo>
                  <a:cubicBezTo>
                    <a:pt x="195" y="64"/>
                    <a:pt x="203" y="65"/>
                    <a:pt x="203" y="64"/>
                  </a:cubicBezTo>
                  <a:cubicBezTo>
                    <a:pt x="203" y="63"/>
                    <a:pt x="206" y="59"/>
                    <a:pt x="205" y="57"/>
                  </a:cubicBezTo>
                  <a:cubicBezTo>
                    <a:pt x="205" y="56"/>
                    <a:pt x="202" y="54"/>
                    <a:pt x="203" y="53"/>
                  </a:cubicBezTo>
                  <a:cubicBezTo>
                    <a:pt x="203" y="52"/>
                    <a:pt x="207" y="52"/>
                    <a:pt x="207" y="51"/>
                  </a:cubicBezTo>
                  <a:cubicBezTo>
                    <a:pt x="207" y="49"/>
                    <a:pt x="204" y="48"/>
                    <a:pt x="204" y="48"/>
                  </a:cubicBezTo>
                  <a:cubicBezTo>
                    <a:pt x="204" y="47"/>
                    <a:pt x="207" y="45"/>
                    <a:pt x="207" y="43"/>
                  </a:cubicBezTo>
                  <a:cubicBezTo>
                    <a:pt x="207" y="41"/>
                    <a:pt x="204" y="41"/>
                    <a:pt x="200" y="39"/>
                  </a:cubicBezTo>
                  <a:cubicBezTo>
                    <a:pt x="197" y="37"/>
                    <a:pt x="194" y="38"/>
                    <a:pt x="191" y="37"/>
                  </a:cubicBezTo>
                  <a:cubicBezTo>
                    <a:pt x="188" y="35"/>
                    <a:pt x="181" y="36"/>
                    <a:pt x="181" y="35"/>
                  </a:cubicBezTo>
                  <a:cubicBezTo>
                    <a:pt x="181" y="34"/>
                    <a:pt x="177" y="31"/>
                    <a:pt x="176" y="30"/>
                  </a:cubicBezTo>
                  <a:cubicBezTo>
                    <a:pt x="175" y="28"/>
                    <a:pt x="172" y="29"/>
                    <a:pt x="169" y="30"/>
                  </a:cubicBezTo>
                  <a:cubicBezTo>
                    <a:pt x="167" y="31"/>
                    <a:pt x="166" y="32"/>
                    <a:pt x="163" y="31"/>
                  </a:cubicBezTo>
                  <a:cubicBezTo>
                    <a:pt x="161" y="29"/>
                    <a:pt x="160" y="27"/>
                    <a:pt x="158" y="28"/>
                  </a:cubicBezTo>
                  <a:cubicBezTo>
                    <a:pt x="156" y="29"/>
                    <a:pt x="153" y="28"/>
                    <a:pt x="153" y="26"/>
                  </a:cubicBezTo>
                  <a:cubicBezTo>
                    <a:pt x="154" y="24"/>
                    <a:pt x="150" y="18"/>
                    <a:pt x="148" y="18"/>
                  </a:cubicBezTo>
                  <a:cubicBezTo>
                    <a:pt x="146" y="17"/>
                    <a:pt x="141" y="18"/>
                    <a:pt x="140" y="16"/>
                  </a:cubicBezTo>
                  <a:cubicBezTo>
                    <a:pt x="138" y="13"/>
                    <a:pt x="136" y="11"/>
                    <a:pt x="137" y="10"/>
                  </a:cubicBezTo>
                  <a:cubicBezTo>
                    <a:pt x="138" y="8"/>
                    <a:pt x="137" y="3"/>
                    <a:pt x="136" y="2"/>
                  </a:cubicBezTo>
                  <a:cubicBezTo>
                    <a:pt x="134" y="0"/>
                    <a:pt x="128" y="0"/>
                    <a:pt x="126" y="1"/>
                  </a:cubicBezTo>
                  <a:cubicBezTo>
                    <a:pt x="124" y="1"/>
                    <a:pt x="120" y="0"/>
                    <a:pt x="118" y="1"/>
                  </a:cubicBezTo>
                  <a:cubicBezTo>
                    <a:pt x="116" y="2"/>
                    <a:pt x="115" y="3"/>
                    <a:pt x="113" y="3"/>
                  </a:cubicBezTo>
                  <a:cubicBezTo>
                    <a:pt x="111" y="3"/>
                    <a:pt x="110" y="3"/>
                    <a:pt x="110" y="2"/>
                  </a:cubicBezTo>
                  <a:cubicBezTo>
                    <a:pt x="107" y="3"/>
                    <a:pt x="102" y="4"/>
                    <a:pt x="102" y="4"/>
                  </a:cubicBezTo>
                  <a:cubicBezTo>
                    <a:pt x="102" y="4"/>
                    <a:pt x="95" y="9"/>
                    <a:pt x="95" y="11"/>
                  </a:cubicBezTo>
                  <a:cubicBezTo>
                    <a:pt x="95" y="13"/>
                    <a:pt x="95" y="16"/>
                    <a:pt x="93" y="14"/>
                  </a:cubicBezTo>
                  <a:cubicBezTo>
                    <a:pt x="91" y="13"/>
                    <a:pt x="84" y="13"/>
                    <a:pt x="82" y="13"/>
                  </a:cubicBezTo>
                  <a:cubicBezTo>
                    <a:pt x="81" y="14"/>
                    <a:pt x="78" y="10"/>
                    <a:pt x="75" y="11"/>
                  </a:cubicBezTo>
                  <a:cubicBezTo>
                    <a:pt x="72" y="13"/>
                    <a:pt x="68" y="9"/>
                    <a:pt x="67" y="11"/>
                  </a:cubicBezTo>
                  <a:cubicBezTo>
                    <a:pt x="67" y="12"/>
                    <a:pt x="62" y="11"/>
                    <a:pt x="59" y="10"/>
                  </a:cubicBezTo>
                  <a:cubicBezTo>
                    <a:pt x="56" y="8"/>
                    <a:pt x="51" y="10"/>
                    <a:pt x="49" y="8"/>
                  </a:cubicBezTo>
                  <a:cubicBezTo>
                    <a:pt x="47" y="6"/>
                    <a:pt x="33" y="6"/>
                    <a:pt x="29" y="6"/>
                  </a:cubicBezTo>
                  <a:cubicBezTo>
                    <a:pt x="24" y="6"/>
                    <a:pt x="23" y="8"/>
                    <a:pt x="21" y="10"/>
                  </a:cubicBezTo>
                  <a:cubicBezTo>
                    <a:pt x="19" y="12"/>
                    <a:pt x="17" y="11"/>
                    <a:pt x="15" y="11"/>
                  </a:cubicBezTo>
                  <a:cubicBezTo>
                    <a:pt x="15" y="13"/>
                    <a:pt x="15" y="14"/>
                    <a:pt x="16" y="15"/>
                  </a:cubicBezTo>
                  <a:cubicBezTo>
                    <a:pt x="17" y="16"/>
                    <a:pt x="22" y="23"/>
                    <a:pt x="21" y="25"/>
                  </a:cubicBezTo>
                  <a:cubicBezTo>
                    <a:pt x="19" y="28"/>
                    <a:pt x="17" y="28"/>
                    <a:pt x="15" y="29"/>
                  </a:cubicBezTo>
                  <a:cubicBezTo>
                    <a:pt x="14" y="31"/>
                    <a:pt x="5" y="38"/>
                    <a:pt x="4" y="40"/>
                  </a:cubicBezTo>
                  <a:cubicBezTo>
                    <a:pt x="4" y="41"/>
                    <a:pt x="6" y="46"/>
                    <a:pt x="5" y="47"/>
                  </a:cubicBezTo>
                  <a:cubicBezTo>
                    <a:pt x="3" y="48"/>
                    <a:pt x="0" y="53"/>
                    <a:pt x="0" y="55"/>
                  </a:cubicBezTo>
                  <a:cubicBezTo>
                    <a:pt x="0" y="57"/>
                    <a:pt x="2" y="60"/>
                    <a:pt x="5" y="60"/>
                  </a:cubicBezTo>
                  <a:cubicBezTo>
                    <a:pt x="6" y="61"/>
                    <a:pt x="6" y="61"/>
                    <a:pt x="7" y="61"/>
                  </a:cubicBezTo>
                  <a:cubicBezTo>
                    <a:pt x="8" y="61"/>
                    <a:pt x="10" y="61"/>
                    <a:pt x="11" y="61"/>
                  </a:cubicBezTo>
                  <a:cubicBezTo>
                    <a:pt x="13" y="61"/>
                    <a:pt x="20" y="63"/>
                    <a:pt x="23" y="63"/>
                  </a:cubicBezTo>
                  <a:cubicBezTo>
                    <a:pt x="25" y="63"/>
                    <a:pt x="29" y="64"/>
                    <a:pt x="30" y="65"/>
                  </a:cubicBezTo>
                  <a:cubicBezTo>
                    <a:pt x="31" y="66"/>
                    <a:pt x="33" y="65"/>
                    <a:pt x="35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3" y="63"/>
                    <a:pt x="46" y="61"/>
                    <a:pt x="47" y="60"/>
                  </a:cubicBezTo>
                  <a:cubicBezTo>
                    <a:pt x="48" y="58"/>
                    <a:pt x="59" y="56"/>
                    <a:pt x="61" y="55"/>
                  </a:cubicBezTo>
                  <a:cubicBezTo>
                    <a:pt x="64" y="55"/>
                    <a:pt x="68" y="60"/>
                    <a:pt x="71" y="60"/>
                  </a:cubicBezTo>
                  <a:cubicBezTo>
                    <a:pt x="73" y="60"/>
                    <a:pt x="78" y="62"/>
                    <a:pt x="79" y="66"/>
                  </a:cubicBezTo>
                  <a:cubicBezTo>
                    <a:pt x="80" y="70"/>
                    <a:pt x="85" y="75"/>
                    <a:pt x="86" y="77"/>
                  </a:cubicBezTo>
                  <a:cubicBezTo>
                    <a:pt x="88" y="78"/>
                    <a:pt x="89" y="83"/>
                    <a:pt x="89" y="84"/>
                  </a:cubicBezTo>
                  <a:cubicBezTo>
                    <a:pt x="89" y="85"/>
                    <a:pt x="85" y="83"/>
                    <a:pt x="81" y="83"/>
                  </a:cubicBezTo>
                  <a:cubicBezTo>
                    <a:pt x="77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4" y="100"/>
                  </a:cubicBezTo>
                  <a:cubicBezTo>
                    <a:pt x="75" y="100"/>
                    <a:pt x="79" y="97"/>
                    <a:pt x="81" y="97"/>
                  </a:cubicBezTo>
                  <a:cubicBezTo>
                    <a:pt x="81" y="97"/>
                    <a:pt x="83" y="98"/>
                    <a:pt x="85" y="100"/>
                  </a:cubicBezTo>
                  <a:cubicBezTo>
                    <a:pt x="84" y="95"/>
                    <a:pt x="86" y="95"/>
                    <a:pt x="90" y="92"/>
                  </a:cubicBezTo>
                  <a:cubicBezTo>
                    <a:pt x="95" y="88"/>
                    <a:pt x="96" y="82"/>
                    <a:pt x="100" y="81"/>
                  </a:cubicBezTo>
                  <a:cubicBezTo>
                    <a:pt x="105" y="80"/>
                    <a:pt x="107" y="78"/>
                    <a:pt x="113" y="79"/>
                  </a:cubicBezTo>
                  <a:cubicBezTo>
                    <a:pt x="120" y="80"/>
                    <a:pt x="110" y="84"/>
                    <a:pt x="115" y="86"/>
                  </a:cubicBezTo>
                  <a:cubicBezTo>
                    <a:pt x="119" y="88"/>
                    <a:pt x="133" y="86"/>
                    <a:pt x="133" y="89"/>
                  </a:cubicBezTo>
                  <a:cubicBezTo>
                    <a:pt x="134" y="92"/>
                    <a:pt x="118" y="95"/>
                    <a:pt x="118" y="97"/>
                  </a:cubicBezTo>
                  <a:cubicBezTo>
                    <a:pt x="118" y="98"/>
                    <a:pt x="127" y="100"/>
                    <a:pt x="130" y="102"/>
                  </a:cubicBezTo>
                  <a:cubicBezTo>
                    <a:pt x="133" y="103"/>
                    <a:pt x="129" y="108"/>
                    <a:pt x="130" y="110"/>
                  </a:cubicBezTo>
                  <a:cubicBezTo>
                    <a:pt x="132" y="112"/>
                    <a:pt x="136" y="110"/>
                    <a:pt x="140" y="108"/>
                  </a:cubicBezTo>
                  <a:cubicBezTo>
                    <a:pt x="143" y="106"/>
                    <a:pt x="146" y="106"/>
                    <a:pt x="151" y="103"/>
                  </a:cubicBezTo>
                  <a:cubicBezTo>
                    <a:pt x="156" y="101"/>
                    <a:pt x="165" y="103"/>
                    <a:pt x="166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5" y="91"/>
                    <a:pt x="145" y="90"/>
                  </a:cubicBezTo>
                  <a:cubicBezTo>
                    <a:pt x="145" y="88"/>
                    <a:pt x="155" y="82"/>
                    <a:pt x="160" y="81"/>
                  </a:cubicBezTo>
                  <a:cubicBezTo>
                    <a:pt x="165" y="81"/>
                    <a:pt x="170" y="79"/>
                    <a:pt x="175" y="77"/>
                  </a:cubicBezTo>
                  <a:cubicBezTo>
                    <a:pt x="177" y="76"/>
                    <a:pt x="180" y="75"/>
                    <a:pt x="184" y="74"/>
                  </a:cubicBezTo>
                  <a:cubicBezTo>
                    <a:pt x="184" y="72"/>
                    <a:pt x="183" y="70"/>
                    <a:pt x="184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2" name="Freeform 252"/>
            <p:cNvSpPr>
              <a:spLocks/>
            </p:cNvSpPr>
            <p:nvPr userDrawn="1"/>
          </p:nvSpPr>
          <p:spPr bwMode="auto">
            <a:xfrm>
              <a:off x="7786129" y="2860667"/>
              <a:ext cx="236593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1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8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9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3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7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5 w 110"/>
                <a:gd name="T41" fmla="*/ 34 h 74"/>
                <a:gd name="T42" fmla="*/ 5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8 w 110"/>
                <a:gd name="T57" fmla="*/ 64 h 74"/>
                <a:gd name="T58" fmla="*/ 38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9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1" y="36"/>
                    <a:pt x="99" y="31"/>
                    <a:pt x="96" y="30"/>
                  </a:cubicBezTo>
                  <a:cubicBezTo>
                    <a:pt x="93" y="29"/>
                    <a:pt x="94" y="25"/>
                    <a:pt x="91" y="24"/>
                  </a:cubicBezTo>
                  <a:cubicBezTo>
                    <a:pt x="88" y="22"/>
                    <a:pt x="90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8" y="6"/>
                  </a:cubicBezTo>
                  <a:cubicBezTo>
                    <a:pt x="75" y="7"/>
                    <a:pt x="73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3" y="4"/>
                    <a:pt x="61" y="2"/>
                    <a:pt x="59" y="1"/>
                  </a:cubicBezTo>
                  <a:cubicBezTo>
                    <a:pt x="59" y="1"/>
                    <a:pt x="59" y="1"/>
                    <a:pt x="59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3" y="7"/>
                  </a:cubicBezTo>
                  <a:cubicBezTo>
                    <a:pt x="40" y="9"/>
                    <a:pt x="39" y="11"/>
                    <a:pt x="39" y="12"/>
                  </a:cubicBezTo>
                  <a:cubicBezTo>
                    <a:pt x="40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9" y="23"/>
                    <a:pt x="28" y="25"/>
                  </a:cubicBezTo>
                  <a:cubicBezTo>
                    <a:pt x="28" y="26"/>
                    <a:pt x="28" y="30"/>
                    <a:pt x="27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8" y="33"/>
                    <a:pt x="16" y="35"/>
                    <a:pt x="13" y="34"/>
                  </a:cubicBezTo>
                  <a:cubicBezTo>
                    <a:pt x="12" y="34"/>
                    <a:pt x="8" y="34"/>
                    <a:pt x="5" y="34"/>
                  </a:cubicBezTo>
                  <a:cubicBezTo>
                    <a:pt x="5" y="34"/>
                    <a:pt x="5" y="34"/>
                    <a:pt x="5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5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4" y="65"/>
                    <a:pt x="4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8" y="64"/>
                  </a:cubicBezTo>
                  <a:cubicBezTo>
                    <a:pt x="22" y="64"/>
                    <a:pt x="36" y="64"/>
                    <a:pt x="38" y="66"/>
                  </a:cubicBezTo>
                  <a:cubicBezTo>
                    <a:pt x="40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7" y="67"/>
                    <a:pt x="61" y="71"/>
                    <a:pt x="64" y="69"/>
                  </a:cubicBezTo>
                  <a:cubicBezTo>
                    <a:pt x="67" y="68"/>
                    <a:pt x="70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9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6" y="50"/>
                    <a:pt x="94" y="47"/>
                    <a:pt x="95" y="46"/>
                  </a:cubicBezTo>
                  <a:cubicBezTo>
                    <a:pt x="97" y="44"/>
                    <a:pt x="101" y="48"/>
                    <a:pt x="103" y="47"/>
                  </a:cubicBezTo>
                  <a:cubicBezTo>
                    <a:pt x="106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Freeform 253"/>
            <p:cNvSpPr>
              <a:spLocks/>
            </p:cNvSpPr>
            <p:nvPr userDrawn="1"/>
          </p:nvSpPr>
          <p:spPr bwMode="auto">
            <a:xfrm>
              <a:off x="7729079" y="2793194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3 w 86"/>
                <a:gd name="T3" fmla="*/ 27 h 38"/>
                <a:gd name="T4" fmla="*/ 50 w 86"/>
                <a:gd name="T5" fmla="*/ 29 h 38"/>
                <a:gd name="T6" fmla="*/ 61 w 86"/>
                <a:gd name="T7" fmla="*/ 34 h 38"/>
                <a:gd name="T8" fmla="*/ 67 w 86"/>
                <a:gd name="T9" fmla="*/ 38 h 38"/>
                <a:gd name="T10" fmla="*/ 70 w 86"/>
                <a:gd name="T11" fmla="*/ 36 h 38"/>
                <a:gd name="T12" fmla="*/ 77 w 86"/>
                <a:gd name="T13" fmla="*/ 35 h 38"/>
                <a:gd name="T14" fmla="*/ 82 w 86"/>
                <a:gd name="T15" fmla="*/ 31 h 38"/>
                <a:gd name="T16" fmla="*/ 86 w 86"/>
                <a:gd name="T17" fmla="*/ 29 h 38"/>
                <a:gd name="T18" fmla="*/ 83 w 86"/>
                <a:gd name="T19" fmla="*/ 23 h 38"/>
                <a:gd name="T20" fmla="*/ 79 w 86"/>
                <a:gd name="T21" fmla="*/ 17 h 38"/>
                <a:gd name="T22" fmla="*/ 78 w 86"/>
                <a:gd name="T23" fmla="*/ 11 h 38"/>
                <a:gd name="T24" fmla="*/ 76 w 86"/>
                <a:gd name="T25" fmla="*/ 8 h 38"/>
                <a:gd name="T26" fmla="*/ 65 w 86"/>
                <a:gd name="T27" fmla="*/ 7 h 38"/>
                <a:gd name="T28" fmla="*/ 53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0 w 86"/>
                <a:gd name="T35" fmla="*/ 16 h 38"/>
                <a:gd name="T36" fmla="*/ 20 w 86"/>
                <a:gd name="T37" fmla="*/ 5 h 38"/>
                <a:gd name="T38" fmla="*/ 9 w 86"/>
                <a:gd name="T39" fmla="*/ 9 h 38"/>
                <a:gd name="T40" fmla="*/ 4 w 86"/>
                <a:gd name="T41" fmla="*/ 18 h 38"/>
                <a:gd name="T42" fmla="*/ 2 w 86"/>
                <a:gd name="T43" fmla="*/ 28 h 38"/>
                <a:gd name="T44" fmla="*/ 3 w 86"/>
                <a:gd name="T45" fmla="*/ 29 h 38"/>
                <a:gd name="T46" fmla="*/ 12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2" y="27"/>
                    <a:pt x="39" y="28"/>
                    <a:pt x="43" y="27"/>
                  </a:cubicBezTo>
                  <a:cubicBezTo>
                    <a:pt x="48" y="25"/>
                    <a:pt x="48" y="30"/>
                    <a:pt x="50" y="29"/>
                  </a:cubicBezTo>
                  <a:cubicBezTo>
                    <a:pt x="53" y="29"/>
                    <a:pt x="58" y="32"/>
                    <a:pt x="61" y="34"/>
                  </a:cubicBezTo>
                  <a:cubicBezTo>
                    <a:pt x="63" y="36"/>
                    <a:pt x="65" y="37"/>
                    <a:pt x="67" y="38"/>
                  </a:cubicBezTo>
                  <a:cubicBezTo>
                    <a:pt x="68" y="37"/>
                    <a:pt x="68" y="36"/>
                    <a:pt x="70" y="36"/>
                  </a:cubicBezTo>
                  <a:cubicBezTo>
                    <a:pt x="72" y="34"/>
                    <a:pt x="75" y="35"/>
                    <a:pt x="77" y="35"/>
                  </a:cubicBezTo>
                  <a:cubicBezTo>
                    <a:pt x="80" y="35"/>
                    <a:pt x="80" y="32"/>
                    <a:pt x="82" y="31"/>
                  </a:cubicBezTo>
                  <a:cubicBezTo>
                    <a:pt x="83" y="30"/>
                    <a:pt x="84" y="30"/>
                    <a:pt x="86" y="29"/>
                  </a:cubicBezTo>
                  <a:cubicBezTo>
                    <a:pt x="85" y="28"/>
                    <a:pt x="85" y="24"/>
                    <a:pt x="83" y="23"/>
                  </a:cubicBezTo>
                  <a:cubicBezTo>
                    <a:pt x="81" y="21"/>
                    <a:pt x="79" y="18"/>
                    <a:pt x="79" y="17"/>
                  </a:cubicBezTo>
                  <a:cubicBezTo>
                    <a:pt x="80" y="15"/>
                    <a:pt x="80" y="13"/>
                    <a:pt x="78" y="11"/>
                  </a:cubicBezTo>
                  <a:cubicBezTo>
                    <a:pt x="77" y="10"/>
                    <a:pt x="77" y="9"/>
                    <a:pt x="76" y="8"/>
                  </a:cubicBezTo>
                  <a:cubicBezTo>
                    <a:pt x="72" y="7"/>
                    <a:pt x="66" y="7"/>
                    <a:pt x="65" y="7"/>
                  </a:cubicBezTo>
                  <a:cubicBezTo>
                    <a:pt x="63" y="8"/>
                    <a:pt x="55" y="2"/>
                    <a:pt x="53" y="1"/>
                  </a:cubicBezTo>
                  <a:cubicBezTo>
                    <a:pt x="52" y="0"/>
                    <a:pt x="46" y="0"/>
                    <a:pt x="41" y="1"/>
                  </a:cubicBezTo>
                  <a:cubicBezTo>
                    <a:pt x="38" y="4"/>
                    <a:pt x="40" y="7"/>
                    <a:pt x="40" y="12"/>
                  </a:cubicBezTo>
                  <a:cubicBezTo>
                    <a:pt x="40" y="17"/>
                    <a:pt x="33" y="16"/>
                    <a:pt x="30" y="16"/>
                  </a:cubicBezTo>
                  <a:cubicBezTo>
                    <a:pt x="27" y="16"/>
                    <a:pt x="22" y="7"/>
                    <a:pt x="20" y="5"/>
                  </a:cubicBezTo>
                  <a:cubicBezTo>
                    <a:pt x="18" y="3"/>
                    <a:pt x="13" y="7"/>
                    <a:pt x="9" y="9"/>
                  </a:cubicBezTo>
                  <a:cubicBezTo>
                    <a:pt x="5" y="12"/>
                    <a:pt x="7" y="16"/>
                    <a:pt x="4" y="18"/>
                  </a:cubicBezTo>
                  <a:cubicBezTo>
                    <a:pt x="1" y="20"/>
                    <a:pt x="0" y="24"/>
                    <a:pt x="2" y="28"/>
                  </a:cubicBezTo>
                  <a:cubicBezTo>
                    <a:pt x="2" y="28"/>
                    <a:pt x="2" y="29"/>
                    <a:pt x="3" y="29"/>
                  </a:cubicBezTo>
                  <a:cubicBezTo>
                    <a:pt x="6" y="29"/>
                    <a:pt x="10" y="28"/>
                    <a:pt x="12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Freeform 254"/>
            <p:cNvSpPr>
              <a:spLocks/>
            </p:cNvSpPr>
            <p:nvPr userDrawn="1"/>
          </p:nvSpPr>
          <p:spPr bwMode="auto">
            <a:xfrm>
              <a:off x="7729079" y="2849726"/>
              <a:ext cx="142627" cy="93004"/>
            </a:xfrm>
            <a:custGeom>
              <a:avLst/>
              <a:gdLst>
                <a:gd name="T0" fmla="*/ 9 w 67"/>
                <a:gd name="T1" fmla="*/ 20 h 40"/>
                <a:gd name="T2" fmla="*/ 16 w 67"/>
                <a:gd name="T3" fmla="*/ 23 h 40"/>
                <a:gd name="T4" fmla="*/ 23 w 67"/>
                <a:gd name="T5" fmla="*/ 26 h 40"/>
                <a:gd name="T6" fmla="*/ 23 w 67"/>
                <a:gd name="T7" fmla="*/ 34 h 40"/>
                <a:gd name="T8" fmla="*/ 32 w 67"/>
                <a:gd name="T9" fmla="*/ 39 h 40"/>
                <a:gd name="T10" fmla="*/ 40 w 67"/>
                <a:gd name="T11" fmla="*/ 39 h 40"/>
                <a:gd name="T12" fmla="*/ 46 w 67"/>
                <a:gd name="T13" fmla="*/ 37 h 40"/>
                <a:gd name="T14" fmla="*/ 54 w 67"/>
                <a:gd name="T15" fmla="*/ 35 h 40"/>
                <a:gd name="T16" fmla="*/ 55 w 67"/>
                <a:gd name="T17" fmla="*/ 30 h 40"/>
                <a:gd name="T18" fmla="*/ 61 w 67"/>
                <a:gd name="T19" fmla="*/ 24 h 40"/>
                <a:gd name="T20" fmla="*/ 65 w 67"/>
                <a:gd name="T21" fmla="*/ 22 h 40"/>
                <a:gd name="T22" fmla="*/ 66 w 67"/>
                <a:gd name="T23" fmla="*/ 17 h 40"/>
                <a:gd name="T24" fmla="*/ 67 w 67"/>
                <a:gd name="T25" fmla="*/ 14 h 40"/>
                <a:gd name="T26" fmla="*/ 61 w 67"/>
                <a:gd name="T27" fmla="*/ 10 h 40"/>
                <a:gd name="T28" fmla="*/ 50 w 67"/>
                <a:gd name="T29" fmla="*/ 5 h 40"/>
                <a:gd name="T30" fmla="*/ 43 w 67"/>
                <a:gd name="T31" fmla="*/ 3 h 40"/>
                <a:gd name="T32" fmla="*/ 29 w 67"/>
                <a:gd name="T33" fmla="*/ 3 h 40"/>
                <a:gd name="T34" fmla="*/ 12 w 67"/>
                <a:gd name="T35" fmla="*/ 3 h 40"/>
                <a:gd name="T36" fmla="*/ 3 w 67"/>
                <a:gd name="T37" fmla="*/ 5 h 40"/>
                <a:gd name="T38" fmla="*/ 1 w 67"/>
                <a:gd name="T39" fmla="*/ 17 h 40"/>
                <a:gd name="T40" fmla="*/ 2 w 67"/>
                <a:gd name="T41" fmla="*/ 20 h 40"/>
                <a:gd name="T42" fmla="*/ 9 w 67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7" h="40">
                  <a:moveTo>
                    <a:pt x="9" y="20"/>
                  </a:moveTo>
                  <a:cubicBezTo>
                    <a:pt x="10" y="22"/>
                    <a:pt x="15" y="23"/>
                    <a:pt x="16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1" y="34"/>
                    <a:pt x="23" y="34"/>
                  </a:cubicBezTo>
                  <a:cubicBezTo>
                    <a:pt x="24" y="34"/>
                    <a:pt x="31" y="36"/>
                    <a:pt x="32" y="39"/>
                  </a:cubicBezTo>
                  <a:cubicBezTo>
                    <a:pt x="35" y="39"/>
                    <a:pt x="39" y="39"/>
                    <a:pt x="40" y="39"/>
                  </a:cubicBezTo>
                  <a:cubicBezTo>
                    <a:pt x="43" y="40"/>
                    <a:pt x="45" y="38"/>
                    <a:pt x="46" y="37"/>
                  </a:cubicBezTo>
                  <a:cubicBezTo>
                    <a:pt x="47" y="35"/>
                    <a:pt x="52" y="35"/>
                    <a:pt x="54" y="35"/>
                  </a:cubicBezTo>
                  <a:cubicBezTo>
                    <a:pt x="55" y="35"/>
                    <a:pt x="55" y="31"/>
                    <a:pt x="55" y="30"/>
                  </a:cubicBezTo>
                  <a:cubicBezTo>
                    <a:pt x="56" y="28"/>
                    <a:pt x="59" y="25"/>
                    <a:pt x="61" y="24"/>
                  </a:cubicBezTo>
                  <a:cubicBezTo>
                    <a:pt x="63" y="24"/>
                    <a:pt x="63" y="22"/>
                    <a:pt x="65" y="22"/>
                  </a:cubicBezTo>
                  <a:cubicBezTo>
                    <a:pt x="67" y="22"/>
                    <a:pt x="67" y="19"/>
                    <a:pt x="66" y="17"/>
                  </a:cubicBezTo>
                  <a:cubicBezTo>
                    <a:pt x="66" y="16"/>
                    <a:pt x="66" y="15"/>
                    <a:pt x="67" y="14"/>
                  </a:cubicBezTo>
                  <a:cubicBezTo>
                    <a:pt x="65" y="13"/>
                    <a:pt x="63" y="12"/>
                    <a:pt x="61" y="10"/>
                  </a:cubicBezTo>
                  <a:cubicBezTo>
                    <a:pt x="58" y="8"/>
                    <a:pt x="53" y="5"/>
                    <a:pt x="50" y="5"/>
                  </a:cubicBezTo>
                  <a:cubicBezTo>
                    <a:pt x="48" y="6"/>
                    <a:pt x="48" y="1"/>
                    <a:pt x="43" y="3"/>
                  </a:cubicBezTo>
                  <a:cubicBezTo>
                    <a:pt x="39" y="4"/>
                    <a:pt x="32" y="3"/>
                    <a:pt x="29" y="3"/>
                  </a:cubicBezTo>
                  <a:cubicBezTo>
                    <a:pt x="26" y="3"/>
                    <a:pt x="16" y="0"/>
                    <a:pt x="12" y="3"/>
                  </a:cubicBezTo>
                  <a:cubicBezTo>
                    <a:pt x="10" y="4"/>
                    <a:pt x="6" y="5"/>
                    <a:pt x="3" y="5"/>
                  </a:cubicBezTo>
                  <a:cubicBezTo>
                    <a:pt x="5" y="9"/>
                    <a:pt x="4" y="14"/>
                    <a:pt x="1" y="17"/>
                  </a:cubicBezTo>
                  <a:cubicBezTo>
                    <a:pt x="0" y="19"/>
                    <a:pt x="1" y="19"/>
                    <a:pt x="2" y="20"/>
                  </a:cubicBezTo>
                  <a:cubicBezTo>
                    <a:pt x="5" y="19"/>
                    <a:pt x="8" y="19"/>
                    <a:pt x="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" name="Freeform 255"/>
            <p:cNvSpPr>
              <a:spLocks/>
            </p:cNvSpPr>
            <p:nvPr userDrawn="1"/>
          </p:nvSpPr>
          <p:spPr bwMode="auto">
            <a:xfrm>
              <a:off x="7369996" y="3152442"/>
              <a:ext cx="114101" cy="62002"/>
            </a:xfrm>
            <a:custGeom>
              <a:avLst/>
              <a:gdLst>
                <a:gd name="T0" fmla="*/ 47 w 53"/>
                <a:gd name="T1" fmla="*/ 11 h 27"/>
                <a:gd name="T2" fmla="*/ 41 w 53"/>
                <a:gd name="T3" fmla="*/ 8 h 27"/>
                <a:gd name="T4" fmla="*/ 41 w 53"/>
                <a:gd name="T5" fmla="*/ 4 h 27"/>
                <a:gd name="T6" fmla="*/ 34 w 53"/>
                <a:gd name="T7" fmla="*/ 1 h 27"/>
                <a:gd name="T8" fmla="*/ 26 w 53"/>
                <a:gd name="T9" fmla="*/ 1 h 27"/>
                <a:gd name="T10" fmla="*/ 16 w 53"/>
                <a:gd name="T11" fmla="*/ 1 h 27"/>
                <a:gd name="T12" fmla="*/ 15 w 53"/>
                <a:gd name="T13" fmla="*/ 3 h 27"/>
                <a:gd name="T14" fmla="*/ 9 w 53"/>
                <a:gd name="T15" fmla="*/ 8 h 27"/>
                <a:gd name="T16" fmla="*/ 1 w 53"/>
                <a:gd name="T17" fmla="*/ 16 h 27"/>
                <a:gd name="T18" fmla="*/ 3 w 53"/>
                <a:gd name="T19" fmla="*/ 20 h 27"/>
                <a:gd name="T20" fmla="*/ 8 w 53"/>
                <a:gd name="T21" fmla="*/ 20 h 27"/>
                <a:gd name="T22" fmla="*/ 10 w 53"/>
                <a:gd name="T23" fmla="*/ 26 h 27"/>
                <a:gd name="T24" fmla="*/ 10 w 53"/>
                <a:gd name="T25" fmla="*/ 26 h 27"/>
                <a:gd name="T26" fmla="*/ 20 w 53"/>
                <a:gd name="T27" fmla="*/ 25 h 27"/>
                <a:gd name="T28" fmla="*/ 26 w 53"/>
                <a:gd name="T29" fmla="*/ 17 h 27"/>
                <a:gd name="T30" fmla="*/ 32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5 w 53"/>
                <a:gd name="T37" fmla="*/ 17 h 27"/>
                <a:gd name="T38" fmla="*/ 49 w 53"/>
                <a:gd name="T39" fmla="*/ 16 h 27"/>
                <a:gd name="T40" fmla="*/ 50 w 53"/>
                <a:gd name="T41" fmla="*/ 14 h 27"/>
                <a:gd name="T42" fmla="*/ 53 w 53"/>
                <a:gd name="T43" fmla="*/ 12 h 27"/>
                <a:gd name="T44" fmla="*/ 47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7" y="11"/>
                  </a:moveTo>
                  <a:cubicBezTo>
                    <a:pt x="44" y="12"/>
                    <a:pt x="41" y="9"/>
                    <a:pt x="41" y="8"/>
                  </a:cubicBezTo>
                  <a:cubicBezTo>
                    <a:pt x="41" y="7"/>
                    <a:pt x="40" y="5"/>
                    <a:pt x="41" y="4"/>
                  </a:cubicBezTo>
                  <a:cubicBezTo>
                    <a:pt x="39" y="3"/>
                    <a:pt x="36" y="1"/>
                    <a:pt x="34" y="1"/>
                  </a:cubicBezTo>
                  <a:cubicBezTo>
                    <a:pt x="31" y="0"/>
                    <a:pt x="29" y="0"/>
                    <a:pt x="26" y="1"/>
                  </a:cubicBezTo>
                  <a:cubicBezTo>
                    <a:pt x="24" y="2"/>
                    <a:pt x="20" y="2"/>
                    <a:pt x="16" y="1"/>
                  </a:cubicBezTo>
                  <a:cubicBezTo>
                    <a:pt x="16" y="2"/>
                    <a:pt x="16" y="3"/>
                    <a:pt x="15" y="3"/>
                  </a:cubicBezTo>
                  <a:cubicBezTo>
                    <a:pt x="12" y="3"/>
                    <a:pt x="9" y="5"/>
                    <a:pt x="9" y="8"/>
                  </a:cubicBezTo>
                  <a:cubicBezTo>
                    <a:pt x="8" y="10"/>
                    <a:pt x="3" y="12"/>
                    <a:pt x="1" y="16"/>
                  </a:cubicBezTo>
                  <a:cubicBezTo>
                    <a:pt x="0" y="21"/>
                    <a:pt x="1" y="22"/>
                    <a:pt x="3" y="20"/>
                  </a:cubicBezTo>
                  <a:cubicBezTo>
                    <a:pt x="5" y="17"/>
                    <a:pt x="8" y="18"/>
                    <a:pt x="8" y="20"/>
                  </a:cubicBezTo>
                  <a:cubicBezTo>
                    <a:pt x="8" y="22"/>
                    <a:pt x="11" y="23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4" y="25"/>
                    <a:pt x="19" y="25"/>
                    <a:pt x="20" y="25"/>
                  </a:cubicBezTo>
                  <a:cubicBezTo>
                    <a:pt x="22" y="25"/>
                    <a:pt x="25" y="18"/>
                    <a:pt x="26" y="17"/>
                  </a:cubicBezTo>
                  <a:cubicBezTo>
                    <a:pt x="27" y="17"/>
                    <a:pt x="30" y="23"/>
                    <a:pt x="32" y="25"/>
                  </a:cubicBezTo>
                  <a:cubicBezTo>
                    <a:pt x="35" y="27"/>
                    <a:pt x="36" y="23"/>
                    <a:pt x="36" y="21"/>
                  </a:cubicBezTo>
                  <a:cubicBezTo>
                    <a:pt x="36" y="19"/>
                    <a:pt x="38" y="18"/>
                    <a:pt x="40" y="19"/>
                  </a:cubicBezTo>
                  <a:cubicBezTo>
                    <a:pt x="41" y="19"/>
                    <a:pt x="45" y="20"/>
                    <a:pt x="45" y="17"/>
                  </a:cubicBezTo>
                  <a:cubicBezTo>
                    <a:pt x="45" y="15"/>
                    <a:pt x="47" y="16"/>
                    <a:pt x="49" y="16"/>
                  </a:cubicBezTo>
                  <a:cubicBezTo>
                    <a:pt x="50" y="16"/>
                    <a:pt x="50" y="14"/>
                    <a:pt x="50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Freeform 256"/>
            <p:cNvSpPr>
              <a:spLocks/>
            </p:cNvSpPr>
            <p:nvPr userDrawn="1"/>
          </p:nvSpPr>
          <p:spPr bwMode="auto">
            <a:xfrm>
              <a:off x="7368318" y="2911728"/>
              <a:ext cx="223169" cy="255303"/>
            </a:xfrm>
            <a:custGeom>
              <a:avLst/>
              <a:gdLst>
                <a:gd name="T0" fmla="*/ 13 w 104"/>
                <a:gd name="T1" fmla="*/ 28 h 109"/>
                <a:gd name="T2" fmla="*/ 7 w 104"/>
                <a:gd name="T3" fmla="*/ 33 h 109"/>
                <a:gd name="T4" fmla="*/ 11 w 104"/>
                <a:gd name="T5" fmla="*/ 39 h 109"/>
                <a:gd name="T6" fmla="*/ 9 w 104"/>
                <a:gd name="T7" fmla="*/ 42 h 109"/>
                <a:gd name="T8" fmla="*/ 2 w 104"/>
                <a:gd name="T9" fmla="*/ 45 h 109"/>
                <a:gd name="T10" fmla="*/ 1 w 104"/>
                <a:gd name="T11" fmla="*/ 50 h 109"/>
                <a:gd name="T12" fmla="*/ 0 w 104"/>
                <a:gd name="T13" fmla="*/ 59 h 109"/>
                <a:gd name="T14" fmla="*/ 3 w 104"/>
                <a:gd name="T15" fmla="*/ 66 h 109"/>
                <a:gd name="T16" fmla="*/ 1 w 104"/>
                <a:gd name="T17" fmla="*/ 70 h 109"/>
                <a:gd name="T18" fmla="*/ 4 w 104"/>
                <a:gd name="T19" fmla="*/ 79 h 109"/>
                <a:gd name="T20" fmla="*/ 7 w 104"/>
                <a:gd name="T21" fmla="*/ 80 h 109"/>
                <a:gd name="T22" fmla="*/ 14 w 104"/>
                <a:gd name="T23" fmla="*/ 84 h 109"/>
                <a:gd name="T24" fmla="*/ 21 w 104"/>
                <a:gd name="T25" fmla="*/ 85 h 109"/>
                <a:gd name="T26" fmla="*/ 23 w 104"/>
                <a:gd name="T27" fmla="*/ 89 h 109"/>
                <a:gd name="T28" fmla="*/ 18 w 104"/>
                <a:gd name="T29" fmla="*/ 98 h 109"/>
                <a:gd name="T30" fmla="*/ 17 w 104"/>
                <a:gd name="T31" fmla="*/ 104 h 109"/>
                <a:gd name="T32" fmla="*/ 27 w 104"/>
                <a:gd name="T33" fmla="*/ 104 h 109"/>
                <a:gd name="T34" fmla="*/ 35 w 104"/>
                <a:gd name="T35" fmla="*/ 104 h 109"/>
                <a:gd name="T36" fmla="*/ 42 w 104"/>
                <a:gd name="T37" fmla="*/ 107 h 109"/>
                <a:gd name="T38" fmla="*/ 43 w 104"/>
                <a:gd name="T39" fmla="*/ 105 h 109"/>
                <a:gd name="T40" fmla="*/ 50 w 104"/>
                <a:gd name="T41" fmla="*/ 107 h 109"/>
                <a:gd name="T42" fmla="*/ 57 w 104"/>
                <a:gd name="T43" fmla="*/ 106 h 109"/>
                <a:gd name="T44" fmla="*/ 64 w 104"/>
                <a:gd name="T45" fmla="*/ 106 h 109"/>
                <a:gd name="T46" fmla="*/ 75 w 104"/>
                <a:gd name="T47" fmla="*/ 103 h 109"/>
                <a:gd name="T48" fmla="*/ 80 w 104"/>
                <a:gd name="T49" fmla="*/ 100 h 109"/>
                <a:gd name="T50" fmla="*/ 85 w 104"/>
                <a:gd name="T51" fmla="*/ 94 h 109"/>
                <a:gd name="T52" fmla="*/ 91 w 104"/>
                <a:gd name="T53" fmla="*/ 89 h 109"/>
                <a:gd name="T54" fmla="*/ 79 w 104"/>
                <a:gd name="T55" fmla="*/ 80 h 109"/>
                <a:gd name="T56" fmla="*/ 75 w 104"/>
                <a:gd name="T57" fmla="*/ 71 h 109"/>
                <a:gd name="T58" fmla="*/ 74 w 104"/>
                <a:gd name="T59" fmla="*/ 66 h 109"/>
                <a:gd name="T60" fmla="*/ 87 w 104"/>
                <a:gd name="T61" fmla="*/ 61 h 109"/>
                <a:gd name="T62" fmla="*/ 96 w 104"/>
                <a:gd name="T63" fmla="*/ 57 h 109"/>
                <a:gd name="T64" fmla="*/ 102 w 104"/>
                <a:gd name="T65" fmla="*/ 57 h 109"/>
                <a:gd name="T66" fmla="*/ 103 w 104"/>
                <a:gd name="T67" fmla="*/ 51 h 109"/>
                <a:gd name="T68" fmla="*/ 100 w 104"/>
                <a:gd name="T69" fmla="*/ 42 h 109"/>
                <a:gd name="T70" fmla="*/ 98 w 104"/>
                <a:gd name="T71" fmla="*/ 37 h 109"/>
                <a:gd name="T72" fmla="*/ 96 w 104"/>
                <a:gd name="T73" fmla="*/ 31 h 109"/>
                <a:gd name="T74" fmla="*/ 95 w 104"/>
                <a:gd name="T75" fmla="*/ 27 h 109"/>
                <a:gd name="T76" fmla="*/ 95 w 104"/>
                <a:gd name="T77" fmla="*/ 16 h 109"/>
                <a:gd name="T78" fmla="*/ 95 w 104"/>
                <a:gd name="T79" fmla="*/ 14 h 109"/>
                <a:gd name="T80" fmla="*/ 94 w 104"/>
                <a:gd name="T81" fmla="*/ 13 h 109"/>
                <a:gd name="T82" fmla="*/ 87 w 104"/>
                <a:gd name="T83" fmla="*/ 10 h 109"/>
                <a:gd name="T84" fmla="*/ 88 w 104"/>
                <a:gd name="T85" fmla="*/ 3 h 109"/>
                <a:gd name="T86" fmla="*/ 78 w 104"/>
                <a:gd name="T87" fmla="*/ 6 h 109"/>
                <a:gd name="T88" fmla="*/ 65 w 104"/>
                <a:gd name="T89" fmla="*/ 13 h 109"/>
                <a:gd name="T90" fmla="*/ 59 w 104"/>
                <a:gd name="T91" fmla="*/ 9 h 109"/>
                <a:gd name="T92" fmla="*/ 55 w 104"/>
                <a:gd name="T93" fmla="*/ 7 h 109"/>
                <a:gd name="T94" fmla="*/ 46 w 104"/>
                <a:gd name="T95" fmla="*/ 3 h 109"/>
                <a:gd name="T96" fmla="*/ 45 w 104"/>
                <a:gd name="T97" fmla="*/ 1 h 109"/>
                <a:gd name="T98" fmla="*/ 41 w 104"/>
                <a:gd name="T99" fmla="*/ 1 h 109"/>
                <a:gd name="T100" fmla="*/ 30 w 104"/>
                <a:gd name="T101" fmla="*/ 0 h 109"/>
                <a:gd name="T102" fmla="*/ 32 w 104"/>
                <a:gd name="T103" fmla="*/ 5 h 109"/>
                <a:gd name="T104" fmla="*/ 35 w 104"/>
                <a:gd name="T105" fmla="*/ 14 h 109"/>
                <a:gd name="T106" fmla="*/ 30 w 104"/>
                <a:gd name="T107" fmla="*/ 18 h 109"/>
                <a:gd name="T108" fmla="*/ 22 w 104"/>
                <a:gd name="T109" fmla="*/ 17 h 109"/>
                <a:gd name="T110" fmla="*/ 13 w 104"/>
                <a:gd name="T111" fmla="*/ 18 h 109"/>
                <a:gd name="T112" fmla="*/ 13 w 104"/>
                <a:gd name="T113" fmla="*/ 21 h 109"/>
                <a:gd name="T114" fmla="*/ 13 w 104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4" h="109">
                  <a:moveTo>
                    <a:pt x="13" y="28"/>
                  </a:moveTo>
                  <a:cubicBezTo>
                    <a:pt x="10" y="32"/>
                    <a:pt x="7" y="32"/>
                    <a:pt x="7" y="33"/>
                  </a:cubicBezTo>
                  <a:cubicBezTo>
                    <a:pt x="8" y="34"/>
                    <a:pt x="12" y="37"/>
                    <a:pt x="11" y="39"/>
                  </a:cubicBezTo>
                  <a:cubicBezTo>
                    <a:pt x="10" y="41"/>
                    <a:pt x="9" y="40"/>
                    <a:pt x="9" y="42"/>
                  </a:cubicBezTo>
                  <a:cubicBezTo>
                    <a:pt x="9" y="45"/>
                    <a:pt x="4" y="45"/>
                    <a:pt x="2" y="45"/>
                  </a:cubicBezTo>
                  <a:cubicBezTo>
                    <a:pt x="0" y="45"/>
                    <a:pt x="2" y="48"/>
                    <a:pt x="1" y="50"/>
                  </a:cubicBezTo>
                  <a:cubicBezTo>
                    <a:pt x="0" y="53"/>
                    <a:pt x="0" y="57"/>
                    <a:pt x="0" y="59"/>
                  </a:cubicBezTo>
                  <a:cubicBezTo>
                    <a:pt x="0" y="61"/>
                    <a:pt x="3" y="64"/>
                    <a:pt x="3" y="66"/>
                  </a:cubicBezTo>
                  <a:cubicBezTo>
                    <a:pt x="3" y="67"/>
                    <a:pt x="0" y="69"/>
                    <a:pt x="1" y="70"/>
                  </a:cubicBezTo>
                  <a:cubicBezTo>
                    <a:pt x="1" y="71"/>
                    <a:pt x="4" y="73"/>
                    <a:pt x="4" y="79"/>
                  </a:cubicBezTo>
                  <a:cubicBezTo>
                    <a:pt x="6" y="79"/>
                    <a:pt x="7" y="80"/>
                    <a:pt x="7" y="80"/>
                  </a:cubicBezTo>
                  <a:cubicBezTo>
                    <a:pt x="9" y="82"/>
                    <a:pt x="11" y="84"/>
                    <a:pt x="14" y="84"/>
                  </a:cubicBezTo>
                  <a:cubicBezTo>
                    <a:pt x="18" y="84"/>
                    <a:pt x="19" y="86"/>
                    <a:pt x="21" y="85"/>
                  </a:cubicBezTo>
                  <a:cubicBezTo>
                    <a:pt x="22" y="85"/>
                    <a:pt x="26" y="86"/>
                    <a:pt x="23" y="89"/>
                  </a:cubicBezTo>
                  <a:cubicBezTo>
                    <a:pt x="20" y="92"/>
                    <a:pt x="19" y="95"/>
                    <a:pt x="18" y="98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21" y="105"/>
                    <a:pt x="25" y="105"/>
                    <a:pt x="27" y="104"/>
                  </a:cubicBezTo>
                  <a:cubicBezTo>
                    <a:pt x="30" y="103"/>
                    <a:pt x="32" y="103"/>
                    <a:pt x="35" y="104"/>
                  </a:cubicBezTo>
                  <a:cubicBezTo>
                    <a:pt x="37" y="104"/>
                    <a:pt x="40" y="106"/>
                    <a:pt x="42" y="107"/>
                  </a:cubicBezTo>
                  <a:cubicBezTo>
                    <a:pt x="42" y="106"/>
                    <a:pt x="42" y="105"/>
                    <a:pt x="43" y="105"/>
                  </a:cubicBezTo>
                  <a:cubicBezTo>
                    <a:pt x="45" y="105"/>
                    <a:pt x="48" y="109"/>
                    <a:pt x="50" y="107"/>
                  </a:cubicBezTo>
                  <a:cubicBezTo>
                    <a:pt x="51" y="105"/>
                    <a:pt x="55" y="105"/>
                    <a:pt x="57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5" y="103"/>
                  </a:cubicBezTo>
                  <a:cubicBezTo>
                    <a:pt x="77" y="104"/>
                    <a:pt x="82" y="106"/>
                    <a:pt x="80" y="100"/>
                  </a:cubicBezTo>
                  <a:cubicBezTo>
                    <a:pt x="78" y="95"/>
                    <a:pt x="84" y="96"/>
                    <a:pt x="85" y="94"/>
                  </a:cubicBezTo>
                  <a:cubicBezTo>
                    <a:pt x="86" y="91"/>
                    <a:pt x="92" y="90"/>
                    <a:pt x="91" y="89"/>
                  </a:cubicBezTo>
                  <a:cubicBezTo>
                    <a:pt x="90" y="87"/>
                    <a:pt x="82" y="82"/>
                    <a:pt x="79" y="80"/>
                  </a:cubicBezTo>
                  <a:cubicBezTo>
                    <a:pt x="77" y="79"/>
                    <a:pt x="77" y="73"/>
                    <a:pt x="75" y="71"/>
                  </a:cubicBezTo>
                  <a:cubicBezTo>
                    <a:pt x="74" y="69"/>
                    <a:pt x="71" y="66"/>
                    <a:pt x="74" y="66"/>
                  </a:cubicBezTo>
                  <a:cubicBezTo>
                    <a:pt x="78" y="65"/>
                    <a:pt x="84" y="64"/>
                    <a:pt x="87" y="61"/>
                  </a:cubicBezTo>
                  <a:cubicBezTo>
                    <a:pt x="89" y="59"/>
                    <a:pt x="95" y="59"/>
                    <a:pt x="96" y="57"/>
                  </a:cubicBezTo>
                  <a:cubicBezTo>
                    <a:pt x="98" y="56"/>
                    <a:pt x="101" y="58"/>
                    <a:pt x="102" y="57"/>
                  </a:cubicBezTo>
                  <a:cubicBezTo>
                    <a:pt x="103" y="55"/>
                    <a:pt x="104" y="53"/>
                    <a:pt x="103" y="51"/>
                  </a:cubicBezTo>
                  <a:cubicBezTo>
                    <a:pt x="101" y="49"/>
                    <a:pt x="100" y="46"/>
                    <a:pt x="100" y="42"/>
                  </a:cubicBezTo>
                  <a:cubicBezTo>
                    <a:pt x="100" y="38"/>
                    <a:pt x="98" y="38"/>
                    <a:pt x="98" y="37"/>
                  </a:cubicBezTo>
                  <a:cubicBezTo>
                    <a:pt x="98" y="35"/>
                    <a:pt x="97" y="32"/>
                    <a:pt x="96" y="31"/>
                  </a:cubicBezTo>
                  <a:cubicBezTo>
                    <a:pt x="94" y="30"/>
                    <a:pt x="93" y="30"/>
                    <a:pt x="95" y="27"/>
                  </a:cubicBezTo>
                  <a:cubicBezTo>
                    <a:pt x="97" y="24"/>
                    <a:pt x="96" y="18"/>
                    <a:pt x="95" y="16"/>
                  </a:cubicBezTo>
                  <a:cubicBezTo>
                    <a:pt x="95" y="15"/>
                    <a:pt x="95" y="15"/>
                    <a:pt x="95" y="14"/>
                  </a:cubicBezTo>
                  <a:cubicBezTo>
                    <a:pt x="95" y="14"/>
                    <a:pt x="94" y="14"/>
                    <a:pt x="94" y="13"/>
                  </a:cubicBezTo>
                  <a:cubicBezTo>
                    <a:pt x="94" y="11"/>
                    <a:pt x="92" y="10"/>
                    <a:pt x="87" y="10"/>
                  </a:cubicBezTo>
                  <a:cubicBezTo>
                    <a:pt x="83" y="10"/>
                    <a:pt x="90" y="5"/>
                    <a:pt x="88" y="3"/>
                  </a:cubicBezTo>
                  <a:cubicBezTo>
                    <a:pt x="87" y="1"/>
                    <a:pt x="82" y="7"/>
                    <a:pt x="78" y="6"/>
                  </a:cubicBezTo>
                  <a:cubicBezTo>
                    <a:pt x="74" y="5"/>
                    <a:pt x="68" y="10"/>
                    <a:pt x="65" y="13"/>
                  </a:cubicBezTo>
                  <a:cubicBezTo>
                    <a:pt x="61" y="15"/>
                    <a:pt x="56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0" y="8"/>
                    <a:pt x="45" y="7"/>
                    <a:pt x="46" y="3"/>
                  </a:cubicBezTo>
                  <a:cubicBezTo>
                    <a:pt x="46" y="2"/>
                    <a:pt x="46" y="1"/>
                    <a:pt x="45" y="1"/>
                  </a:cubicBezTo>
                  <a:cubicBezTo>
                    <a:pt x="43" y="1"/>
                    <a:pt x="42" y="1"/>
                    <a:pt x="41" y="1"/>
                  </a:cubicBezTo>
                  <a:cubicBezTo>
                    <a:pt x="39" y="0"/>
                    <a:pt x="35" y="0"/>
                    <a:pt x="30" y="0"/>
                  </a:cubicBezTo>
                  <a:cubicBezTo>
                    <a:pt x="32" y="1"/>
                    <a:pt x="33" y="3"/>
                    <a:pt x="32" y="5"/>
                  </a:cubicBezTo>
                  <a:cubicBezTo>
                    <a:pt x="31" y="7"/>
                    <a:pt x="33" y="10"/>
                    <a:pt x="35" y="14"/>
                  </a:cubicBezTo>
                  <a:cubicBezTo>
                    <a:pt x="38" y="18"/>
                    <a:pt x="31" y="16"/>
                    <a:pt x="30" y="18"/>
                  </a:cubicBezTo>
                  <a:cubicBezTo>
                    <a:pt x="30" y="21"/>
                    <a:pt x="24" y="18"/>
                    <a:pt x="22" y="17"/>
                  </a:cubicBezTo>
                  <a:cubicBezTo>
                    <a:pt x="20" y="16"/>
                    <a:pt x="13" y="17"/>
                    <a:pt x="13" y="18"/>
                  </a:cubicBezTo>
                  <a:cubicBezTo>
                    <a:pt x="13" y="19"/>
                    <a:pt x="13" y="20"/>
                    <a:pt x="13" y="21"/>
                  </a:cubicBezTo>
                  <a:cubicBezTo>
                    <a:pt x="14" y="24"/>
                    <a:pt x="14" y="27"/>
                    <a:pt x="13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" name="Freeform 257"/>
            <p:cNvSpPr>
              <a:spLocks/>
            </p:cNvSpPr>
            <p:nvPr userDrawn="1"/>
          </p:nvSpPr>
          <p:spPr bwMode="auto">
            <a:xfrm>
              <a:off x="7732435" y="2299002"/>
              <a:ext cx="263440" cy="421250"/>
            </a:xfrm>
            <a:custGeom>
              <a:avLst/>
              <a:gdLst>
                <a:gd name="T0" fmla="*/ 104 w 123"/>
                <a:gd name="T1" fmla="*/ 152 h 181"/>
                <a:gd name="T2" fmla="*/ 121 w 123"/>
                <a:gd name="T3" fmla="*/ 137 h 181"/>
                <a:gd name="T4" fmla="*/ 118 w 123"/>
                <a:gd name="T5" fmla="*/ 128 h 181"/>
                <a:gd name="T6" fmla="*/ 103 w 123"/>
                <a:gd name="T7" fmla="*/ 118 h 181"/>
                <a:gd name="T8" fmla="*/ 111 w 123"/>
                <a:gd name="T9" fmla="*/ 111 h 181"/>
                <a:gd name="T10" fmla="*/ 104 w 123"/>
                <a:gd name="T11" fmla="*/ 106 h 181"/>
                <a:gd name="T12" fmla="*/ 106 w 123"/>
                <a:gd name="T13" fmla="*/ 100 h 181"/>
                <a:gd name="T14" fmla="*/ 100 w 123"/>
                <a:gd name="T15" fmla="*/ 97 h 181"/>
                <a:gd name="T16" fmla="*/ 103 w 123"/>
                <a:gd name="T17" fmla="*/ 94 h 181"/>
                <a:gd name="T18" fmla="*/ 101 w 123"/>
                <a:gd name="T19" fmla="*/ 85 h 181"/>
                <a:gd name="T20" fmla="*/ 105 w 123"/>
                <a:gd name="T21" fmla="*/ 79 h 181"/>
                <a:gd name="T22" fmla="*/ 94 w 123"/>
                <a:gd name="T23" fmla="*/ 63 h 181"/>
                <a:gd name="T24" fmla="*/ 98 w 123"/>
                <a:gd name="T25" fmla="*/ 56 h 181"/>
                <a:gd name="T26" fmla="*/ 105 w 123"/>
                <a:gd name="T27" fmla="*/ 48 h 181"/>
                <a:gd name="T28" fmla="*/ 96 w 123"/>
                <a:gd name="T29" fmla="*/ 40 h 181"/>
                <a:gd name="T30" fmla="*/ 89 w 123"/>
                <a:gd name="T31" fmla="*/ 36 h 181"/>
                <a:gd name="T32" fmla="*/ 88 w 123"/>
                <a:gd name="T33" fmla="*/ 30 h 181"/>
                <a:gd name="T34" fmla="*/ 89 w 123"/>
                <a:gd name="T35" fmla="*/ 25 h 181"/>
                <a:gd name="T36" fmla="*/ 94 w 123"/>
                <a:gd name="T37" fmla="*/ 21 h 181"/>
                <a:gd name="T38" fmla="*/ 96 w 123"/>
                <a:gd name="T39" fmla="*/ 17 h 181"/>
                <a:gd name="T40" fmla="*/ 96 w 123"/>
                <a:gd name="T41" fmla="*/ 11 h 181"/>
                <a:gd name="T42" fmla="*/ 84 w 123"/>
                <a:gd name="T43" fmla="*/ 4 h 181"/>
                <a:gd name="T44" fmla="*/ 75 w 123"/>
                <a:gd name="T45" fmla="*/ 4 h 181"/>
                <a:gd name="T46" fmla="*/ 63 w 123"/>
                <a:gd name="T47" fmla="*/ 6 h 181"/>
                <a:gd name="T48" fmla="*/ 56 w 123"/>
                <a:gd name="T49" fmla="*/ 13 h 181"/>
                <a:gd name="T50" fmla="*/ 54 w 123"/>
                <a:gd name="T51" fmla="*/ 23 h 181"/>
                <a:gd name="T52" fmla="*/ 49 w 123"/>
                <a:gd name="T53" fmla="*/ 29 h 181"/>
                <a:gd name="T54" fmla="*/ 42 w 123"/>
                <a:gd name="T55" fmla="*/ 27 h 181"/>
                <a:gd name="T56" fmla="*/ 33 w 123"/>
                <a:gd name="T57" fmla="*/ 27 h 181"/>
                <a:gd name="T58" fmla="*/ 20 w 123"/>
                <a:gd name="T59" fmla="*/ 26 h 181"/>
                <a:gd name="T60" fmla="*/ 8 w 123"/>
                <a:gd name="T61" fmla="*/ 18 h 181"/>
                <a:gd name="T62" fmla="*/ 0 w 123"/>
                <a:gd name="T63" fmla="*/ 23 h 181"/>
                <a:gd name="T64" fmla="*/ 13 w 123"/>
                <a:gd name="T65" fmla="*/ 31 h 181"/>
                <a:gd name="T66" fmla="*/ 29 w 123"/>
                <a:gd name="T67" fmla="*/ 41 h 181"/>
                <a:gd name="T68" fmla="*/ 30 w 123"/>
                <a:gd name="T69" fmla="*/ 51 h 181"/>
                <a:gd name="T70" fmla="*/ 33 w 123"/>
                <a:gd name="T71" fmla="*/ 61 h 181"/>
                <a:gd name="T72" fmla="*/ 32 w 123"/>
                <a:gd name="T73" fmla="*/ 70 h 181"/>
                <a:gd name="T74" fmla="*/ 34 w 123"/>
                <a:gd name="T75" fmla="*/ 76 h 181"/>
                <a:gd name="T76" fmla="*/ 36 w 123"/>
                <a:gd name="T77" fmla="*/ 81 h 181"/>
                <a:gd name="T78" fmla="*/ 45 w 123"/>
                <a:gd name="T79" fmla="*/ 84 h 181"/>
                <a:gd name="T80" fmla="*/ 49 w 123"/>
                <a:gd name="T81" fmla="*/ 93 h 181"/>
                <a:gd name="T82" fmla="*/ 47 w 123"/>
                <a:gd name="T83" fmla="*/ 97 h 181"/>
                <a:gd name="T84" fmla="*/ 41 w 123"/>
                <a:gd name="T85" fmla="*/ 101 h 181"/>
                <a:gd name="T86" fmla="*/ 29 w 123"/>
                <a:gd name="T87" fmla="*/ 112 h 181"/>
                <a:gd name="T88" fmla="*/ 22 w 123"/>
                <a:gd name="T89" fmla="*/ 117 h 181"/>
                <a:gd name="T90" fmla="*/ 16 w 123"/>
                <a:gd name="T91" fmla="*/ 123 h 181"/>
                <a:gd name="T92" fmla="*/ 8 w 123"/>
                <a:gd name="T93" fmla="*/ 127 h 181"/>
                <a:gd name="T94" fmla="*/ 3 w 123"/>
                <a:gd name="T95" fmla="*/ 134 h 181"/>
                <a:gd name="T96" fmla="*/ 3 w 123"/>
                <a:gd name="T97" fmla="*/ 140 h 181"/>
                <a:gd name="T98" fmla="*/ 4 w 123"/>
                <a:gd name="T99" fmla="*/ 147 h 181"/>
                <a:gd name="T100" fmla="*/ 6 w 123"/>
                <a:gd name="T101" fmla="*/ 160 h 181"/>
                <a:gd name="T102" fmla="*/ 3 w 123"/>
                <a:gd name="T103" fmla="*/ 171 h 181"/>
                <a:gd name="T104" fmla="*/ 14 w 123"/>
                <a:gd name="T105" fmla="*/ 175 h 181"/>
                <a:gd name="T106" fmla="*/ 21 w 123"/>
                <a:gd name="T107" fmla="*/ 178 h 181"/>
                <a:gd name="T108" fmla="*/ 34 w 123"/>
                <a:gd name="T109" fmla="*/ 181 h 181"/>
                <a:gd name="T110" fmla="*/ 70 w 123"/>
                <a:gd name="T111" fmla="*/ 173 h 181"/>
                <a:gd name="T112" fmla="*/ 81 w 123"/>
                <a:gd name="T113" fmla="*/ 172 h 181"/>
                <a:gd name="T114" fmla="*/ 86 w 123"/>
                <a:gd name="T115" fmla="*/ 165 h 181"/>
                <a:gd name="T116" fmla="*/ 104 w 123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3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3" y="133"/>
                    <a:pt x="118" y="128"/>
                  </a:cubicBezTo>
                  <a:cubicBezTo>
                    <a:pt x="114" y="123"/>
                    <a:pt x="104" y="120"/>
                    <a:pt x="103" y="118"/>
                  </a:cubicBezTo>
                  <a:cubicBezTo>
                    <a:pt x="103" y="115"/>
                    <a:pt x="111" y="115"/>
                    <a:pt x="111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3" y="103"/>
                    <a:pt x="106" y="102"/>
                    <a:pt x="106" y="100"/>
                  </a:cubicBezTo>
                  <a:cubicBezTo>
                    <a:pt x="106" y="99"/>
                    <a:pt x="101" y="98"/>
                    <a:pt x="100" y="97"/>
                  </a:cubicBezTo>
                  <a:cubicBezTo>
                    <a:pt x="100" y="95"/>
                    <a:pt x="104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4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3" y="61"/>
                    <a:pt x="95" y="57"/>
                    <a:pt x="98" y="56"/>
                  </a:cubicBezTo>
                  <a:cubicBezTo>
                    <a:pt x="100" y="55"/>
                    <a:pt x="105" y="50"/>
                    <a:pt x="105" y="48"/>
                  </a:cubicBezTo>
                  <a:cubicBezTo>
                    <a:pt x="105" y="46"/>
                    <a:pt x="98" y="41"/>
                    <a:pt x="96" y="40"/>
                  </a:cubicBezTo>
                  <a:cubicBezTo>
                    <a:pt x="95" y="39"/>
                    <a:pt x="91" y="40"/>
                    <a:pt x="89" y="36"/>
                  </a:cubicBezTo>
                  <a:cubicBezTo>
                    <a:pt x="88" y="33"/>
                    <a:pt x="86" y="32"/>
                    <a:pt x="88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4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7" y="13"/>
                    <a:pt x="96" y="11"/>
                  </a:cubicBezTo>
                  <a:cubicBezTo>
                    <a:pt x="96" y="8"/>
                    <a:pt x="86" y="7"/>
                    <a:pt x="84" y="4"/>
                  </a:cubicBezTo>
                  <a:cubicBezTo>
                    <a:pt x="82" y="0"/>
                    <a:pt x="76" y="2"/>
                    <a:pt x="75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4" y="23"/>
                  </a:cubicBezTo>
                  <a:cubicBezTo>
                    <a:pt x="48" y="22"/>
                    <a:pt x="52" y="25"/>
                    <a:pt x="49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9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8" y="18"/>
                  </a:cubicBezTo>
                  <a:cubicBezTo>
                    <a:pt x="5" y="17"/>
                    <a:pt x="2" y="19"/>
                    <a:pt x="0" y="23"/>
                  </a:cubicBezTo>
                  <a:cubicBezTo>
                    <a:pt x="4" y="25"/>
                    <a:pt x="7" y="29"/>
                    <a:pt x="13" y="31"/>
                  </a:cubicBezTo>
                  <a:cubicBezTo>
                    <a:pt x="19" y="34"/>
                    <a:pt x="30" y="37"/>
                    <a:pt x="29" y="41"/>
                  </a:cubicBezTo>
                  <a:cubicBezTo>
                    <a:pt x="29" y="44"/>
                    <a:pt x="27" y="49"/>
                    <a:pt x="30" y="51"/>
                  </a:cubicBezTo>
                  <a:cubicBezTo>
                    <a:pt x="33" y="52"/>
                    <a:pt x="29" y="59"/>
                    <a:pt x="33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3" y="74"/>
                    <a:pt x="34" y="76"/>
                  </a:cubicBezTo>
                  <a:cubicBezTo>
                    <a:pt x="35" y="76"/>
                    <a:pt x="36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50" y="96"/>
                    <a:pt x="50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40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5" y="127"/>
                    <a:pt x="5" y="132"/>
                    <a:pt x="3" y="134"/>
                  </a:cubicBezTo>
                  <a:cubicBezTo>
                    <a:pt x="0" y="135"/>
                    <a:pt x="1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4" y="165"/>
                    <a:pt x="1" y="171"/>
                    <a:pt x="3" y="171"/>
                  </a:cubicBezTo>
                  <a:cubicBezTo>
                    <a:pt x="5" y="170"/>
                    <a:pt x="11" y="175"/>
                    <a:pt x="14" y="175"/>
                  </a:cubicBezTo>
                  <a:cubicBezTo>
                    <a:pt x="18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3" y="173"/>
                    <a:pt x="70" y="173"/>
                  </a:cubicBezTo>
                  <a:cubicBezTo>
                    <a:pt x="74" y="173"/>
                    <a:pt x="78" y="173"/>
                    <a:pt x="81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Freeform 258"/>
            <p:cNvSpPr>
              <a:spLocks/>
            </p:cNvSpPr>
            <p:nvPr userDrawn="1"/>
          </p:nvSpPr>
          <p:spPr bwMode="auto">
            <a:xfrm>
              <a:off x="8066349" y="3621103"/>
              <a:ext cx="528557" cy="426720"/>
            </a:xfrm>
            <a:custGeom>
              <a:avLst/>
              <a:gdLst>
                <a:gd name="T0" fmla="*/ 147 w 246"/>
                <a:gd name="T1" fmla="*/ 38 h 183"/>
                <a:gd name="T2" fmla="*/ 127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9 w 246"/>
                <a:gd name="T15" fmla="*/ 11 h 183"/>
                <a:gd name="T16" fmla="*/ 37 w 246"/>
                <a:gd name="T17" fmla="*/ 20 h 183"/>
                <a:gd name="T18" fmla="*/ 31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1 w 246"/>
                <a:gd name="T29" fmla="*/ 36 h 183"/>
                <a:gd name="T30" fmla="*/ 3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9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2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8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3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30" y="36"/>
                    <a:pt x="127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9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8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9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5" y="21"/>
                    <a:pt x="34" y="25"/>
                    <a:pt x="31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2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2" y="38"/>
                    <a:pt x="0" y="47"/>
                    <a:pt x="3" y="48"/>
                  </a:cubicBezTo>
                  <a:cubicBezTo>
                    <a:pt x="5" y="49"/>
                    <a:pt x="7" y="53"/>
                    <a:pt x="12" y="59"/>
                  </a:cubicBezTo>
                  <a:cubicBezTo>
                    <a:pt x="18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9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2" y="125"/>
                    <a:pt x="55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2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7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3" y="110"/>
                    <a:pt x="211" y="109"/>
                  </a:cubicBezTo>
                  <a:cubicBezTo>
                    <a:pt x="210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8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5" y="52"/>
                    <a:pt x="164" y="48"/>
                  </a:cubicBezTo>
                  <a:cubicBezTo>
                    <a:pt x="164" y="47"/>
                    <a:pt x="164" y="45"/>
                    <a:pt x="163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Freeform 259"/>
            <p:cNvSpPr>
              <a:spLocks/>
            </p:cNvSpPr>
            <p:nvPr userDrawn="1"/>
          </p:nvSpPr>
          <p:spPr bwMode="auto">
            <a:xfrm>
              <a:off x="84992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40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5 w 94"/>
                <a:gd name="T17" fmla="*/ 97 h 97"/>
                <a:gd name="T18" fmla="*/ 18 w 94"/>
                <a:gd name="T19" fmla="*/ 95 h 97"/>
                <a:gd name="T20" fmla="*/ 37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6 w 94"/>
                <a:gd name="T43" fmla="*/ 0 h 97"/>
                <a:gd name="T44" fmla="*/ 52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8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5" y="97"/>
                  </a:cubicBezTo>
                  <a:cubicBezTo>
                    <a:pt x="16" y="96"/>
                    <a:pt x="17" y="96"/>
                    <a:pt x="18" y="95"/>
                  </a:cubicBezTo>
                  <a:cubicBezTo>
                    <a:pt x="24" y="92"/>
                    <a:pt x="32" y="94"/>
                    <a:pt x="37" y="92"/>
                  </a:cubicBezTo>
                  <a:cubicBezTo>
                    <a:pt x="42" y="91"/>
                    <a:pt x="37" y="87"/>
                    <a:pt x="41" y="84"/>
                  </a:cubicBezTo>
                  <a:cubicBezTo>
                    <a:pt x="45" y="80"/>
                    <a:pt x="52" y="83"/>
                    <a:pt x="54" y="82"/>
                  </a:cubicBezTo>
                  <a:cubicBezTo>
                    <a:pt x="56" y="81"/>
                    <a:pt x="58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3" y="46"/>
                    <a:pt x="90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3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9" y="9"/>
                    <a:pt x="57" y="4"/>
                    <a:pt x="56" y="0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0" name="Freeform 260"/>
            <p:cNvSpPr>
              <a:spLocks/>
            </p:cNvSpPr>
            <p:nvPr userDrawn="1"/>
          </p:nvSpPr>
          <p:spPr bwMode="auto">
            <a:xfrm>
              <a:off x="8470736" y="3788874"/>
              <a:ext cx="26847" cy="43766"/>
            </a:xfrm>
            <a:custGeom>
              <a:avLst/>
              <a:gdLst>
                <a:gd name="T0" fmla="*/ 9 w 13"/>
                <a:gd name="T1" fmla="*/ 18 h 19"/>
                <a:gd name="T2" fmla="*/ 9 w 13"/>
                <a:gd name="T3" fmla="*/ 15 h 19"/>
                <a:gd name="T4" fmla="*/ 8 w 13"/>
                <a:gd name="T5" fmla="*/ 1 h 19"/>
                <a:gd name="T6" fmla="*/ 0 w 13"/>
                <a:gd name="T7" fmla="*/ 12 h 19"/>
                <a:gd name="T8" fmla="*/ 0 w 13"/>
                <a:gd name="T9" fmla="*/ 12 h 19"/>
                <a:gd name="T10" fmla="*/ 9 w 13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9">
                  <a:moveTo>
                    <a:pt x="9" y="18"/>
                  </a:moveTo>
                  <a:cubicBezTo>
                    <a:pt x="9" y="17"/>
                    <a:pt x="9" y="16"/>
                    <a:pt x="9" y="15"/>
                  </a:cubicBezTo>
                  <a:cubicBezTo>
                    <a:pt x="12" y="12"/>
                    <a:pt x="13" y="3"/>
                    <a:pt x="8" y="1"/>
                  </a:cubicBezTo>
                  <a:cubicBezTo>
                    <a:pt x="3" y="0"/>
                    <a:pt x="0" y="9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8"/>
                    <a:pt x="6" y="19"/>
                    <a:pt x="9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" name="Freeform 261"/>
            <p:cNvSpPr>
              <a:spLocks/>
            </p:cNvSpPr>
            <p:nvPr userDrawn="1"/>
          </p:nvSpPr>
          <p:spPr bwMode="auto">
            <a:xfrm>
              <a:off x="8499262" y="3783403"/>
              <a:ext cx="120813" cy="98474"/>
            </a:xfrm>
            <a:custGeom>
              <a:avLst/>
              <a:gdLst>
                <a:gd name="T0" fmla="*/ 9 w 56"/>
                <a:gd name="T1" fmla="*/ 39 h 42"/>
                <a:gd name="T2" fmla="*/ 36 w 56"/>
                <a:gd name="T3" fmla="*/ 42 h 42"/>
                <a:gd name="T4" fmla="*/ 40 w 56"/>
                <a:gd name="T5" fmla="*/ 33 h 42"/>
                <a:gd name="T6" fmla="*/ 47 w 56"/>
                <a:gd name="T7" fmla="*/ 24 h 42"/>
                <a:gd name="T8" fmla="*/ 47 w 56"/>
                <a:gd name="T9" fmla="*/ 16 h 42"/>
                <a:gd name="T10" fmla="*/ 52 w 56"/>
                <a:gd name="T11" fmla="*/ 16 h 42"/>
                <a:gd name="T12" fmla="*/ 56 w 56"/>
                <a:gd name="T13" fmla="*/ 14 h 42"/>
                <a:gd name="T14" fmla="*/ 52 w 56"/>
                <a:gd name="T15" fmla="*/ 0 h 42"/>
                <a:gd name="T16" fmla="*/ 38 w 56"/>
                <a:gd name="T17" fmla="*/ 15 h 42"/>
                <a:gd name="T18" fmla="*/ 16 w 56"/>
                <a:gd name="T19" fmla="*/ 24 h 42"/>
                <a:gd name="T20" fmla="*/ 3 w 56"/>
                <a:gd name="T21" fmla="*/ 28 h 42"/>
                <a:gd name="T22" fmla="*/ 0 w 56"/>
                <a:gd name="T23" fmla="*/ 27 h 42"/>
                <a:gd name="T24" fmla="*/ 9 w 56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4" y="7"/>
                    <a:pt x="54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8" y="23"/>
                    <a:pt x="5" y="26"/>
                    <a:pt x="3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8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" name="Freeform 262"/>
            <p:cNvSpPr>
              <a:spLocks noEditPoints="1"/>
            </p:cNvSpPr>
            <p:nvPr userDrawn="1"/>
          </p:nvSpPr>
          <p:spPr bwMode="auto">
            <a:xfrm>
              <a:off x="9680544" y="4299479"/>
              <a:ext cx="486608" cy="153182"/>
            </a:xfrm>
            <a:custGeom>
              <a:avLst/>
              <a:gdLst>
                <a:gd name="T0" fmla="*/ 41 w 227"/>
                <a:gd name="T1" fmla="*/ 23 h 66"/>
                <a:gd name="T2" fmla="*/ 32 w 227"/>
                <a:gd name="T3" fmla="*/ 12 h 66"/>
                <a:gd name="T4" fmla="*/ 26 w 227"/>
                <a:gd name="T5" fmla="*/ 7 h 66"/>
                <a:gd name="T6" fmla="*/ 25 w 227"/>
                <a:gd name="T7" fmla="*/ 5 h 66"/>
                <a:gd name="T8" fmla="*/ 22 w 227"/>
                <a:gd name="T9" fmla="*/ 10 h 66"/>
                <a:gd name="T10" fmla="*/ 13 w 227"/>
                <a:gd name="T11" fmla="*/ 9 h 66"/>
                <a:gd name="T12" fmla="*/ 7 w 227"/>
                <a:gd name="T13" fmla="*/ 2 h 66"/>
                <a:gd name="T14" fmla="*/ 0 w 227"/>
                <a:gd name="T15" fmla="*/ 2 h 66"/>
                <a:gd name="T16" fmla="*/ 3 w 227"/>
                <a:gd name="T17" fmla="*/ 18 h 66"/>
                <a:gd name="T18" fmla="*/ 15 w 227"/>
                <a:gd name="T19" fmla="*/ 39 h 66"/>
                <a:gd name="T20" fmla="*/ 26 w 227"/>
                <a:gd name="T21" fmla="*/ 49 h 66"/>
                <a:gd name="T22" fmla="*/ 49 w 227"/>
                <a:gd name="T23" fmla="*/ 60 h 66"/>
                <a:gd name="T24" fmla="*/ 41 w 227"/>
                <a:gd name="T25" fmla="*/ 44 h 66"/>
                <a:gd name="T26" fmla="*/ 41 w 227"/>
                <a:gd name="T27" fmla="*/ 23 h 66"/>
                <a:gd name="T28" fmla="*/ 217 w 227"/>
                <a:gd name="T29" fmla="*/ 11 h 66"/>
                <a:gd name="T30" fmla="*/ 207 w 227"/>
                <a:gd name="T31" fmla="*/ 9 h 66"/>
                <a:gd name="T32" fmla="*/ 196 w 227"/>
                <a:gd name="T33" fmla="*/ 0 h 66"/>
                <a:gd name="T34" fmla="*/ 187 w 227"/>
                <a:gd name="T35" fmla="*/ 11 h 66"/>
                <a:gd name="T36" fmla="*/ 181 w 227"/>
                <a:gd name="T37" fmla="*/ 19 h 66"/>
                <a:gd name="T38" fmla="*/ 178 w 227"/>
                <a:gd name="T39" fmla="*/ 22 h 66"/>
                <a:gd name="T40" fmla="*/ 178 w 227"/>
                <a:gd name="T41" fmla="*/ 28 h 66"/>
                <a:gd name="T42" fmla="*/ 171 w 227"/>
                <a:gd name="T43" fmla="*/ 30 h 66"/>
                <a:gd name="T44" fmla="*/ 164 w 227"/>
                <a:gd name="T45" fmla="*/ 23 h 66"/>
                <a:gd name="T46" fmla="*/ 164 w 227"/>
                <a:gd name="T47" fmla="*/ 23 h 66"/>
                <a:gd name="T48" fmla="*/ 154 w 227"/>
                <a:gd name="T49" fmla="*/ 38 h 66"/>
                <a:gd name="T50" fmla="*/ 137 w 227"/>
                <a:gd name="T51" fmla="*/ 43 h 66"/>
                <a:gd name="T52" fmla="*/ 129 w 227"/>
                <a:gd name="T53" fmla="*/ 56 h 66"/>
                <a:gd name="T54" fmla="*/ 112 w 227"/>
                <a:gd name="T55" fmla="*/ 52 h 66"/>
                <a:gd name="T56" fmla="*/ 116 w 227"/>
                <a:gd name="T57" fmla="*/ 59 h 66"/>
                <a:gd name="T58" fmla="*/ 125 w 227"/>
                <a:gd name="T59" fmla="*/ 64 h 66"/>
                <a:gd name="T60" fmla="*/ 140 w 227"/>
                <a:gd name="T61" fmla="*/ 62 h 66"/>
                <a:gd name="T62" fmla="*/ 152 w 227"/>
                <a:gd name="T63" fmla="*/ 58 h 66"/>
                <a:gd name="T64" fmla="*/ 163 w 227"/>
                <a:gd name="T65" fmla="*/ 60 h 66"/>
                <a:gd name="T66" fmla="*/ 173 w 227"/>
                <a:gd name="T67" fmla="*/ 53 h 66"/>
                <a:gd name="T68" fmla="*/ 177 w 227"/>
                <a:gd name="T69" fmla="*/ 43 h 66"/>
                <a:gd name="T70" fmla="*/ 184 w 227"/>
                <a:gd name="T71" fmla="*/ 34 h 66"/>
                <a:gd name="T72" fmla="*/ 202 w 227"/>
                <a:gd name="T73" fmla="*/ 27 h 66"/>
                <a:gd name="T74" fmla="*/ 207 w 227"/>
                <a:gd name="T75" fmla="*/ 28 h 66"/>
                <a:gd name="T76" fmla="*/ 214 w 227"/>
                <a:gd name="T77" fmla="*/ 22 h 66"/>
                <a:gd name="T78" fmla="*/ 225 w 227"/>
                <a:gd name="T79" fmla="*/ 18 h 66"/>
                <a:gd name="T80" fmla="*/ 217 w 227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7" h="66">
                  <a:moveTo>
                    <a:pt x="41" y="23"/>
                  </a:moveTo>
                  <a:cubicBezTo>
                    <a:pt x="41" y="16"/>
                    <a:pt x="34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6" y="6"/>
                    <a:pt x="25" y="5"/>
                  </a:cubicBezTo>
                  <a:cubicBezTo>
                    <a:pt x="21" y="6"/>
                    <a:pt x="23" y="9"/>
                    <a:pt x="22" y="10"/>
                  </a:cubicBezTo>
                  <a:cubicBezTo>
                    <a:pt x="20" y="10"/>
                    <a:pt x="13" y="11"/>
                    <a:pt x="13" y="9"/>
                  </a:cubicBezTo>
                  <a:cubicBezTo>
                    <a:pt x="13" y="7"/>
                    <a:pt x="11" y="3"/>
                    <a:pt x="7" y="2"/>
                  </a:cubicBezTo>
                  <a:cubicBezTo>
                    <a:pt x="5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4" y="35"/>
                    <a:pt x="15" y="39"/>
                  </a:cubicBezTo>
                  <a:cubicBezTo>
                    <a:pt x="17" y="43"/>
                    <a:pt x="20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1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7" y="14"/>
                    <a:pt x="180" y="14"/>
                    <a:pt x="181" y="19"/>
                  </a:cubicBezTo>
                  <a:cubicBezTo>
                    <a:pt x="181" y="20"/>
                    <a:pt x="180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6" y="27"/>
                    <a:pt x="175" y="30"/>
                    <a:pt x="171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8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6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3" y="48"/>
                    <a:pt x="178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2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4" y="21"/>
                    <a:pt x="225" y="18"/>
                  </a:cubicBezTo>
                  <a:cubicBezTo>
                    <a:pt x="227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" name="Freeform 263"/>
            <p:cNvSpPr>
              <a:spLocks/>
            </p:cNvSpPr>
            <p:nvPr userDrawn="1"/>
          </p:nvSpPr>
          <p:spPr bwMode="auto">
            <a:xfrm>
              <a:off x="10031237" y="4350539"/>
              <a:ext cx="35238" cy="18236"/>
            </a:xfrm>
            <a:custGeom>
              <a:avLst/>
              <a:gdLst>
                <a:gd name="T0" fmla="*/ 7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7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7" y="8"/>
                  </a:moveTo>
                  <a:cubicBezTo>
                    <a:pt x="11" y="8"/>
                    <a:pt x="12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2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7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4" name="Freeform 264"/>
            <p:cNvSpPr>
              <a:spLocks/>
            </p:cNvSpPr>
            <p:nvPr userDrawn="1"/>
          </p:nvSpPr>
          <p:spPr bwMode="auto">
            <a:xfrm>
              <a:off x="8172060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8 w 114"/>
                <a:gd name="T9" fmla="*/ 83 h 103"/>
                <a:gd name="T10" fmla="*/ 104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1 w 114"/>
                <a:gd name="T19" fmla="*/ 48 h 103"/>
                <a:gd name="T20" fmla="*/ 79 w 114"/>
                <a:gd name="T21" fmla="*/ 38 h 103"/>
                <a:gd name="T22" fmla="*/ 84 w 114"/>
                <a:gd name="T23" fmla="*/ 30 h 103"/>
                <a:gd name="T24" fmla="*/ 85 w 114"/>
                <a:gd name="T25" fmla="*/ 23 h 103"/>
                <a:gd name="T26" fmla="*/ 81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8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8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8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8" y="83"/>
                  </a:cubicBezTo>
                  <a:cubicBezTo>
                    <a:pt x="108" y="79"/>
                    <a:pt x="104" y="78"/>
                    <a:pt x="104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3" y="67"/>
                    <a:pt x="102" y="62"/>
                    <a:pt x="99" y="62"/>
                  </a:cubicBezTo>
                  <a:cubicBezTo>
                    <a:pt x="96" y="62"/>
                    <a:pt x="86" y="57"/>
                    <a:pt x="86" y="54"/>
                  </a:cubicBezTo>
                  <a:cubicBezTo>
                    <a:pt x="87" y="51"/>
                    <a:pt x="82" y="49"/>
                    <a:pt x="81" y="48"/>
                  </a:cubicBezTo>
                  <a:cubicBezTo>
                    <a:pt x="79" y="47"/>
                    <a:pt x="77" y="39"/>
                    <a:pt x="79" y="38"/>
                  </a:cubicBezTo>
                  <a:cubicBezTo>
                    <a:pt x="81" y="37"/>
                    <a:pt x="81" y="30"/>
                    <a:pt x="84" y="30"/>
                  </a:cubicBezTo>
                  <a:cubicBezTo>
                    <a:pt x="87" y="30"/>
                    <a:pt x="84" y="26"/>
                    <a:pt x="85" y="23"/>
                  </a:cubicBezTo>
                  <a:cubicBezTo>
                    <a:pt x="86" y="21"/>
                    <a:pt x="83" y="19"/>
                    <a:pt x="81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8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4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7" y="18"/>
                    <a:pt x="31" y="21"/>
                    <a:pt x="29" y="23"/>
                  </a:cubicBezTo>
                  <a:cubicBezTo>
                    <a:pt x="27" y="25"/>
                    <a:pt x="28" y="30"/>
                    <a:pt x="28" y="32"/>
                  </a:cubicBezTo>
                  <a:cubicBezTo>
                    <a:pt x="29" y="33"/>
                    <a:pt x="25" y="38"/>
                    <a:pt x="25" y="38"/>
                  </a:cubicBezTo>
                  <a:cubicBezTo>
                    <a:pt x="25" y="38"/>
                    <a:pt x="12" y="45"/>
                    <a:pt x="0" y="50"/>
                  </a:cubicBezTo>
                  <a:cubicBezTo>
                    <a:pt x="0" y="52"/>
                    <a:pt x="1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40" y="80"/>
                    <a:pt x="60" y="94"/>
                    <a:pt x="64" y="98"/>
                  </a:cubicBezTo>
                  <a:cubicBezTo>
                    <a:pt x="68" y="101"/>
                    <a:pt x="75" y="102"/>
                    <a:pt x="78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5" name="Freeform 265"/>
            <p:cNvSpPr>
              <a:spLocks/>
            </p:cNvSpPr>
            <p:nvPr userDrawn="1"/>
          </p:nvSpPr>
          <p:spPr bwMode="auto">
            <a:xfrm>
              <a:off x="8366703" y="3677635"/>
              <a:ext cx="50339" cy="43766"/>
            </a:xfrm>
            <a:custGeom>
              <a:avLst/>
              <a:gdLst>
                <a:gd name="T0" fmla="*/ 7 w 23"/>
                <a:gd name="T1" fmla="*/ 14 h 19"/>
                <a:gd name="T2" fmla="*/ 13 w 23"/>
                <a:gd name="T3" fmla="*/ 19 h 19"/>
                <a:gd name="T4" fmla="*/ 23 w 23"/>
                <a:gd name="T5" fmla="*/ 19 h 19"/>
                <a:gd name="T6" fmla="*/ 17 w 23"/>
                <a:gd name="T7" fmla="*/ 6 h 19"/>
                <a:gd name="T8" fmla="*/ 18 w 23"/>
                <a:gd name="T9" fmla="*/ 4 h 19"/>
                <a:gd name="T10" fmla="*/ 10 w 23"/>
                <a:gd name="T11" fmla="*/ 0 h 19"/>
                <a:gd name="T12" fmla="*/ 5 w 23"/>
                <a:gd name="T13" fmla="*/ 4 h 19"/>
                <a:gd name="T14" fmla="*/ 0 w 23"/>
                <a:gd name="T15" fmla="*/ 13 h 19"/>
                <a:gd name="T16" fmla="*/ 7 w 23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1" y="14"/>
                    <a:pt x="17" y="7"/>
                    <a:pt x="17" y="6"/>
                  </a:cubicBezTo>
                  <a:cubicBezTo>
                    <a:pt x="17" y="5"/>
                    <a:pt x="18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7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6" name="Freeform 266"/>
            <p:cNvSpPr>
              <a:spLocks noEditPoints="1"/>
            </p:cNvSpPr>
            <p:nvPr userDrawn="1"/>
          </p:nvSpPr>
          <p:spPr bwMode="auto">
            <a:xfrm>
              <a:off x="7091455" y="3041202"/>
              <a:ext cx="367473" cy="310010"/>
            </a:xfrm>
            <a:custGeom>
              <a:avLst/>
              <a:gdLst>
                <a:gd name="T0" fmla="*/ 150 w 171"/>
                <a:gd name="T1" fmla="*/ 30 h 133"/>
                <a:gd name="T2" fmla="*/ 143 w 171"/>
                <a:gd name="T3" fmla="*/ 29 h 133"/>
                <a:gd name="T4" fmla="*/ 136 w 171"/>
                <a:gd name="T5" fmla="*/ 25 h 133"/>
                <a:gd name="T6" fmla="*/ 124 w 171"/>
                <a:gd name="T7" fmla="*/ 23 h 133"/>
                <a:gd name="T8" fmla="*/ 118 w 171"/>
                <a:gd name="T9" fmla="*/ 20 h 133"/>
                <a:gd name="T10" fmla="*/ 115 w 171"/>
                <a:gd name="T11" fmla="*/ 15 h 133"/>
                <a:gd name="T12" fmla="*/ 109 w 171"/>
                <a:gd name="T13" fmla="*/ 17 h 133"/>
                <a:gd name="T14" fmla="*/ 106 w 171"/>
                <a:gd name="T15" fmla="*/ 13 h 133"/>
                <a:gd name="T16" fmla="*/ 99 w 171"/>
                <a:gd name="T17" fmla="*/ 9 h 133"/>
                <a:gd name="T18" fmla="*/ 93 w 171"/>
                <a:gd name="T19" fmla="*/ 6 h 133"/>
                <a:gd name="T20" fmla="*/ 89 w 171"/>
                <a:gd name="T21" fmla="*/ 2 h 133"/>
                <a:gd name="T22" fmla="*/ 87 w 171"/>
                <a:gd name="T23" fmla="*/ 0 h 133"/>
                <a:gd name="T24" fmla="*/ 85 w 171"/>
                <a:gd name="T25" fmla="*/ 1 h 133"/>
                <a:gd name="T26" fmla="*/ 77 w 171"/>
                <a:gd name="T27" fmla="*/ 10 h 133"/>
                <a:gd name="T28" fmla="*/ 65 w 171"/>
                <a:gd name="T29" fmla="*/ 17 h 133"/>
                <a:gd name="T30" fmla="*/ 58 w 171"/>
                <a:gd name="T31" fmla="*/ 25 h 133"/>
                <a:gd name="T32" fmla="*/ 43 w 171"/>
                <a:gd name="T33" fmla="*/ 21 h 133"/>
                <a:gd name="T34" fmla="*/ 36 w 171"/>
                <a:gd name="T35" fmla="*/ 25 h 133"/>
                <a:gd name="T36" fmla="*/ 38 w 171"/>
                <a:gd name="T37" fmla="*/ 36 h 133"/>
                <a:gd name="T38" fmla="*/ 28 w 171"/>
                <a:gd name="T39" fmla="*/ 36 h 133"/>
                <a:gd name="T40" fmla="*/ 21 w 171"/>
                <a:gd name="T41" fmla="*/ 33 h 133"/>
                <a:gd name="T42" fmla="*/ 9 w 171"/>
                <a:gd name="T43" fmla="*/ 34 h 133"/>
                <a:gd name="T44" fmla="*/ 2 w 171"/>
                <a:gd name="T45" fmla="*/ 39 h 133"/>
                <a:gd name="T46" fmla="*/ 3 w 171"/>
                <a:gd name="T47" fmla="*/ 45 h 133"/>
                <a:gd name="T48" fmla="*/ 19 w 171"/>
                <a:gd name="T49" fmla="*/ 50 h 133"/>
                <a:gd name="T50" fmla="*/ 29 w 171"/>
                <a:gd name="T51" fmla="*/ 53 h 133"/>
                <a:gd name="T52" fmla="*/ 33 w 171"/>
                <a:gd name="T53" fmla="*/ 57 h 133"/>
                <a:gd name="T54" fmla="*/ 42 w 171"/>
                <a:gd name="T55" fmla="*/ 67 h 133"/>
                <a:gd name="T56" fmla="*/ 45 w 171"/>
                <a:gd name="T57" fmla="*/ 75 h 133"/>
                <a:gd name="T58" fmla="*/ 43 w 171"/>
                <a:gd name="T59" fmla="*/ 88 h 133"/>
                <a:gd name="T60" fmla="*/ 38 w 171"/>
                <a:gd name="T61" fmla="*/ 108 h 133"/>
                <a:gd name="T62" fmla="*/ 37 w 171"/>
                <a:gd name="T63" fmla="*/ 108 h 133"/>
                <a:gd name="T64" fmla="*/ 44 w 171"/>
                <a:gd name="T65" fmla="*/ 111 h 133"/>
                <a:gd name="T66" fmla="*/ 55 w 171"/>
                <a:gd name="T67" fmla="*/ 116 h 133"/>
                <a:gd name="T68" fmla="*/ 64 w 171"/>
                <a:gd name="T69" fmla="*/ 115 h 133"/>
                <a:gd name="T70" fmla="*/ 70 w 171"/>
                <a:gd name="T71" fmla="*/ 116 h 133"/>
                <a:gd name="T72" fmla="*/ 84 w 171"/>
                <a:gd name="T73" fmla="*/ 119 h 133"/>
                <a:gd name="T74" fmla="*/ 96 w 171"/>
                <a:gd name="T75" fmla="*/ 120 h 133"/>
                <a:gd name="T76" fmla="*/ 95 w 171"/>
                <a:gd name="T77" fmla="*/ 117 h 133"/>
                <a:gd name="T78" fmla="*/ 105 w 171"/>
                <a:gd name="T79" fmla="*/ 106 h 133"/>
                <a:gd name="T80" fmla="*/ 126 w 171"/>
                <a:gd name="T81" fmla="*/ 110 h 133"/>
                <a:gd name="T82" fmla="*/ 140 w 171"/>
                <a:gd name="T83" fmla="*/ 106 h 133"/>
                <a:gd name="T84" fmla="*/ 147 w 171"/>
                <a:gd name="T85" fmla="*/ 102 h 133"/>
                <a:gd name="T86" fmla="*/ 148 w 171"/>
                <a:gd name="T87" fmla="*/ 98 h 133"/>
                <a:gd name="T88" fmla="*/ 143 w 171"/>
                <a:gd name="T89" fmla="*/ 97 h 133"/>
                <a:gd name="T90" fmla="*/ 140 w 171"/>
                <a:gd name="T91" fmla="*/ 91 h 133"/>
                <a:gd name="T92" fmla="*/ 137 w 171"/>
                <a:gd name="T93" fmla="*/ 86 h 133"/>
                <a:gd name="T94" fmla="*/ 139 w 171"/>
                <a:gd name="T95" fmla="*/ 83 h 133"/>
                <a:gd name="T96" fmla="*/ 141 w 171"/>
                <a:gd name="T97" fmla="*/ 79 h 133"/>
                <a:gd name="T98" fmla="*/ 140 w 171"/>
                <a:gd name="T99" fmla="*/ 74 h 133"/>
                <a:gd name="T100" fmla="*/ 138 w 171"/>
                <a:gd name="T101" fmla="*/ 68 h 133"/>
                <a:gd name="T102" fmla="*/ 133 w 171"/>
                <a:gd name="T103" fmla="*/ 68 h 133"/>
                <a:gd name="T104" fmla="*/ 131 w 171"/>
                <a:gd name="T105" fmla="*/ 64 h 133"/>
                <a:gd name="T106" fmla="*/ 139 w 171"/>
                <a:gd name="T107" fmla="*/ 56 h 133"/>
                <a:gd name="T108" fmla="*/ 145 w 171"/>
                <a:gd name="T109" fmla="*/ 51 h 133"/>
                <a:gd name="T110" fmla="*/ 147 w 171"/>
                <a:gd name="T111" fmla="*/ 43 h 133"/>
                <a:gd name="T112" fmla="*/ 152 w 171"/>
                <a:gd name="T113" fmla="*/ 34 h 133"/>
                <a:gd name="T114" fmla="*/ 150 w 171"/>
                <a:gd name="T115" fmla="*/ 30 h 133"/>
                <a:gd name="T116" fmla="*/ 168 w 171"/>
                <a:gd name="T117" fmla="*/ 112 h 133"/>
                <a:gd name="T118" fmla="*/ 161 w 171"/>
                <a:gd name="T119" fmla="*/ 118 h 133"/>
                <a:gd name="T120" fmla="*/ 166 w 171"/>
                <a:gd name="T121" fmla="*/ 132 h 133"/>
                <a:gd name="T122" fmla="*/ 168 w 171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1" h="133">
                  <a:moveTo>
                    <a:pt x="150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8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5" y="17"/>
                    <a:pt x="115" y="15"/>
                  </a:cubicBezTo>
                  <a:cubicBezTo>
                    <a:pt x="115" y="13"/>
                    <a:pt x="112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6" y="12"/>
                    <a:pt x="101" y="11"/>
                    <a:pt x="99" y="9"/>
                  </a:cubicBezTo>
                  <a:cubicBezTo>
                    <a:pt x="96" y="8"/>
                    <a:pt x="94" y="4"/>
                    <a:pt x="93" y="6"/>
                  </a:cubicBezTo>
                  <a:cubicBezTo>
                    <a:pt x="92" y="8"/>
                    <a:pt x="89" y="4"/>
                    <a:pt x="89" y="2"/>
                  </a:cubicBezTo>
                  <a:cubicBezTo>
                    <a:pt x="88" y="1"/>
                    <a:pt x="88" y="1"/>
                    <a:pt x="87" y="0"/>
                  </a:cubicBezTo>
                  <a:cubicBezTo>
                    <a:pt x="86" y="1"/>
                    <a:pt x="85" y="1"/>
                    <a:pt x="85" y="1"/>
                  </a:cubicBezTo>
                  <a:cubicBezTo>
                    <a:pt x="80" y="1"/>
                    <a:pt x="77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1" y="23"/>
                    <a:pt x="58" y="25"/>
                  </a:cubicBezTo>
                  <a:cubicBezTo>
                    <a:pt x="55" y="27"/>
                    <a:pt x="45" y="24"/>
                    <a:pt x="43" y="21"/>
                  </a:cubicBezTo>
                  <a:cubicBezTo>
                    <a:pt x="42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6" y="38"/>
                    <a:pt x="31" y="34"/>
                    <a:pt x="28" y="36"/>
                  </a:cubicBezTo>
                  <a:cubicBezTo>
                    <a:pt x="25" y="38"/>
                    <a:pt x="25" y="34"/>
                    <a:pt x="21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2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3" y="84"/>
                    <a:pt x="43" y="88"/>
                  </a:cubicBezTo>
                  <a:cubicBezTo>
                    <a:pt x="44" y="92"/>
                    <a:pt x="41" y="106"/>
                    <a:pt x="38" y="108"/>
                  </a:cubicBezTo>
                  <a:cubicBezTo>
                    <a:pt x="38" y="108"/>
                    <a:pt x="38" y="108"/>
                    <a:pt x="37" y="108"/>
                  </a:cubicBezTo>
                  <a:cubicBezTo>
                    <a:pt x="40" y="109"/>
                    <a:pt x="43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9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4" y="119"/>
                  </a:cubicBezTo>
                  <a:cubicBezTo>
                    <a:pt x="87" y="120"/>
                    <a:pt x="92" y="120"/>
                    <a:pt x="96" y="120"/>
                  </a:cubicBezTo>
                  <a:cubicBezTo>
                    <a:pt x="96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5" y="106"/>
                  </a:cubicBezTo>
                  <a:cubicBezTo>
                    <a:pt x="110" y="105"/>
                    <a:pt x="123" y="109"/>
                    <a:pt x="126" y="110"/>
                  </a:cubicBezTo>
                  <a:cubicBezTo>
                    <a:pt x="129" y="112"/>
                    <a:pt x="134" y="112"/>
                    <a:pt x="140" y="106"/>
                  </a:cubicBezTo>
                  <a:cubicBezTo>
                    <a:pt x="142" y="104"/>
                    <a:pt x="145" y="102"/>
                    <a:pt x="147" y="102"/>
                  </a:cubicBezTo>
                  <a:cubicBezTo>
                    <a:pt x="147" y="101"/>
                    <a:pt x="148" y="99"/>
                    <a:pt x="148" y="98"/>
                  </a:cubicBezTo>
                  <a:cubicBezTo>
                    <a:pt x="149" y="96"/>
                    <a:pt x="145" y="97"/>
                    <a:pt x="143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9" y="88"/>
                    <a:pt x="137" y="86"/>
                  </a:cubicBezTo>
                  <a:cubicBezTo>
                    <a:pt x="135" y="83"/>
                    <a:pt x="138" y="84"/>
                    <a:pt x="139" y="83"/>
                  </a:cubicBezTo>
                  <a:cubicBezTo>
                    <a:pt x="141" y="82"/>
                    <a:pt x="143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1" y="70"/>
                    <a:pt x="130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5" y="51"/>
                  </a:cubicBezTo>
                  <a:cubicBezTo>
                    <a:pt x="147" y="51"/>
                    <a:pt x="147" y="46"/>
                    <a:pt x="147" y="43"/>
                  </a:cubicBezTo>
                  <a:cubicBezTo>
                    <a:pt x="148" y="40"/>
                    <a:pt x="149" y="37"/>
                    <a:pt x="152" y="34"/>
                  </a:cubicBezTo>
                  <a:cubicBezTo>
                    <a:pt x="155" y="31"/>
                    <a:pt x="151" y="30"/>
                    <a:pt x="150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6" y="115"/>
                    <a:pt x="161" y="118"/>
                  </a:cubicBezTo>
                  <a:cubicBezTo>
                    <a:pt x="156" y="120"/>
                    <a:pt x="161" y="133"/>
                    <a:pt x="166" y="132"/>
                  </a:cubicBezTo>
                  <a:cubicBezTo>
                    <a:pt x="171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7" name="Freeform 267"/>
            <p:cNvSpPr>
              <a:spLocks noEditPoints="1"/>
            </p:cNvSpPr>
            <p:nvPr userDrawn="1"/>
          </p:nvSpPr>
          <p:spPr bwMode="auto">
            <a:xfrm>
              <a:off x="6979032" y="3278269"/>
              <a:ext cx="323846" cy="229772"/>
            </a:xfrm>
            <a:custGeom>
              <a:avLst/>
              <a:gdLst>
                <a:gd name="T0" fmla="*/ 149 w 151"/>
                <a:gd name="T1" fmla="*/ 18 h 99"/>
                <a:gd name="T2" fmla="*/ 137 w 151"/>
                <a:gd name="T3" fmla="*/ 17 h 99"/>
                <a:gd name="T4" fmla="*/ 123 w 151"/>
                <a:gd name="T5" fmla="*/ 14 h 99"/>
                <a:gd name="T6" fmla="*/ 117 w 151"/>
                <a:gd name="T7" fmla="*/ 13 h 99"/>
                <a:gd name="T8" fmla="*/ 108 w 151"/>
                <a:gd name="T9" fmla="*/ 14 h 99"/>
                <a:gd name="T10" fmla="*/ 97 w 151"/>
                <a:gd name="T11" fmla="*/ 9 h 99"/>
                <a:gd name="T12" fmla="*/ 90 w 151"/>
                <a:gd name="T13" fmla="*/ 6 h 99"/>
                <a:gd name="T14" fmla="*/ 70 w 151"/>
                <a:gd name="T15" fmla="*/ 4 h 99"/>
                <a:gd name="T16" fmla="*/ 32 w 151"/>
                <a:gd name="T17" fmla="*/ 3 h 99"/>
                <a:gd name="T18" fmla="*/ 18 w 151"/>
                <a:gd name="T19" fmla="*/ 0 h 99"/>
                <a:gd name="T20" fmla="*/ 8 w 151"/>
                <a:gd name="T21" fmla="*/ 6 h 99"/>
                <a:gd name="T22" fmla="*/ 5 w 151"/>
                <a:gd name="T23" fmla="*/ 13 h 99"/>
                <a:gd name="T24" fmla="*/ 7 w 151"/>
                <a:gd name="T25" fmla="*/ 24 h 99"/>
                <a:gd name="T26" fmla="*/ 11 w 151"/>
                <a:gd name="T27" fmla="*/ 23 h 99"/>
                <a:gd name="T28" fmla="*/ 15 w 151"/>
                <a:gd name="T29" fmla="*/ 23 h 99"/>
                <a:gd name="T30" fmla="*/ 22 w 151"/>
                <a:gd name="T31" fmla="*/ 25 h 99"/>
                <a:gd name="T32" fmla="*/ 26 w 151"/>
                <a:gd name="T33" fmla="*/ 25 h 99"/>
                <a:gd name="T34" fmla="*/ 34 w 151"/>
                <a:gd name="T35" fmla="*/ 26 h 99"/>
                <a:gd name="T36" fmla="*/ 37 w 151"/>
                <a:gd name="T37" fmla="*/ 30 h 99"/>
                <a:gd name="T38" fmla="*/ 29 w 151"/>
                <a:gd name="T39" fmla="*/ 36 h 99"/>
                <a:gd name="T40" fmla="*/ 30 w 151"/>
                <a:gd name="T41" fmla="*/ 47 h 99"/>
                <a:gd name="T42" fmla="*/ 28 w 151"/>
                <a:gd name="T43" fmla="*/ 54 h 99"/>
                <a:gd name="T44" fmla="*/ 25 w 151"/>
                <a:gd name="T45" fmla="*/ 58 h 99"/>
                <a:gd name="T46" fmla="*/ 28 w 151"/>
                <a:gd name="T47" fmla="*/ 64 h 99"/>
                <a:gd name="T48" fmla="*/ 25 w 151"/>
                <a:gd name="T49" fmla="*/ 70 h 99"/>
                <a:gd name="T50" fmla="*/ 28 w 151"/>
                <a:gd name="T51" fmla="*/ 75 h 99"/>
                <a:gd name="T52" fmla="*/ 23 w 151"/>
                <a:gd name="T53" fmla="*/ 82 h 99"/>
                <a:gd name="T54" fmla="*/ 25 w 151"/>
                <a:gd name="T55" fmla="*/ 85 h 99"/>
                <a:gd name="T56" fmla="*/ 31 w 151"/>
                <a:gd name="T57" fmla="*/ 86 h 99"/>
                <a:gd name="T58" fmla="*/ 45 w 151"/>
                <a:gd name="T59" fmla="*/ 98 h 99"/>
                <a:gd name="T60" fmla="*/ 48 w 151"/>
                <a:gd name="T61" fmla="*/ 95 h 99"/>
                <a:gd name="T62" fmla="*/ 55 w 151"/>
                <a:gd name="T63" fmla="*/ 94 h 99"/>
                <a:gd name="T64" fmla="*/ 65 w 151"/>
                <a:gd name="T65" fmla="*/ 91 h 99"/>
                <a:gd name="T66" fmla="*/ 80 w 151"/>
                <a:gd name="T67" fmla="*/ 90 h 99"/>
                <a:gd name="T68" fmla="*/ 89 w 151"/>
                <a:gd name="T69" fmla="*/ 86 h 99"/>
                <a:gd name="T70" fmla="*/ 98 w 151"/>
                <a:gd name="T71" fmla="*/ 81 h 99"/>
                <a:gd name="T72" fmla="*/ 102 w 151"/>
                <a:gd name="T73" fmla="*/ 73 h 99"/>
                <a:gd name="T74" fmla="*/ 111 w 151"/>
                <a:gd name="T75" fmla="*/ 65 h 99"/>
                <a:gd name="T76" fmla="*/ 111 w 151"/>
                <a:gd name="T77" fmla="*/ 49 h 99"/>
                <a:gd name="T78" fmla="*/ 120 w 151"/>
                <a:gd name="T79" fmla="*/ 38 h 99"/>
                <a:gd name="T80" fmla="*/ 131 w 151"/>
                <a:gd name="T81" fmla="*/ 33 h 99"/>
                <a:gd name="T82" fmla="*/ 144 w 151"/>
                <a:gd name="T83" fmla="*/ 27 h 99"/>
                <a:gd name="T84" fmla="*/ 149 w 151"/>
                <a:gd name="T85" fmla="*/ 18 h 99"/>
                <a:gd name="T86" fmla="*/ 150 w 151"/>
                <a:gd name="T87" fmla="*/ 53 h 99"/>
                <a:gd name="T88" fmla="*/ 140 w 151"/>
                <a:gd name="T89" fmla="*/ 56 h 99"/>
                <a:gd name="T90" fmla="*/ 150 w 151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1" h="99">
                  <a:moveTo>
                    <a:pt x="149" y="18"/>
                  </a:moveTo>
                  <a:cubicBezTo>
                    <a:pt x="145" y="18"/>
                    <a:pt x="140" y="18"/>
                    <a:pt x="137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2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6" y="8"/>
                    <a:pt x="93" y="7"/>
                    <a:pt x="90" y="6"/>
                  </a:cubicBezTo>
                  <a:cubicBezTo>
                    <a:pt x="87" y="6"/>
                    <a:pt x="77" y="3"/>
                    <a:pt x="70" y="4"/>
                  </a:cubicBezTo>
                  <a:cubicBezTo>
                    <a:pt x="63" y="4"/>
                    <a:pt x="40" y="3"/>
                    <a:pt x="32" y="3"/>
                  </a:cubicBezTo>
                  <a:cubicBezTo>
                    <a:pt x="23" y="4"/>
                    <a:pt x="22" y="0"/>
                    <a:pt x="18" y="0"/>
                  </a:cubicBezTo>
                  <a:cubicBezTo>
                    <a:pt x="13" y="0"/>
                    <a:pt x="15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1" y="23"/>
                  </a:cubicBezTo>
                  <a:cubicBezTo>
                    <a:pt x="13" y="20"/>
                    <a:pt x="15" y="21"/>
                    <a:pt x="15" y="23"/>
                  </a:cubicBezTo>
                  <a:cubicBezTo>
                    <a:pt x="15" y="26"/>
                    <a:pt x="19" y="25"/>
                    <a:pt x="22" y="25"/>
                  </a:cubicBezTo>
                  <a:cubicBezTo>
                    <a:pt x="24" y="25"/>
                    <a:pt x="24" y="27"/>
                    <a:pt x="26" y="25"/>
                  </a:cubicBezTo>
                  <a:cubicBezTo>
                    <a:pt x="29" y="23"/>
                    <a:pt x="34" y="24"/>
                    <a:pt x="34" y="26"/>
                  </a:cubicBezTo>
                  <a:cubicBezTo>
                    <a:pt x="34" y="28"/>
                    <a:pt x="40" y="27"/>
                    <a:pt x="37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3" y="44"/>
                    <a:pt x="30" y="47"/>
                  </a:cubicBezTo>
                  <a:cubicBezTo>
                    <a:pt x="27" y="49"/>
                    <a:pt x="31" y="54"/>
                    <a:pt x="28" y="54"/>
                  </a:cubicBezTo>
                  <a:cubicBezTo>
                    <a:pt x="25" y="54"/>
                    <a:pt x="21" y="55"/>
                    <a:pt x="25" y="58"/>
                  </a:cubicBezTo>
                  <a:cubicBezTo>
                    <a:pt x="28" y="61"/>
                    <a:pt x="31" y="64"/>
                    <a:pt x="28" y="64"/>
                  </a:cubicBezTo>
                  <a:cubicBezTo>
                    <a:pt x="26" y="64"/>
                    <a:pt x="24" y="69"/>
                    <a:pt x="25" y="70"/>
                  </a:cubicBezTo>
                  <a:cubicBezTo>
                    <a:pt x="26" y="71"/>
                    <a:pt x="32" y="75"/>
                    <a:pt x="28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5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9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5" y="94"/>
                  </a:cubicBezTo>
                  <a:cubicBezTo>
                    <a:pt x="57" y="94"/>
                    <a:pt x="59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8" y="89"/>
                    <a:pt x="89" y="86"/>
                  </a:cubicBezTo>
                  <a:cubicBezTo>
                    <a:pt x="90" y="84"/>
                    <a:pt x="93" y="81"/>
                    <a:pt x="98" y="81"/>
                  </a:cubicBezTo>
                  <a:cubicBezTo>
                    <a:pt x="102" y="80"/>
                    <a:pt x="102" y="75"/>
                    <a:pt x="102" y="73"/>
                  </a:cubicBezTo>
                  <a:cubicBezTo>
                    <a:pt x="102" y="70"/>
                    <a:pt x="110" y="66"/>
                    <a:pt x="111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50" y="22"/>
                    <a:pt x="149" y="18"/>
                  </a:cubicBezTo>
                  <a:close/>
                  <a:moveTo>
                    <a:pt x="150" y="53"/>
                  </a:moveTo>
                  <a:cubicBezTo>
                    <a:pt x="149" y="47"/>
                    <a:pt x="137" y="54"/>
                    <a:pt x="140" y="56"/>
                  </a:cubicBezTo>
                  <a:cubicBezTo>
                    <a:pt x="145" y="59"/>
                    <a:pt x="151" y="58"/>
                    <a:pt x="150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" name="Freeform 268"/>
            <p:cNvSpPr>
              <a:spLocks/>
            </p:cNvSpPr>
            <p:nvPr userDrawn="1"/>
          </p:nvSpPr>
          <p:spPr bwMode="auto">
            <a:xfrm>
              <a:off x="7537792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8 w 39"/>
                <a:gd name="T3" fmla="*/ 17 h 21"/>
                <a:gd name="T4" fmla="*/ 10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7 w 39"/>
                <a:gd name="T17" fmla="*/ 0 h 21"/>
                <a:gd name="T18" fmla="*/ 29 w 39"/>
                <a:gd name="T19" fmla="*/ 3 h 21"/>
                <a:gd name="T20" fmla="*/ 18 w 39"/>
                <a:gd name="T21" fmla="*/ 6 h 21"/>
                <a:gd name="T22" fmla="*/ 6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8" y="17"/>
                  </a:cubicBezTo>
                  <a:cubicBezTo>
                    <a:pt x="9" y="18"/>
                    <a:pt x="9" y="19"/>
                    <a:pt x="10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5" y="21"/>
                    <a:pt x="25" y="19"/>
                  </a:cubicBezTo>
                  <a:cubicBezTo>
                    <a:pt x="26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7" y="0"/>
                  </a:cubicBezTo>
                  <a:cubicBezTo>
                    <a:pt x="36" y="0"/>
                    <a:pt x="33" y="3"/>
                    <a:pt x="29" y="3"/>
                  </a:cubicBezTo>
                  <a:cubicBezTo>
                    <a:pt x="24" y="3"/>
                    <a:pt x="21" y="6"/>
                    <a:pt x="18" y="6"/>
                  </a:cubicBezTo>
                  <a:cubicBezTo>
                    <a:pt x="16" y="6"/>
                    <a:pt x="10" y="4"/>
                    <a:pt x="6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" name="Freeform 269"/>
            <p:cNvSpPr>
              <a:spLocks noEditPoints="1"/>
            </p:cNvSpPr>
            <p:nvPr userDrawn="1"/>
          </p:nvSpPr>
          <p:spPr bwMode="auto">
            <a:xfrm>
              <a:off x="7710622" y="3338448"/>
              <a:ext cx="159407" cy="200595"/>
            </a:xfrm>
            <a:custGeom>
              <a:avLst/>
              <a:gdLst>
                <a:gd name="T0" fmla="*/ 73 w 74"/>
                <a:gd name="T1" fmla="*/ 0 h 86"/>
                <a:gd name="T2" fmla="*/ 67 w 74"/>
                <a:gd name="T3" fmla="*/ 2 h 86"/>
                <a:gd name="T4" fmla="*/ 63 w 74"/>
                <a:gd name="T5" fmla="*/ 5 h 86"/>
                <a:gd name="T6" fmla="*/ 50 w 74"/>
                <a:gd name="T7" fmla="*/ 3 h 86"/>
                <a:gd name="T8" fmla="*/ 35 w 74"/>
                <a:gd name="T9" fmla="*/ 3 h 86"/>
                <a:gd name="T10" fmla="*/ 34 w 74"/>
                <a:gd name="T11" fmla="*/ 3 h 86"/>
                <a:gd name="T12" fmla="*/ 24 w 74"/>
                <a:gd name="T13" fmla="*/ 8 h 86"/>
                <a:gd name="T14" fmla="*/ 18 w 74"/>
                <a:gd name="T15" fmla="*/ 11 h 86"/>
                <a:gd name="T16" fmla="*/ 10 w 74"/>
                <a:gd name="T17" fmla="*/ 12 h 86"/>
                <a:gd name="T18" fmla="*/ 6 w 74"/>
                <a:gd name="T19" fmla="*/ 18 h 86"/>
                <a:gd name="T20" fmla="*/ 3 w 74"/>
                <a:gd name="T21" fmla="*/ 22 h 86"/>
                <a:gd name="T22" fmla="*/ 0 w 74"/>
                <a:gd name="T23" fmla="*/ 28 h 86"/>
                <a:gd name="T24" fmla="*/ 0 w 74"/>
                <a:gd name="T25" fmla="*/ 28 h 86"/>
                <a:gd name="T26" fmla="*/ 6 w 74"/>
                <a:gd name="T27" fmla="*/ 38 h 86"/>
                <a:gd name="T28" fmla="*/ 15 w 74"/>
                <a:gd name="T29" fmla="*/ 40 h 86"/>
                <a:gd name="T30" fmla="*/ 25 w 74"/>
                <a:gd name="T31" fmla="*/ 44 h 86"/>
                <a:gd name="T32" fmla="*/ 13 w 74"/>
                <a:gd name="T33" fmla="*/ 45 h 86"/>
                <a:gd name="T34" fmla="*/ 15 w 74"/>
                <a:gd name="T35" fmla="*/ 54 h 86"/>
                <a:gd name="T36" fmla="*/ 21 w 74"/>
                <a:gd name="T37" fmla="*/ 61 h 86"/>
                <a:gd name="T38" fmla="*/ 32 w 74"/>
                <a:gd name="T39" fmla="*/ 66 h 86"/>
                <a:gd name="T40" fmla="*/ 30 w 74"/>
                <a:gd name="T41" fmla="*/ 55 h 86"/>
                <a:gd name="T42" fmla="*/ 38 w 74"/>
                <a:gd name="T43" fmla="*/ 55 h 86"/>
                <a:gd name="T44" fmla="*/ 33 w 74"/>
                <a:gd name="T45" fmla="*/ 51 h 86"/>
                <a:gd name="T46" fmla="*/ 37 w 74"/>
                <a:gd name="T47" fmla="*/ 48 h 86"/>
                <a:gd name="T48" fmla="*/ 45 w 74"/>
                <a:gd name="T49" fmla="*/ 48 h 86"/>
                <a:gd name="T50" fmla="*/ 42 w 74"/>
                <a:gd name="T51" fmla="*/ 39 h 86"/>
                <a:gd name="T52" fmla="*/ 32 w 74"/>
                <a:gd name="T53" fmla="*/ 39 h 86"/>
                <a:gd name="T54" fmla="*/ 36 w 74"/>
                <a:gd name="T55" fmla="*/ 33 h 86"/>
                <a:gd name="T56" fmla="*/ 26 w 74"/>
                <a:gd name="T57" fmla="*/ 21 h 86"/>
                <a:gd name="T58" fmla="*/ 32 w 74"/>
                <a:gd name="T59" fmla="*/ 18 h 86"/>
                <a:gd name="T60" fmla="*/ 42 w 74"/>
                <a:gd name="T61" fmla="*/ 19 h 86"/>
                <a:gd name="T62" fmla="*/ 44 w 74"/>
                <a:gd name="T63" fmla="*/ 11 h 86"/>
                <a:gd name="T64" fmla="*/ 51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0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3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0 w 74"/>
                <a:gd name="T85" fmla="*/ 81 h 86"/>
                <a:gd name="T86" fmla="*/ 63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0" y="0"/>
                    <a:pt x="67" y="1"/>
                    <a:pt x="67" y="2"/>
                  </a:cubicBezTo>
                  <a:cubicBezTo>
                    <a:pt x="68" y="4"/>
                    <a:pt x="65" y="5"/>
                    <a:pt x="63" y="5"/>
                  </a:cubicBezTo>
                  <a:cubicBezTo>
                    <a:pt x="63" y="5"/>
                    <a:pt x="53" y="4"/>
                    <a:pt x="50" y="3"/>
                  </a:cubicBezTo>
                  <a:cubicBezTo>
                    <a:pt x="48" y="2"/>
                    <a:pt x="39" y="2"/>
                    <a:pt x="35" y="3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5"/>
                    <a:pt x="25" y="9"/>
                    <a:pt x="24" y="8"/>
                  </a:cubicBezTo>
                  <a:cubicBezTo>
                    <a:pt x="22" y="7"/>
                    <a:pt x="21" y="10"/>
                    <a:pt x="18" y="11"/>
                  </a:cubicBezTo>
                  <a:cubicBezTo>
                    <a:pt x="15" y="12"/>
                    <a:pt x="10" y="11"/>
                    <a:pt x="10" y="12"/>
                  </a:cubicBezTo>
                  <a:cubicBezTo>
                    <a:pt x="10" y="13"/>
                    <a:pt x="8" y="17"/>
                    <a:pt x="6" y="18"/>
                  </a:cubicBezTo>
                  <a:cubicBezTo>
                    <a:pt x="4" y="20"/>
                    <a:pt x="6" y="22"/>
                    <a:pt x="3" y="22"/>
                  </a:cubicBezTo>
                  <a:cubicBezTo>
                    <a:pt x="1" y="23"/>
                    <a:pt x="1" y="26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4" y="29"/>
                    <a:pt x="7" y="34"/>
                    <a:pt x="6" y="38"/>
                  </a:cubicBezTo>
                  <a:cubicBezTo>
                    <a:pt x="6" y="42"/>
                    <a:pt x="12" y="43"/>
                    <a:pt x="15" y="40"/>
                  </a:cubicBezTo>
                  <a:cubicBezTo>
                    <a:pt x="18" y="37"/>
                    <a:pt x="25" y="42"/>
                    <a:pt x="25" y="44"/>
                  </a:cubicBezTo>
                  <a:cubicBezTo>
                    <a:pt x="25" y="46"/>
                    <a:pt x="17" y="42"/>
                    <a:pt x="13" y="45"/>
                  </a:cubicBezTo>
                  <a:cubicBezTo>
                    <a:pt x="8" y="48"/>
                    <a:pt x="16" y="51"/>
                    <a:pt x="15" y="54"/>
                  </a:cubicBezTo>
                  <a:cubicBezTo>
                    <a:pt x="14" y="57"/>
                    <a:pt x="17" y="61"/>
                    <a:pt x="21" y="61"/>
                  </a:cubicBezTo>
                  <a:cubicBezTo>
                    <a:pt x="25" y="61"/>
                    <a:pt x="30" y="67"/>
                    <a:pt x="32" y="66"/>
                  </a:cubicBezTo>
                  <a:cubicBezTo>
                    <a:pt x="35" y="65"/>
                    <a:pt x="29" y="56"/>
                    <a:pt x="30" y="55"/>
                  </a:cubicBezTo>
                  <a:cubicBezTo>
                    <a:pt x="31" y="54"/>
                    <a:pt x="36" y="57"/>
                    <a:pt x="38" y="55"/>
                  </a:cubicBezTo>
                  <a:cubicBezTo>
                    <a:pt x="41" y="52"/>
                    <a:pt x="36" y="50"/>
                    <a:pt x="33" y="51"/>
                  </a:cubicBezTo>
                  <a:cubicBezTo>
                    <a:pt x="29" y="51"/>
                    <a:pt x="33" y="46"/>
                    <a:pt x="37" y="48"/>
                  </a:cubicBezTo>
                  <a:cubicBezTo>
                    <a:pt x="41" y="51"/>
                    <a:pt x="43" y="48"/>
                    <a:pt x="45" y="48"/>
                  </a:cubicBezTo>
                  <a:cubicBezTo>
                    <a:pt x="48" y="47"/>
                    <a:pt x="48" y="40"/>
                    <a:pt x="42" y="39"/>
                  </a:cubicBezTo>
                  <a:cubicBezTo>
                    <a:pt x="35" y="37"/>
                    <a:pt x="36" y="43"/>
                    <a:pt x="32" y="39"/>
                  </a:cubicBezTo>
                  <a:cubicBezTo>
                    <a:pt x="28" y="35"/>
                    <a:pt x="36" y="37"/>
                    <a:pt x="36" y="33"/>
                  </a:cubicBezTo>
                  <a:cubicBezTo>
                    <a:pt x="36" y="30"/>
                    <a:pt x="29" y="25"/>
                    <a:pt x="26" y="21"/>
                  </a:cubicBezTo>
                  <a:cubicBezTo>
                    <a:pt x="23" y="17"/>
                    <a:pt x="31" y="15"/>
                    <a:pt x="32" y="18"/>
                  </a:cubicBezTo>
                  <a:cubicBezTo>
                    <a:pt x="34" y="21"/>
                    <a:pt x="39" y="21"/>
                    <a:pt x="42" y="19"/>
                  </a:cubicBezTo>
                  <a:cubicBezTo>
                    <a:pt x="45" y="18"/>
                    <a:pt x="39" y="13"/>
                    <a:pt x="44" y="11"/>
                  </a:cubicBezTo>
                  <a:cubicBezTo>
                    <a:pt x="49" y="9"/>
                    <a:pt x="49" y="13"/>
                    <a:pt x="51" y="13"/>
                  </a:cubicBezTo>
                  <a:cubicBezTo>
                    <a:pt x="53" y="14"/>
                    <a:pt x="54" y="9"/>
                    <a:pt x="60" y="9"/>
                  </a:cubicBezTo>
                  <a:cubicBezTo>
                    <a:pt x="63" y="9"/>
                    <a:pt x="65" y="11"/>
                    <a:pt x="68" y="13"/>
                  </a:cubicBezTo>
                  <a:cubicBezTo>
                    <a:pt x="69" y="11"/>
                    <a:pt x="70" y="10"/>
                    <a:pt x="70" y="9"/>
                  </a:cubicBezTo>
                  <a:cubicBezTo>
                    <a:pt x="70" y="7"/>
                    <a:pt x="74" y="7"/>
                    <a:pt x="74" y="4"/>
                  </a:cubicBezTo>
                  <a:cubicBezTo>
                    <a:pt x="74" y="3"/>
                    <a:pt x="73" y="1"/>
                    <a:pt x="73" y="0"/>
                  </a:cubicBezTo>
                  <a:close/>
                  <a:moveTo>
                    <a:pt x="63" y="80"/>
                  </a:moveTo>
                  <a:cubicBezTo>
                    <a:pt x="60" y="79"/>
                    <a:pt x="48" y="81"/>
                    <a:pt x="45" y="79"/>
                  </a:cubicBezTo>
                  <a:cubicBezTo>
                    <a:pt x="41" y="76"/>
                    <a:pt x="35" y="81"/>
                    <a:pt x="38" y="81"/>
                  </a:cubicBezTo>
                  <a:cubicBezTo>
                    <a:pt x="42" y="82"/>
                    <a:pt x="48" y="85"/>
                    <a:pt x="55" y="85"/>
                  </a:cubicBezTo>
                  <a:cubicBezTo>
                    <a:pt x="61" y="86"/>
                    <a:pt x="70" y="83"/>
                    <a:pt x="70" y="81"/>
                  </a:cubicBezTo>
                  <a:cubicBezTo>
                    <a:pt x="70" y="79"/>
                    <a:pt x="66" y="82"/>
                    <a:pt x="63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0" name="Freeform 270"/>
            <p:cNvSpPr>
              <a:spLocks/>
            </p:cNvSpPr>
            <p:nvPr userDrawn="1"/>
          </p:nvSpPr>
          <p:spPr bwMode="auto">
            <a:xfrm>
              <a:off x="8004264" y="3511688"/>
              <a:ext cx="67118" cy="41943"/>
            </a:xfrm>
            <a:custGeom>
              <a:avLst/>
              <a:gdLst>
                <a:gd name="T0" fmla="*/ 21 w 31"/>
                <a:gd name="T1" fmla="*/ 11 h 18"/>
                <a:gd name="T2" fmla="*/ 27 w 31"/>
                <a:gd name="T3" fmla="*/ 4 h 18"/>
                <a:gd name="T4" fmla="*/ 27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1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1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7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1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" name="Freeform 271"/>
            <p:cNvSpPr>
              <a:spLocks/>
            </p:cNvSpPr>
            <p:nvPr userDrawn="1"/>
          </p:nvSpPr>
          <p:spPr bwMode="auto">
            <a:xfrm>
              <a:off x="6952185" y="2900786"/>
              <a:ext cx="114101" cy="125828"/>
            </a:xfrm>
            <a:custGeom>
              <a:avLst/>
              <a:gdLst>
                <a:gd name="T0" fmla="*/ 47 w 53"/>
                <a:gd name="T1" fmla="*/ 17 h 54"/>
                <a:gd name="T2" fmla="*/ 43 w 53"/>
                <a:gd name="T3" fmla="*/ 14 h 54"/>
                <a:gd name="T4" fmla="*/ 36 w 53"/>
                <a:gd name="T5" fmla="*/ 16 h 54"/>
                <a:gd name="T6" fmla="*/ 29 w 53"/>
                <a:gd name="T7" fmla="*/ 14 h 54"/>
                <a:gd name="T8" fmla="*/ 32 w 53"/>
                <a:gd name="T9" fmla="*/ 8 h 54"/>
                <a:gd name="T10" fmla="*/ 35 w 53"/>
                <a:gd name="T11" fmla="*/ 2 h 54"/>
                <a:gd name="T12" fmla="*/ 34 w 53"/>
                <a:gd name="T13" fmla="*/ 2 h 54"/>
                <a:gd name="T14" fmla="*/ 22 w 53"/>
                <a:gd name="T15" fmla="*/ 4 h 54"/>
                <a:gd name="T16" fmla="*/ 27 w 53"/>
                <a:gd name="T17" fmla="*/ 9 h 54"/>
                <a:gd name="T18" fmla="*/ 18 w 53"/>
                <a:gd name="T19" fmla="*/ 13 h 54"/>
                <a:gd name="T20" fmla="*/ 5 w 53"/>
                <a:gd name="T21" fmla="*/ 14 h 54"/>
                <a:gd name="T22" fmla="*/ 7 w 53"/>
                <a:gd name="T23" fmla="*/ 22 h 54"/>
                <a:gd name="T24" fmla="*/ 12 w 53"/>
                <a:gd name="T25" fmla="*/ 29 h 54"/>
                <a:gd name="T26" fmla="*/ 9 w 53"/>
                <a:gd name="T27" fmla="*/ 39 h 54"/>
                <a:gd name="T28" fmla="*/ 1 w 53"/>
                <a:gd name="T29" fmla="*/ 46 h 54"/>
                <a:gd name="T30" fmla="*/ 13 w 53"/>
                <a:gd name="T31" fmla="*/ 54 h 54"/>
                <a:gd name="T32" fmla="*/ 33 w 53"/>
                <a:gd name="T33" fmla="*/ 47 h 54"/>
                <a:gd name="T34" fmla="*/ 47 w 53"/>
                <a:gd name="T35" fmla="*/ 44 h 54"/>
                <a:gd name="T36" fmla="*/ 47 w 53"/>
                <a:gd name="T37" fmla="*/ 19 h 54"/>
                <a:gd name="T38" fmla="*/ 47 w 53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54">
                  <a:moveTo>
                    <a:pt x="47" y="17"/>
                  </a:moveTo>
                  <a:cubicBezTo>
                    <a:pt x="46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2" y="15"/>
                    <a:pt x="29" y="14"/>
                  </a:cubicBezTo>
                  <a:cubicBezTo>
                    <a:pt x="27" y="14"/>
                    <a:pt x="30" y="9"/>
                    <a:pt x="32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29" y="0"/>
                    <a:pt x="22" y="0"/>
                    <a:pt x="22" y="4"/>
                  </a:cubicBezTo>
                  <a:cubicBezTo>
                    <a:pt x="22" y="8"/>
                    <a:pt x="27" y="6"/>
                    <a:pt x="27" y="9"/>
                  </a:cubicBezTo>
                  <a:cubicBezTo>
                    <a:pt x="27" y="12"/>
                    <a:pt x="22" y="11"/>
                    <a:pt x="18" y="13"/>
                  </a:cubicBezTo>
                  <a:cubicBezTo>
                    <a:pt x="14" y="16"/>
                    <a:pt x="10" y="12"/>
                    <a:pt x="5" y="14"/>
                  </a:cubicBezTo>
                  <a:cubicBezTo>
                    <a:pt x="1" y="16"/>
                    <a:pt x="10" y="18"/>
                    <a:pt x="7" y="22"/>
                  </a:cubicBezTo>
                  <a:cubicBezTo>
                    <a:pt x="4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3" y="43"/>
                    <a:pt x="1" y="46"/>
                  </a:cubicBezTo>
                  <a:cubicBezTo>
                    <a:pt x="0" y="48"/>
                    <a:pt x="7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3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" name="Freeform 272"/>
            <p:cNvSpPr>
              <a:spLocks noEditPoints="1"/>
            </p:cNvSpPr>
            <p:nvPr userDrawn="1"/>
          </p:nvSpPr>
          <p:spPr bwMode="auto">
            <a:xfrm>
              <a:off x="7010913" y="2760369"/>
              <a:ext cx="250016" cy="322776"/>
            </a:xfrm>
            <a:custGeom>
              <a:avLst/>
              <a:gdLst>
                <a:gd name="T0" fmla="*/ 8 w 117"/>
                <a:gd name="T1" fmla="*/ 62 h 138"/>
                <a:gd name="T2" fmla="*/ 2 w 117"/>
                <a:gd name="T3" fmla="*/ 74 h 138"/>
                <a:gd name="T4" fmla="*/ 16 w 117"/>
                <a:gd name="T5" fmla="*/ 74 h 138"/>
                <a:gd name="T6" fmla="*/ 29 w 117"/>
                <a:gd name="T7" fmla="*/ 72 h 138"/>
                <a:gd name="T8" fmla="*/ 117 w 117"/>
                <a:gd name="T9" fmla="*/ 99 h 138"/>
                <a:gd name="T10" fmla="*/ 99 w 117"/>
                <a:gd name="T11" fmla="*/ 93 h 138"/>
                <a:gd name="T12" fmla="*/ 95 w 117"/>
                <a:gd name="T13" fmla="*/ 81 h 138"/>
                <a:gd name="T14" fmla="*/ 78 w 117"/>
                <a:gd name="T15" fmla="*/ 55 h 138"/>
                <a:gd name="T16" fmla="*/ 60 w 117"/>
                <a:gd name="T17" fmla="*/ 48 h 138"/>
                <a:gd name="T18" fmla="*/ 73 w 117"/>
                <a:gd name="T19" fmla="*/ 22 h 138"/>
                <a:gd name="T20" fmla="*/ 48 w 117"/>
                <a:gd name="T21" fmla="*/ 18 h 138"/>
                <a:gd name="T22" fmla="*/ 58 w 117"/>
                <a:gd name="T23" fmla="*/ 2 h 138"/>
                <a:gd name="T24" fmla="*/ 40 w 117"/>
                <a:gd name="T25" fmla="*/ 7 h 138"/>
                <a:gd name="T26" fmla="*/ 28 w 117"/>
                <a:gd name="T27" fmla="*/ 23 h 138"/>
                <a:gd name="T28" fmla="*/ 18 w 117"/>
                <a:gd name="T29" fmla="*/ 24 h 138"/>
                <a:gd name="T30" fmla="*/ 22 w 117"/>
                <a:gd name="T31" fmla="*/ 38 h 138"/>
                <a:gd name="T32" fmla="*/ 19 w 117"/>
                <a:gd name="T33" fmla="*/ 51 h 138"/>
                <a:gd name="T34" fmla="*/ 32 w 117"/>
                <a:gd name="T35" fmla="*/ 55 h 138"/>
                <a:gd name="T36" fmla="*/ 39 w 117"/>
                <a:gd name="T37" fmla="*/ 54 h 138"/>
                <a:gd name="T38" fmla="*/ 52 w 117"/>
                <a:gd name="T39" fmla="*/ 63 h 138"/>
                <a:gd name="T40" fmla="*/ 57 w 117"/>
                <a:gd name="T41" fmla="*/ 73 h 138"/>
                <a:gd name="T42" fmla="*/ 59 w 117"/>
                <a:gd name="T43" fmla="*/ 87 h 138"/>
                <a:gd name="T44" fmla="*/ 44 w 117"/>
                <a:gd name="T45" fmla="*/ 89 h 138"/>
                <a:gd name="T46" fmla="*/ 47 w 117"/>
                <a:gd name="T47" fmla="*/ 100 h 138"/>
                <a:gd name="T48" fmla="*/ 40 w 117"/>
                <a:gd name="T49" fmla="*/ 112 h 138"/>
                <a:gd name="T50" fmla="*/ 59 w 117"/>
                <a:gd name="T51" fmla="*/ 115 h 138"/>
                <a:gd name="T52" fmla="*/ 48 w 117"/>
                <a:gd name="T53" fmla="*/ 119 h 138"/>
                <a:gd name="T54" fmla="*/ 41 w 117"/>
                <a:gd name="T55" fmla="*/ 131 h 138"/>
                <a:gd name="T56" fmla="*/ 55 w 117"/>
                <a:gd name="T57" fmla="*/ 128 h 138"/>
                <a:gd name="T58" fmla="*/ 73 w 117"/>
                <a:gd name="T59" fmla="*/ 125 h 138"/>
                <a:gd name="T60" fmla="*/ 95 w 117"/>
                <a:gd name="T61" fmla="*/ 125 h 138"/>
                <a:gd name="T62" fmla="*/ 106 w 117"/>
                <a:gd name="T63" fmla="*/ 116 h 138"/>
                <a:gd name="T64" fmla="*/ 117 w 117"/>
                <a:gd name="T65" fmla="*/ 99 h 138"/>
                <a:gd name="T66" fmla="*/ 21 w 117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7" h="138">
                  <a:moveTo>
                    <a:pt x="23" y="60"/>
                  </a:moveTo>
                  <a:cubicBezTo>
                    <a:pt x="18" y="56"/>
                    <a:pt x="13" y="62"/>
                    <a:pt x="8" y="62"/>
                  </a:cubicBezTo>
                  <a:cubicBezTo>
                    <a:pt x="7" y="65"/>
                    <a:pt x="6" y="67"/>
                    <a:pt x="5" y="68"/>
                  </a:cubicBezTo>
                  <a:cubicBezTo>
                    <a:pt x="3" y="69"/>
                    <a:pt x="0" y="74"/>
                    <a:pt x="2" y="74"/>
                  </a:cubicBezTo>
                  <a:cubicBezTo>
                    <a:pt x="5" y="75"/>
                    <a:pt x="9" y="79"/>
                    <a:pt x="9" y="76"/>
                  </a:cubicBezTo>
                  <a:cubicBezTo>
                    <a:pt x="10" y="73"/>
                    <a:pt x="12" y="69"/>
                    <a:pt x="16" y="74"/>
                  </a:cubicBezTo>
                  <a:cubicBezTo>
                    <a:pt x="17" y="75"/>
                    <a:pt x="19" y="76"/>
                    <a:pt x="20" y="77"/>
                  </a:cubicBezTo>
                  <a:cubicBezTo>
                    <a:pt x="21" y="75"/>
                    <a:pt x="26" y="74"/>
                    <a:pt x="29" y="72"/>
                  </a:cubicBezTo>
                  <a:cubicBezTo>
                    <a:pt x="33" y="69"/>
                    <a:pt x="27" y="64"/>
                    <a:pt x="23" y="60"/>
                  </a:cubicBezTo>
                  <a:close/>
                  <a:moveTo>
                    <a:pt x="117" y="99"/>
                  </a:moveTo>
                  <a:cubicBezTo>
                    <a:pt x="117" y="95"/>
                    <a:pt x="106" y="91"/>
                    <a:pt x="105" y="94"/>
                  </a:cubicBezTo>
                  <a:cubicBezTo>
                    <a:pt x="103" y="96"/>
                    <a:pt x="101" y="96"/>
                    <a:pt x="99" y="93"/>
                  </a:cubicBezTo>
                  <a:cubicBezTo>
                    <a:pt x="97" y="90"/>
                    <a:pt x="101" y="87"/>
                    <a:pt x="99" y="87"/>
                  </a:cubicBezTo>
                  <a:cubicBezTo>
                    <a:pt x="97" y="87"/>
                    <a:pt x="94" y="83"/>
                    <a:pt x="95" y="81"/>
                  </a:cubicBezTo>
                  <a:cubicBezTo>
                    <a:pt x="95" y="80"/>
                    <a:pt x="92" y="69"/>
                    <a:pt x="86" y="68"/>
                  </a:cubicBezTo>
                  <a:cubicBezTo>
                    <a:pt x="80" y="67"/>
                    <a:pt x="79" y="59"/>
                    <a:pt x="78" y="55"/>
                  </a:cubicBezTo>
                  <a:cubicBezTo>
                    <a:pt x="77" y="51"/>
                    <a:pt x="74" y="53"/>
                    <a:pt x="71" y="50"/>
                  </a:cubicBezTo>
                  <a:cubicBezTo>
                    <a:pt x="68" y="46"/>
                    <a:pt x="63" y="48"/>
                    <a:pt x="60" y="48"/>
                  </a:cubicBezTo>
                  <a:cubicBezTo>
                    <a:pt x="58" y="48"/>
                    <a:pt x="60" y="44"/>
                    <a:pt x="64" y="41"/>
                  </a:cubicBezTo>
                  <a:cubicBezTo>
                    <a:pt x="68" y="38"/>
                    <a:pt x="73" y="25"/>
                    <a:pt x="73" y="22"/>
                  </a:cubicBezTo>
                  <a:cubicBezTo>
                    <a:pt x="73" y="19"/>
                    <a:pt x="55" y="20"/>
                    <a:pt x="52" y="21"/>
                  </a:cubicBezTo>
                  <a:cubicBezTo>
                    <a:pt x="48" y="23"/>
                    <a:pt x="45" y="19"/>
                    <a:pt x="48" y="18"/>
                  </a:cubicBezTo>
                  <a:cubicBezTo>
                    <a:pt x="51" y="17"/>
                    <a:pt x="57" y="11"/>
                    <a:pt x="56" y="9"/>
                  </a:cubicBezTo>
                  <a:cubicBezTo>
                    <a:pt x="56" y="6"/>
                    <a:pt x="61" y="4"/>
                    <a:pt x="58" y="2"/>
                  </a:cubicBezTo>
                  <a:cubicBezTo>
                    <a:pt x="56" y="0"/>
                    <a:pt x="55" y="5"/>
                    <a:pt x="53" y="7"/>
                  </a:cubicBezTo>
                  <a:cubicBezTo>
                    <a:pt x="51" y="8"/>
                    <a:pt x="46" y="8"/>
                    <a:pt x="40" y="7"/>
                  </a:cubicBezTo>
                  <a:cubicBezTo>
                    <a:pt x="35" y="6"/>
                    <a:pt x="33" y="13"/>
                    <a:pt x="33" y="16"/>
                  </a:cubicBezTo>
                  <a:cubicBezTo>
                    <a:pt x="33" y="19"/>
                    <a:pt x="27" y="21"/>
                    <a:pt x="28" y="23"/>
                  </a:cubicBezTo>
                  <a:cubicBezTo>
                    <a:pt x="29" y="26"/>
                    <a:pt x="27" y="28"/>
                    <a:pt x="25" y="26"/>
                  </a:cubicBezTo>
                  <a:cubicBezTo>
                    <a:pt x="23" y="25"/>
                    <a:pt x="22" y="21"/>
                    <a:pt x="18" y="24"/>
                  </a:cubicBezTo>
                  <a:cubicBezTo>
                    <a:pt x="15" y="26"/>
                    <a:pt x="22" y="30"/>
                    <a:pt x="26" y="30"/>
                  </a:cubicBezTo>
                  <a:cubicBezTo>
                    <a:pt x="31" y="31"/>
                    <a:pt x="23" y="34"/>
                    <a:pt x="22" y="38"/>
                  </a:cubicBezTo>
                  <a:cubicBezTo>
                    <a:pt x="21" y="43"/>
                    <a:pt x="28" y="41"/>
                    <a:pt x="28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4" y="49"/>
                    <a:pt x="27" y="48"/>
                  </a:cubicBezTo>
                  <a:cubicBezTo>
                    <a:pt x="30" y="47"/>
                    <a:pt x="26" y="56"/>
                    <a:pt x="32" y="55"/>
                  </a:cubicBezTo>
                  <a:cubicBezTo>
                    <a:pt x="38" y="54"/>
                    <a:pt x="36" y="46"/>
                    <a:pt x="39" y="46"/>
                  </a:cubicBezTo>
                  <a:cubicBezTo>
                    <a:pt x="41" y="46"/>
                    <a:pt x="38" y="50"/>
                    <a:pt x="39" y="54"/>
                  </a:cubicBezTo>
                  <a:cubicBezTo>
                    <a:pt x="41" y="57"/>
                    <a:pt x="35" y="62"/>
                    <a:pt x="35" y="64"/>
                  </a:cubicBezTo>
                  <a:cubicBezTo>
                    <a:pt x="36" y="67"/>
                    <a:pt x="48" y="67"/>
                    <a:pt x="52" y="63"/>
                  </a:cubicBezTo>
                  <a:cubicBezTo>
                    <a:pt x="56" y="59"/>
                    <a:pt x="58" y="63"/>
                    <a:pt x="55" y="66"/>
                  </a:cubicBezTo>
                  <a:cubicBezTo>
                    <a:pt x="52" y="69"/>
                    <a:pt x="54" y="72"/>
                    <a:pt x="57" y="73"/>
                  </a:cubicBezTo>
                  <a:cubicBezTo>
                    <a:pt x="60" y="74"/>
                    <a:pt x="62" y="74"/>
                    <a:pt x="60" y="77"/>
                  </a:cubicBezTo>
                  <a:cubicBezTo>
                    <a:pt x="59" y="80"/>
                    <a:pt x="60" y="84"/>
                    <a:pt x="59" y="87"/>
                  </a:cubicBezTo>
                  <a:cubicBezTo>
                    <a:pt x="58" y="89"/>
                    <a:pt x="48" y="89"/>
                    <a:pt x="47" y="87"/>
                  </a:cubicBezTo>
                  <a:cubicBezTo>
                    <a:pt x="47" y="86"/>
                    <a:pt x="42" y="87"/>
                    <a:pt x="44" y="89"/>
                  </a:cubicBezTo>
                  <a:cubicBezTo>
                    <a:pt x="45" y="91"/>
                    <a:pt x="40" y="94"/>
                    <a:pt x="40" y="96"/>
                  </a:cubicBezTo>
                  <a:cubicBezTo>
                    <a:pt x="40" y="98"/>
                    <a:pt x="47" y="97"/>
                    <a:pt x="47" y="100"/>
                  </a:cubicBezTo>
                  <a:cubicBezTo>
                    <a:pt x="47" y="102"/>
                    <a:pt x="42" y="105"/>
                    <a:pt x="36" y="107"/>
                  </a:cubicBezTo>
                  <a:cubicBezTo>
                    <a:pt x="29" y="109"/>
                    <a:pt x="37" y="114"/>
                    <a:pt x="40" y="112"/>
                  </a:cubicBezTo>
                  <a:cubicBezTo>
                    <a:pt x="43" y="110"/>
                    <a:pt x="43" y="113"/>
                    <a:pt x="47" y="113"/>
                  </a:cubicBezTo>
                  <a:cubicBezTo>
                    <a:pt x="52" y="113"/>
                    <a:pt x="54" y="116"/>
                    <a:pt x="59" y="115"/>
                  </a:cubicBezTo>
                  <a:cubicBezTo>
                    <a:pt x="64" y="113"/>
                    <a:pt x="64" y="115"/>
                    <a:pt x="60" y="117"/>
                  </a:cubicBezTo>
                  <a:cubicBezTo>
                    <a:pt x="57" y="120"/>
                    <a:pt x="51" y="117"/>
                    <a:pt x="48" y="119"/>
                  </a:cubicBezTo>
                  <a:cubicBezTo>
                    <a:pt x="44" y="121"/>
                    <a:pt x="30" y="133"/>
                    <a:pt x="33" y="136"/>
                  </a:cubicBezTo>
                  <a:cubicBezTo>
                    <a:pt x="34" y="138"/>
                    <a:pt x="36" y="133"/>
                    <a:pt x="41" y="131"/>
                  </a:cubicBezTo>
                  <a:cubicBezTo>
                    <a:pt x="46" y="130"/>
                    <a:pt x="47" y="133"/>
                    <a:pt x="50" y="133"/>
                  </a:cubicBezTo>
                  <a:cubicBezTo>
                    <a:pt x="53" y="133"/>
                    <a:pt x="53" y="128"/>
                    <a:pt x="55" y="128"/>
                  </a:cubicBezTo>
                  <a:cubicBezTo>
                    <a:pt x="57" y="129"/>
                    <a:pt x="59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0" y="128"/>
                    <a:pt x="82" y="127"/>
                  </a:cubicBezTo>
                  <a:cubicBezTo>
                    <a:pt x="84" y="126"/>
                    <a:pt x="91" y="124"/>
                    <a:pt x="95" y="125"/>
                  </a:cubicBezTo>
                  <a:cubicBezTo>
                    <a:pt x="99" y="125"/>
                    <a:pt x="109" y="121"/>
                    <a:pt x="111" y="118"/>
                  </a:cubicBezTo>
                  <a:cubicBezTo>
                    <a:pt x="114" y="116"/>
                    <a:pt x="110" y="116"/>
                    <a:pt x="106" y="116"/>
                  </a:cubicBezTo>
                  <a:cubicBezTo>
                    <a:pt x="103" y="117"/>
                    <a:pt x="104" y="113"/>
                    <a:pt x="107" y="110"/>
                  </a:cubicBezTo>
                  <a:cubicBezTo>
                    <a:pt x="111" y="107"/>
                    <a:pt x="116" y="104"/>
                    <a:pt x="117" y="99"/>
                  </a:cubicBezTo>
                  <a:close/>
                  <a:moveTo>
                    <a:pt x="13" y="19"/>
                  </a:moveTo>
                  <a:cubicBezTo>
                    <a:pt x="18" y="19"/>
                    <a:pt x="23" y="12"/>
                    <a:pt x="21" y="10"/>
                  </a:cubicBezTo>
                  <a:cubicBezTo>
                    <a:pt x="19" y="7"/>
                    <a:pt x="10" y="19"/>
                    <a:pt x="1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" name="Freeform 274"/>
            <p:cNvSpPr>
              <a:spLocks noEditPoints="1"/>
            </p:cNvSpPr>
            <p:nvPr userDrawn="1"/>
          </p:nvSpPr>
          <p:spPr bwMode="auto">
            <a:xfrm>
              <a:off x="7415301" y="2804135"/>
              <a:ext cx="120813" cy="116710"/>
            </a:xfrm>
            <a:custGeom>
              <a:avLst/>
              <a:gdLst>
                <a:gd name="T0" fmla="*/ 29 w 56"/>
                <a:gd name="T1" fmla="*/ 19 h 50"/>
                <a:gd name="T2" fmla="*/ 28 w 56"/>
                <a:gd name="T3" fmla="*/ 11 h 50"/>
                <a:gd name="T4" fmla="*/ 30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5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7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9 w 56"/>
                <a:gd name="T27" fmla="*/ 41 h 50"/>
                <a:gd name="T28" fmla="*/ 25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7 w 56"/>
                <a:gd name="T37" fmla="*/ 28 h 50"/>
                <a:gd name="T38" fmla="*/ 34 w 56"/>
                <a:gd name="T39" fmla="*/ 24 h 50"/>
                <a:gd name="T40" fmla="*/ 29 w 56"/>
                <a:gd name="T41" fmla="*/ 19 h 50"/>
                <a:gd name="T42" fmla="*/ 55 w 56"/>
                <a:gd name="T43" fmla="*/ 29 h 50"/>
                <a:gd name="T44" fmla="*/ 51 w 56"/>
                <a:gd name="T45" fmla="*/ 31 h 50"/>
                <a:gd name="T46" fmla="*/ 47 w 56"/>
                <a:gd name="T47" fmla="*/ 29 h 50"/>
                <a:gd name="T48" fmla="*/ 39 w 56"/>
                <a:gd name="T49" fmla="*/ 32 h 50"/>
                <a:gd name="T50" fmla="*/ 44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5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9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30" y="2"/>
                  </a:cubicBezTo>
                  <a:cubicBezTo>
                    <a:pt x="28" y="0"/>
                    <a:pt x="22" y="2"/>
                    <a:pt x="21" y="6"/>
                  </a:cubicBezTo>
                  <a:cubicBezTo>
                    <a:pt x="21" y="11"/>
                    <a:pt x="16" y="9"/>
                    <a:pt x="14" y="10"/>
                  </a:cubicBezTo>
                  <a:cubicBezTo>
                    <a:pt x="13" y="11"/>
                    <a:pt x="17" y="13"/>
                    <a:pt x="15" y="14"/>
                  </a:cubicBezTo>
                  <a:cubicBezTo>
                    <a:pt x="12" y="16"/>
                    <a:pt x="12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7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20" y="47"/>
                    <a:pt x="21" y="47"/>
                    <a:pt x="23" y="47"/>
                  </a:cubicBezTo>
                  <a:cubicBezTo>
                    <a:pt x="22" y="44"/>
                    <a:pt x="18" y="42"/>
                    <a:pt x="19" y="41"/>
                  </a:cubicBezTo>
                  <a:cubicBezTo>
                    <a:pt x="19" y="38"/>
                    <a:pt x="22" y="40"/>
                    <a:pt x="25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6" y="37"/>
                    <a:pt x="25" y="36"/>
                    <a:pt x="23" y="34"/>
                  </a:cubicBezTo>
                  <a:cubicBezTo>
                    <a:pt x="22" y="33"/>
                    <a:pt x="26" y="30"/>
                    <a:pt x="27" y="28"/>
                  </a:cubicBezTo>
                  <a:cubicBezTo>
                    <a:pt x="28" y="25"/>
                    <a:pt x="33" y="26"/>
                    <a:pt x="34" y="24"/>
                  </a:cubicBezTo>
                  <a:cubicBezTo>
                    <a:pt x="35" y="22"/>
                    <a:pt x="30" y="20"/>
                    <a:pt x="29" y="19"/>
                  </a:cubicBezTo>
                  <a:close/>
                  <a:moveTo>
                    <a:pt x="55" y="29"/>
                  </a:moveTo>
                  <a:cubicBezTo>
                    <a:pt x="53" y="28"/>
                    <a:pt x="52" y="31"/>
                    <a:pt x="51" y="31"/>
                  </a:cubicBezTo>
                  <a:cubicBezTo>
                    <a:pt x="49" y="31"/>
                    <a:pt x="47" y="25"/>
                    <a:pt x="47" y="29"/>
                  </a:cubicBezTo>
                  <a:cubicBezTo>
                    <a:pt x="46" y="32"/>
                    <a:pt x="43" y="27"/>
                    <a:pt x="39" y="32"/>
                  </a:cubicBezTo>
                  <a:cubicBezTo>
                    <a:pt x="36" y="36"/>
                    <a:pt x="41" y="40"/>
                    <a:pt x="44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5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5" name="Freeform 275"/>
            <p:cNvSpPr>
              <a:spLocks noEditPoints="1"/>
            </p:cNvSpPr>
            <p:nvPr userDrawn="1"/>
          </p:nvSpPr>
          <p:spPr bwMode="auto">
            <a:xfrm>
              <a:off x="7497521" y="2346415"/>
              <a:ext cx="312100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3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1 w 146"/>
                <a:gd name="T11" fmla="*/ 21 h 236"/>
                <a:gd name="T12" fmla="*/ 58 w 146"/>
                <a:gd name="T13" fmla="*/ 35 h 236"/>
                <a:gd name="T14" fmla="*/ 50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4 w 146"/>
                <a:gd name="T23" fmla="*/ 100 h 236"/>
                <a:gd name="T24" fmla="*/ 12 w 146"/>
                <a:gd name="T25" fmla="*/ 122 h 236"/>
                <a:gd name="T26" fmla="*/ 20 w 146"/>
                <a:gd name="T27" fmla="*/ 140 h 236"/>
                <a:gd name="T28" fmla="*/ 16 w 146"/>
                <a:gd name="T29" fmla="*/ 151 h 236"/>
                <a:gd name="T30" fmla="*/ 9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2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2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7 w 146"/>
                <a:gd name="T57" fmla="*/ 137 h 236"/>
                <a:gd name="T58" fmla="*/ 74 w 146"/>
                <a:gd name="T59" fmla="*/ 118 h 236"/>
                <a:gd name="T60" fmla="*/ 88 w 146"/>
                <a:gd name="T61" fmla="*/ 105 h 236"/>
                <a:gd name="T62" fmla="*/ 116 w 146"/>
                <a:gd name="T63" fmla="*/ 87 h 236"/>
                <a:gd name="T64" fmla="*/ 120 w 146"/>
                <a:gd name="T65" fmla="*/ 67 h 236"/>
                <a:gd name="T66" fmla="*/ 140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3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3" y="41"/>
                  </a:cubicBezTo>
                  <a:cubicBezTo>
                    <a:pt x="139" y="39"/>
                    <a:pt x="143" y="32"/>
                    <a:pt x="140" y="31"/>
                  </a:cubicBezTo>
                  <a:cubicBezTo>
                    <a:pt x="137" y="29"/>
                    <a:pt x="139" y="24"/>
                    <a:pt x="139" y="21"/>
                  </a:cubicBezTo>
                  <a:cubicBezTo>
                    <a:pt x="140" y="17"/>
                    <a:pt x="129" y="14"/>
                    <a:pt x="123" y="11"/>
                  </a:cubicBezTo>
                  <a:cubicBezTo>
                    <a:pt x="117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8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1" y="21"/>
                  </a:cubicBezTo>
                  <a:cubicBezTo>
                    <a:pt x="67" y="21"/>
                    <a:pt x="62" y="24"/>
                    <a:pt x="62" y="27"/>
                  </a:cubicBezTo>
                  <a:cubicBezTo>
                    <a:pt x="62" y="31"/>
                    <a:pt x="57" y="33"/>
                    <a:pt x="58" y="35"/>
                  </a:cubicBezTo>
                  <a:cubicBezTo>
                    <a:pt x="60" y="37"/>
                    <a:pt x="58" y="39"/>
                    <a:pt x="56" y="41"/>
                  </a:cubicBezTo>
                  <a:cubicBezTo>
                    <a:pt x="53" y="42"/>
                    <a:pt x="51" y="47"/>
                    <a:pt x="50" y="49"/>
                  </a:cubicBezTo>
                  <a:cubicBezTo>
                    <a:pt x="48" y="50"/>
                    <a:pt x="51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5" y="87"/>
                    <a:pt x="35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4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4" y="114"/>
                    <a:pt x="10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20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4" y="150"/>
                    <a:pt x="16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9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1" y="179"/>
                    <a:pt x="0" y="180"/>
                  </a:cubicBezTo>
                  <a:cubicBezTo>
                    <a:pt x="0" y="184"/>
                    <a:pt x="2" y="188"/>
                    <a:pt x="6" y="191"/>
                  </a:cubicBezTo>
                  <a:cubicBezTo>
                    <a:pt x="9" y="194"/>
                    <a:pt x="7" y="198"/>
                    <a:pt x="10" y="202"/>
                  </a:cubicBezTo>
                  <a:cubicBezTo>
                    <a:pt x="13" y="206"/>
                    <a:pt x="12" y="209"/>
                    <a:pt x="16" y="212"/>
                  </a:cubicBezTo>
                  <a:cubicBezTo>
                    <a:pt x="19" y="215"/>
                    <a:pt x="20" y="216"/>
                    <a:pt x="18" y="220"/>
                  </a:cubicBezTo>
                  <a:cubicBezTo>
                    <a:pt x="17" y="223"/>
                    <a:pt x="21" y="222"/>
                    <a:pt x="21" y="225"/>
                  </a:cubicBezTo>
                  <a:cubicBezTo>
                    <a:pt x="22" y="227"/>
                    <a:pt x="20" y="232"/>
                    <a:pt x="22" y="234"/>
                  </a:cubicBezTo>
                  <a:cubicBezTo>
                    <a:pt x="23" y="236"/>
                    <a:pt x="25" y="234"/>
                    <a:pt x="31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9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6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6" y="209"/>
                  </a:cubicBezTo>
                  <a:cubicBezTo>
                    <a:pt x="67" y="205"/>
                    <a:pt x="65" y="206"/>
                    <a:pt x="62" y="210"/>
                  </a:cubicBezTo>
                  <a:cubicBezTo>
                    <a:pt x="58" y="214"/>
                    <a:pt x="60" y="206"/>
                    <a:pt x="61" y="203"/>
                  </a:cubicBezTo>
                  <a:cubicBezTo>
                    <a:pt x="63" y="199"/>
                    <a:pt x="63" y="189"/>
                    <a:pt x="63" y="187"/>
                  </a:cubicBezTo>
                  <a:cubicBezTo>
                    <a:pt x="64" y="185"/>
                    <a:pt x="65" y="182"/>
                    <a:pt x="70" y="181"/>
                  </a:cubicBezTo>
                  <a:cubicBezTo>
                    <a:pt x="75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7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1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4" y="112"/>
                    <a:pt x="83" y="107"/>
                    <a:pt x="88" y="105"/>
                  </a:cubicBezTo>
                  <a:cubicBezTo>
                    <a:pt x="92" y="103"/>
                    <a:pt x="93" y="102"/>
                    <a:pt x="99" y="99"/>
                  </a:cubicBezTo>
                  <a:cubicBezTo>
                    <a:pt x="105" y="96"/>
                    <a:pt x="115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20" y="67"/>
                  </a:cubicBezTo>
                  <a:cubicBezTo>
                    <a:pt x="123" y="66"/>
                    <a:pt x="125" y="64"/>
                    <a:pt x="127" y="62"/>
                  </a:cubicBezTo>
                  <a:cubicBezTo>
                    <a:pt x="130" y="59"/>
                    <a:pt x="133" y="62"/>
                    <a:pt x="140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6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3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6" name="Freeform 276"/>
            <p:cNvSpPr>
              <a:spLocks noEditPoints="1"/>
            </p:cNvSpPr>
            <p:nvPr userDrawn="1"/>
          </p:nvSpPr>
          <p:spPr bwMode="auto">
            <a:xfrm>
              <a:off x="7754249" y="2734839"/>
              <a:ext cx="156051" cy="76591"/>
            </a:xfrm>
            <a:custGeom>
              <a:avLst/>
              <a:gdLst>
                <a:gd name="T0" fmla="*/ 68 w 73"/>
                <a:gd name="T1" fmla="*/ 9 h 33"/>
                <a:gd name="T2" fmla="*/ 71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20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9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5 w 73"/>
                <a:gd name="T27" fmla="*/ 30 h 33"/>
                <a:gd name="T28" fmla="*/ 68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3 w 73"/>
                <a:gd name="T39" fmla="*/ 26 h 33"/>
                <a:gd name="T40" fmla="*/ 15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70" y="6"/>
                    <a:pt x="73" y="5"/>
                    <a:pt x="71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40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20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30" y="21"/>
                    <a:pt x="32" y="22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3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4" y="32"/>
                    <a:pt x="64" y="31"/>
                    <a:pt x="65" y="30"/>
                  </a:cubicBezTo>
                  <a:cubicBezTo>
                    <a:pt x="66" y="29"/>
                    <a:pt x="69" y="29"/>
                    <a:pt x="68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5" y="12"/>
                    <a:pt x="67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3" y="26"/>
                  </a:cubicBezTo>
                  <a:cubicBezTo>
                    <a:pt x="6" y="26"/>
                    <a:pt x="13" y="20"/>
                    <a:pt x="15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4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7" name="Freeform 277"/>
            <p:cNvSpPr>
              <a:spLocks/>
            </p:cNvSpPr>
            <p:nvPr userDrawn="1"/>
          </p:nvSpPr>
          <p:spPr bwMode="auto">
            <a:xfrm>
              <a:off x="8042857" y="4339598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5 w 94"/>
                <a:gd name="T13" fmla="*/ 16 h 106"/>
                <a:gd name="T14" fmla="*/ 51 w 94"/>
                <a:gd name="T15" fmla="*/ 14 h 106"/>
                <a:gd name="T16" fmla="*/ 38 w 94"/>
                <a:gd name="T17" fmla="*/ 7 h 106"/>
                <a:gd name="T18" fmla="*/ 26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3 w 94"/>
                <a:gd name="T25" fmla="*/ 7 h 106"/>
                <a:gd name="T26" fmla="*/ 1 w 94"/>
                <a:gd name="T27" fmla="*/ 8 h 106"/>
                <a:gd name="T28" fmla="*/ 7 w 94"/>
                <a:gd name="T29" fmla="*/ 13 h 106"/>
                <a:gd name="T30" fmla="*/ 8 w 94"/>
                <a:gd name="T31" fmla="*/ 21 h 106"/>
                <a:gd name="T32" fmla="*/ 13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1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4 w 94"/>
                <a:gd name="T49" fmla="*/ 93 h 106"/>
                <a:gd name="T50" fmla="*/ 63 w 94"/>
                <a:gd name="T51" fmla="*/ 106 h 106"/>
                <a:gd name="T52" fmla="*/ 75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4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2" y="7"/>
                    <a:pt x="76" y="8"/>
                    <a:pt x="72" y="11"/>
                  </a:cubicBezTo>
                  <a:cubicBezTo>
                    <a:pt x="68" y="13"/>
                    <a:pt x="66" y="17"/>
                    <a:pt x="65" y="16"/>
                  </a:cubicBezTo>
                  <a:cubicBezTo>
                    <a:pt x="63" y="15"/>
                    <a:pt x="54" y="14"/>
                    <a:pt x="51" y="14"/>
                  </a:cubicBezTo>
                  <a:cubicBezTo>
                    <a:pt x="49" y="14"/>
                    <a:pt x="40" y="9"/>
                    <a:pt x="38" y="7"/>
                  </a:cubicBezTo>
                  <a:cubicBezTo>
                    <a:pt x="35" y="5"/>
                    <a:pt x="28" y="6"/>
                    <a:pt x="26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8" y="0"/>
                    <a:pt x="15" y="0"/>
                    <a:pt x="12" y="1"/>
                  </a:cubicBezTo>
                  <a:cubicBezTo>
                    <a:pt x="9" y="1"/>
                    <a:pt x="3" y="5"/>
                    <a:pt x="3" y="7"/>
                  </a:cubicBezTo>
                  <a:cubicBezTo>
                    <a:pt x="3" y="7"/>
                    <a:pt x="2" y="8"/>
                    <a:pt x="1" y="8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1" y="53"/>
                  </a:cubicBezTo>
                  <a:cubicBezTo>
                    <a:pt x="5" y="54"/>
                    <a:pt x="9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3"/>
                    <a:pt x="53" y="100"/>
                    <a:pt x="63" y="106"/>
                  </a:cubicBezTo>
                  <a:cubicBezTo>
                    <a:pt x="67" y="96"/>
                    <a:pt x="73" y="85"/>
                    <a:pt x="75" y="83"/>
                  </a:cubicBezTo>
                  <a:cubicBezTo>
                    <a:pt x="77" y="79"/>
                    <a:pt x="80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9" y="73"/>
                    <a:pt x="89" y="72"/>
                    <a:pt x="89" y="72"/>
                  </a:cubicBezTo>
                  <a:cubicBezTo>
                    <a:pt x="84" y="63"/>
                    <a:pt x="84" y="63"/>
                    <a:pt x="84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8" name="Freeform 278"/>
            <p:cNvSpPr>
              <a:spLocks/>
            </p:cNvSpPr>
            <p:nvPr userDrawn="1"/>
          </p:nvSpPr>
          <p:spPr bwMode="auto">
            <a:xfrm>
              <a:off x="7933790" y="4357834"/>
              <a:ext cx="137593" cy="144064"/>
            </a:xfrm>
            <a:custGeom>
              <a:avLst/>
              <a:gdLst>
                <a:gd name="T0" fmla="*/ 59 w 64"/>
                <a:gd name="T1" fmla="*/ 13 h 62"/>
                <a:gd name="T2" fmla="*/ 58 w 64"/>
                <a:gd name="T3" fmla="*/ 5 h 62"/>
                <a:gd name="T4" fmla="*/ 52 w 64"/>
                <a:gd name="T5" fmla="*/ 0 h 62"/>
                <a:gd name="T6" fmla="*/ 48 w 64"/>
                <a:gd name="T7" fmla="*/ 4 h 62"/>
                <a:gd name="T8" fmla="*/ 41 w 64"/>
                <a:gd name="T9" fmla="*/ 4 h 62"/>
                <a:gd name="T10" fmla="*/ 33 w 64"/>
                <a:gd name="T11" fmla="*/ 7 h 62"/>
                <a:gd name="T12" fmla="*/ 25 w 64"/>
                <a:gd name="T13" fmla="*/ 5 h 62"/>
                <a:gd name="T14" fmla="*/ 17 w 64"/>
                <a:gd name="T15" fmla="*/ 7 h 62"/>
                <a:gd name="T16" fmla="*/ 15 w 64"/>
                <a:gd name="T17" fmla="*/ 16 h 62"/>
                <a:gd name="T18" fmla="*/ 19 w 64"/>
                <a:gd name="T19" fmla="*/ 22 h 62"/>
                <a:gd name="T20" fmla="*/ 16 w 64"/>
                <a:gd name="T21" fmla="*/ 27 h 62"/>
                <a:gd name="T22" fmla="*/ 11 w 64"/>
                <a:gd name="T23" fmla="*/ 30 h 62"/>
                <a:gd name="T24" fmla="*/ 7 w 64"/>
                <a:gd name="T25" fmla="*/ 36 h 62"/>
                <a:gd name="T26" fmla="*/ 4 w 64"/>
                <a:gd name="T27" fmla="*/ 44 h 62"/>
                <a:gd name="T28" fmla="*/ 2 w 64"/>
                <a:gd name="T29" fmla="*/ 53 h 62"/>
                <a:gd name="T30" fmla="*/ 0 w 64"/>
                <a:gd name="T31" fmla="*/ 61 h 62"/>
                <a:gd name="T32" fmla="*/ 6 w 64"/>
                <a:gd name="T33" fmla="*/ 60 h 62"/>
                <a:gd name="T34" fmla="*/ 18 w 64"/>
                <a:gd name="T35" fmla="*/ 57 h 62"/>
                <a:gd name="T36" fmla="*/ 27 w 64"/>
                <a:gd name="T37" fmla="*/ 56 h 62"/>
                <a:gd name="T38" fmla="*/ 36 w 64"/>
                <a:gd name="T39" fmla="*/ 45 h 62"/>
                <a:gd name="T40" fmla="*/ 52 w 64"/>
                <a:gd name="T41" fmla="*/ 45 h 62"/>
                <a:gd name="T42" fmla="*/ 55 w 64"/>
                <a:gd name="T43" fmla="*/ 38 h 62"/>
                <a:gd name="T44" fmla="*/ 63 w 64"/>
                <a:gd name="T45" fmla="*/ 25 h 62"/>
                <a:gd name="T46" fmla="*/ 64 w 64"/>
                <a:gd name="T47" fmla="*/ 17 h 62"/>
                <a:gd name="T48" fmla="*/ 59 w 64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62">
                  <a:moveTo>
                    <a:pt x="59" y="1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4" y="6"/>
                    <a:pt x="33" y="7"/>
                  </a:cubicBezTo>
                  <a:cubicBezTo>
                    <a:pt x="32" y="9"/>
                    <a:pt x="28" y="4"/>
                    <a:pt x="25" y="5"/>
                  </a:cubicBezTo>
                  <a:cubicBezTo>
                    <a:pt x="23" y="5"/>
                    <a:pt x="17" y="7"/>
                    <a:pt x="17" y="7"/>
                  </a:cubicBezTo>
                  <a:cubicBezTo>
                    <a:pt x="17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6" y="29"/>
                    <a:pt x="14" y="30"/>
                    <a:pt x="11" y="30"/>
                  </a:cubicBezTo>
                  <a:cubicBezTo>
                    <a:pt x="9" y="31"/>
                    <a:pt x="9" y="35"/>
                    <a:pt x="7" y="36"/>
                  </a:cubicBezTo>
                  <a:cubicBezTo>
                    <a:pt x="5" y="38"/>
                    <a:pt x="5" y="41"/>
                    <a:pt x="4" y="44"/>
                  </a:cubicBezTo>
                  <a:cubicBezTo>
                    <a:pt x="3" y="47"/>
                    <a:pt x="2" y="50"/>
                    <a:pt x="2" y="53"/>
                  </a:cubicBezTo>
                  <a:cubicBezTo>
                    <a:pt x="2" y="56"/>
                    <a:pt x="1" y="59"/>
                    <a:pt x="0" y="61"/>
                  </a:cubicBezTo>
                  <a:cubicBezTo>
                    <a:pt x="3" y="62"/>
                    <a:pt x="4" y="61"/>
                    <a:pt x="6" y="60"/>
                  </a:cubicBezTo>
                  <a:cubicBezTo>
                    <a:pt x="8" y="59"/>
                    <a:pt x="18" y="57"/>
                    <a:pt x="18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3" y="45"/>
                    <a:pt x="36" y="45"/>
                  </a:cubicBezTo>
                  <a:cubicBezTo>
                    <a:pt x="41" y="43"/>
                    <a:pt x="47" y="44"/>
                    <a:pt x="52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4" y="21"/>
                    <a:pt x="64" y="17"/>
                    <a:pt x="64" y="17"/>
                  </a:cubicBezTo>
                  <a:lnTo>
                    <a:pt x="59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9" name="Freeform 279"/>
            <p:cNvSpPr>
              <a:spLocks/>
            </p:cNvSpPr>
            <p:nvPr userDrawn="1"/>
          </p:nvSpPr>
          <p:spPr bwMode="auto">
            <a:xfrm>
              <a:off x="8606651" y="3221738"/>
              <a:ext cx="441303" cy="260774"/>
            </a:xfrm>
            <a:custGeom>
              <a:avLst/>
              <a:gdLst>
                <a:gd name="T0" fmla="*/ 201 w 206"/>
                <a:gd name="T1" fmla="*/ 63 h 112"/>
                <a:gd name="T2" fmla="*/ 185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1 w 206"/>
                <a:gd name="T17" fmla="*/ 45 h 112"/>
                <a:gd name="T18" fmla="*/ 118 w 206"/>
                <a:gd name="T19" fmla="*/ 34 h 112"/>
                <a:gd name="T20" fmla="*/ 109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9 w 206"/>
                <a:gd name="T31" fmla="*/ 17 h 112"/>
                <a:gd name="T32" fmla="*/ 37 w 206"/>
                <a:gd name="T33" fmla="*/ 1 h 112"/>
                <a:gd name="T34" fmla="*/ 33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5 w 206"/>
                <a:gd name="T51" fmla="*/ 42 h 112"/>
                <a:gd name="T52" fmla="*/ 29 w 206"/>
                <a:gd name="T53" fmla="*/ 40 h 112"/>
                <a:gd name="T54" fmla="*/ 38 w 206"/>
                <a:gd name="T55" fmla="*/ 42 h 112"/>
                <a:gd name="T56" fmla="*/ 47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90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6 w 206"/>
                <a:gd name="T73" fmla="*/ 100 h 112"/>
                <a:gd name="T74" fmla="*/ 126 w 206"/>
                <a:gd name="T75" fmla="*/ 107 h 112"/>
                <a:gd name="T76" fmla="*/ 128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7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5 w 206"/>
                <a:gd name="T101" fmla="*/ 70 h 112"/>
                <a:gd name="T102" fmla="*/ 196 w 206"/>
                <a:gd name="T103" fmla="*/ 68 h 112"/>
                <a:gd name="T104" fmla="*/ 201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1" y="63"/>
                  </a:moveTo>
                  <a:cubicBezTo>
                    <a:pt x="195" y="59"/>
                    <a:pt x="186" y="53"/>
                    <a:pt x="185" y="56"/>
                  </a:cubicBezTo>
                  <a:cubicBezTo>
                    <a:pt x="184" y="59"/>
                    <a:pt x="178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8" y="59"/>
                    <a:pt x="127" y="56"/>
                  </a:cubicBezTo>
                  <a:cubicBezTo>
                    <a:pt x="127" y="52"/>
                    <a:pt x="121" y="48"/>
                    <a:pt x="121" y="45"/>
                  </a:cubicBezTo>
                  <a:cubicBezTo>
                    <a:pt x="120" y="41"/>
                    <a:pt x="122" y="35"/>
                    <a:pt x="118" y="34"/>
                  </a:cubicBezTo>
                  <a:cubicBezTo>
                    <a:pt x="114" y="33"/>
                    <a:pt x="112" y="28"/>
                    <a:pt x="109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5" y="17"/>
                    <a:pt x="53" y="19"/>
                  </a:cubicBezTo>
                  <a:cubicBezTo>
                    <a:pt x="44" y="25"/>
                    <a:pt x="36" y="24"/>
                    <a:pt x="39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3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" y="57"/>
                    <a:pt x="6" y="57"/>
                    <a:pt x="8" y="57"/>
                  </a:cubicBezTo>
                  <a:cubicBezTo>
                    <a:pt x="13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4" y="42"/>
                    <a:pt x="25" y="42"/>
                  </a:cubicBezTo>
                  <a:cubicBezTo>
                    <a:pt x="26" y="42"/>
                    <a:pt x="28" y="41"/>
                    <a:pt x="29" y="40"/>
                  </a:cubicBezTo>
                  <a:cubicBezTo>
                    <a:pt x="30" y="38"/>
                    <a:pt x="36" y="40"/>
                    <a:pt x="38" y="42"/>
                  </a:cubicBezTo>
                  <a:cubicBezTo>
                    <a:pt x="39" y="43"/>
                    <a:pt x="44" y="44"/>
                    <a:pt x="47" y="45"/>
                  </a:cubicBezTo>
                  <a:cubicBezTo>
                    <a:pt x="50" y="45"/>
                    <a:pt x="51" y="54"/>
                    <a:pt x="51" y="56"/>
                  </a:cubicBezTo>
                  <a:cubicBezTo>
                    <a:pt x="51" y="58"/>
                    <a:pt x="66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8" y="79"/>
                    <a:pt x="90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3" y="97"/>
                    <a:pt x="115" y="97"/>
                  </a:cubicBezTo>
                  <a:cubicBezTo>
                    <a:pt x="118" y="96"/>
                    <a:pt x="126" y="100"/>
                    <a:pt x="126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8" y="107"/>
                  </a:cubicBezTo>
                  <a:cubicBezTo>
                    <a:pt x="132" y="106"/>
                    <a:pt x="134" y="110"/>
                    <a:pt x="137" y="110"/>
                  </a:cubicBezTo>
                  <a:cubicBezTo>
                    <a:pt x="139" y="110"/>
                    <a:pt x="140" y="111"/>
                    <a:pt x="142" y="112"/>
                  </a:cubicBezTo>
                  <a:cubicBezTo>
                    <a:pt x="142" y="106"/>
                    <a:pt x="144" y="102"/>
                    <a:pt x="147" y="101"/>
                  </a:cubicBezTo>
                  <a:cubicBezTo>
                    <a:pt x="150" y="98"/>
                    <a:pt x="145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9" y="80"/>
                    <a:pt x="146" y="80"/>
                    <a:pt x="149" y="79"/>
                  </a:cubicBezTo>
                  <a:cubicBezTo>
                    <a:pt x="152" y="78"/>
                    <a:pt x="150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5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3" y="70"/>
                    <a:pt x="171" y="72"/>
                  </a:cubicBezTo>
                  <a:cubicBezTo>
                    <a:pt x="176" y="72"/>
                    <a:pt x="183" y="71"/>
                    <a:pt x="185" y="70"/>
                  </a:cubicBezTo>
                  <a:cubicBezTo>
                    <a:pt x="186" y="68"/>
                    <a:pt x="193" y="73"/>
                    <a:pt x="196" y="68"/>
                  </a:cubicBezTo>
                  <a:cubicBezTo>
                    <a:pt x="198" y="64"/>
                    <a:pt x="206" y="67"/>
                    <a:pt x="201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0" name="Freeform 280"/>
            <p:cNvSpPr>
              <a:spLocks noEditPoints="1"/>
            </p:cNvSpPr>
            <p:nvPr userDrawn="1"/>
          </p:nvSpPr>
          <p:spPr bwMode="auto">
            <a:xfrm>
              <a:off x="7338115" y="1764689"/>
              <a:ext cx="647692" cy="1030329"/>
            </a:xfrm>
            <a:custGeom>
              <a:avLst/>
              <a:gdLst>
                <a:gd name="T0" fmla="*/ 286 w 302"/>
                <a:gd name="T1" fmla="*/ 231 h 442"/>
                <a:gd name="T2" fmla="*/ 287 w 302"/>
                <a:gd name="T3" fmla="*/ 218 h 442"/>
                <a:gd name="T4" fmla="*/ 270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9 w 302"/>
                <a:gd name="T17" fmla="*/ 228 h 442"/>
                <a:gd name="T18" fmla="*/ 180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6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8 w 302"/>
                <a:gd name="T41" fmla="*/ 345 h 442"/>
                <a:gd name="T42" fmla="*/ 38 w 302"/>
                <a:gd name="T43" fmla="*/ 358 h 442"/>
                <a:gd name="T44" fmla="*/ 17 w 302"/>
                <a:gd name="T45" fmla="*/ 370 h 442"/>
                <a:gd name="T46" fmla="*/ 6 w 302"/>
                <a:gd name="T47" fmla="*/ 387 h 442"/>
                <a:gd name="T48" fmla="*/ 3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1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6 w 302"/>
                <a:gd name="T69" fmla="*/ 276 h 442"/>
                <a:gd name="T70" fmla="*/ 168 w 302"/>
                <a:gd name="T71" fmla="*/ 261 h 442"/>
                <a:gd name="T72" fmla="*/ 192 w 302"/>
                <a:gd name="T73" fmla="*/ 247 h 442"/>
                <a:gd name="T74" fmla="*/ 233 w 302"/>
                <a:gd name="T75" fmla="*/ 258 h 442"/>
                <a:gd name="T76" fmla="*/ 259 w 302"/>
                <a:gd name="T77" fmla="*/ 233 h 442"/>
                <a:gd name="T78" fmla="*/ 286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4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8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6 w 302"/>
                <a:gd name="T103" fmla="*/ 24 h 442"/>
                <a:gd name="T104" fmla="*/ 131 w 302"/>
                <a:gd name="T105" fmla="*/ 11 h 442"/>
                <a:gd name="T106" fmla="*/ 121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4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3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8" y="233"/>
                    <a:pt x="280" y="232"/>
                    <a:pt x="280" y="230"/>
                  </a:cubicBezTo>
                  <a:cubicBezTo>
                    <a:pt x="279" y="229"/>
                    <a:pt x="283" y="229"/>
                    <a:pt x="286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7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7" y="218"/>
                  </a:cubicBezTo>
                  <a:cubicBezTo>
                    <a:pt x="283" y="218"/>
                    <a:pt x="283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70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9" y="209"/>
                    <a:pt x="256" y="214"/>
                    <a:pt x="258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4" y="219"/>
                  </a:cubicBezTo>
                  <a:cubicBezTo>
                    <a:pt x="239" y="224"/>
                    <a:pt x="235" y="228"/>
                    <a:pt x="232" y="229"/>
                  </a:cubicBezTo>
                  <a:cubicBezTo>
                    <a:pt x="230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1" y="209"/>
                  </a:cubicBezTo>
                  <a:cubicBezTo>
                    <a:pt x="236" y="208"/>
                    <a:pt x="236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6" y="220"/>
                    <a:pt x="223" y="222"/>
                    <a:pt x="221" y="219"/>
                  </a:cubicBezTo>
                  <a:cubicBezTo>
                    <a:pt x="220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3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3" y="226"/>
                    <a:pt x="204" y="221"/>
                    <a:pt x="207" y="221"/>
                  </a:cubicBezTo>
                  <a:cubicBezTo>
                    <a:pt x="211" y="221"/>
                    <a:pt x="214" y="216"/>
                    <a:pt x="214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6" y="218"/>
                    <a:pt x="196" y="223"/>
                    <a:pt x="201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9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1" y="231"/>
                    <a:pt x="190" y="232"/>
                  </a:cubicBezTo>
                  <a:cubicBezTo>
                    <a:pt x="189" y="233"/>
                    <a:pt x="184" y="232"/>
                    <a:pt x="183" y="229"/>
                  </a:cubicBezTo>
                  <a:cubicBezTo>
                    <a:pt x="183" y="226"/>
                    <a:pt x="175" y="230"/>
                    <a:pt x="180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70" y="226"/>
                    <a:pt x="167" y="229"/>
                    <a:pt x="163" y="230"/>
                  </a:cubicBezTo>
                  <a:cubicBezTo>
                    <a:pt x="159" y="230"/>
                    <a:pt x="157" y="230"/>
                    <a:pt x="160" y="233"/>
                  </a:cubicBezTo>
                  <a:cubicBezTo>
                    <a:pt x="162" y="235"/>
                    <a:pt x="162" y="238"/>
                    <a:pt x="159" y="238"/>
                  </a:cubicBezTo>
                  <a:cubicBezTo>
                    <a:pt x="156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1" y="241"/>
                  </a:cubicBezTo>
                  <a:cubicBezTo>
                    <a:pt x="150" y="238"/>
                    <a:pt x="144" y="239"/>
                    <a:pt x="143" y="242"/>
                  </a:cubicBezTo>
                  <a:cubicBezTo>
                    <a:pt x="141" y="244"/>
                    <a:pt x="136" y="246"/>
                    <a:pt x="137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6" y="252"/>
                  </a:cubicBezTo>
                  <a:cubicBezTo>
                    <a:pt x="147" y="254"/>
                    <a:pt x="147" y="257"/>
                    <a:pt x="145" y="255"/>
                  </a:cubicBezTo>
                  <a:cubicBezTo>
                    <a:pt x="142" y="253"/>
                    <a:pt x="139" y="252"/>
                    <a:pt x="139" y="256"/>
                  </a:cubicBezTo>
                  <a:cubicBezTo>
                    <a:pt x="138" y="259"/>
                    <a:pt x="136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2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4" y="255"/>
                    <a:pt x="116" y="257"/>
                  </a:cubicBezTo>
                  <a:cubicBezTo>
                    <a:pt x="117" y="259"/>
                    <a:pt x="112" y="260"/>
                    <a:pt x="111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7" y="263"/>
                    <a:pt x="131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7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8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1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7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8" y="315"/>
                  </a:cubicBezTo>
                  <a:cubicBezTo>
                    <a:pt x="85" y="317"/>
                    <a:pt x="88" y="320"/>
                    <a:pt x="88" y="323"/>
                  </a:cubicBezTo>
                  <a:cubicBezTo>
                    <a:pt x="88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1" y="327"/>
                    <a:pt x="76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2" y="345"/>
                    <a:pt x="58" y="345"/>
                  </a:cubicBezTo>
                  <a:cubicBezTo>
                    <a:pt x="53" y="345"/>
                    <a:pt x="55" y="351"/>
                    <a:pt x="52" y="353"/>
                  </a:cubicBezTo>
                  <a:cubicBezTo>
                    <a:pt x="49" y="355"/>
                    <a:pt x="50" y="349"/>
                    <a:pt x="46" y="348"/>
                  </a:cubicBezTo>
                  <a:cubicBezTo>
                    <a:pt x="41" y="348"/>
                    <a:pt x="42" y="351"/>
                    <a:pt x="44" y="355"/>
                  </a:cubicBezTo>
                  <a:cubicBezTo>
                    <a:pt x="47" y="358"/>
                    <a:pt x="40" y="355"/>
                    <a:pt x="38" y="358"/>
                  </a:cubicBezTo>
                  <a:cubicBezTo>
                    <a:pt x="35" y="361"/>
                    <a:pt x="28" y="360"/>
                    <a:pt x="27" y="362"/>
                  </a:cubicBezTo>
                  <a:cubicBezTo>
                    <a:pt x="25" y="364"/>
                    <a:pt x="32" y="364"/>
                    <a:pt x="33" y="366"/>
                  </a:cubicBezTo>
                  <a:cubicBezTo>
                    <a:pt x="34" y="368"/>
                    <a:pt x="27" y="367"/>
                    <a:pt x="23" y="367"/>
                  </a:cubicBezTo>
                  <a:cubicBezTo>
                    <a:pt x="19" y="366"/>
                    <a:pt x="20" y="371"/>
                    <a:pt x="17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4" y="378"/>
                    <a:pt x="9" y="378"/>
                    <a:pt x="7" y="376"/>
                  </a:cubicBezTo>
                  <a:cubicBezTo>
                    <a:pt x="5" y="375"/>
                    <a:pt x="2" y="379"/>
                    <a:pt x="2" y="381"/>
                  </a:cubicBezTo>
                  <a:cubicBezTo>
                    <a:pt x="1" y="384"/>
                    <a:pt x="6" y="385"/>
                    <a:pt x="6" y="387"/>
                  </a:cubicBezTo>
                  <a:cubicBezTo>
                    <a:pt x="6" y="388"/>
                    <a:pt x="2" y="390"/>
                    <a:pt x="5" y="391"/>
                  </a:cubicBezTo>
                  <a:cubicBezTo>
                    <a:pt x="8" y="391"/>
                    <a:pt x="6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6" y="402"/>
                    <a:pt x="0" y="403"/>
                    <a:pt x="3" y="406"/>
                  </a:cubicBezTo>
                  <a:cubicBezTo>
                    <a:pt x="5" y="410"/>
                    <a:pt x="7" y="405"/>
                    <a:pt x="9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1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4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7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1" y="426"/>
                    <a:pt x="8" y="429"/>
                  </a:cubicBezTo>
                  <a:cubicBezTo>
                    <a:pt x="6" y="432"/>
                    <a:pt x="17" y="437"/>
                    <a:pt x="21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8" y="424"/>
                    <a:pt x="62" y="427"/>
                    <a:pt x="64" y="425"/>
                  </a:cubicBezTo>
                  <a:cubicBezTo>
                    <a:pt x="67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2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3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90" y="400"/>
                  </a:cubicBezTo>
                  <a:cubicBezTo>
                    <a:pt x="88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4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4" y="366"/>
                    <a:pt x="88" y="363"/>
                    <a:pt x="86" y="360"/>
                  </a:cubicBezTo>
                  <a:cubicBezTo>
                    <a:pt x="85" y="357"/>
                    <a:pt x="84" y="354"/>
                    <a:pt x="88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9" y="338"/>
                    <a:pt x="109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5" y="302"/>
                    <a:pt x="122" y="299"/>
                    <a:pt x="124" y="298"/>
                  </a:cubicBezTo>
                  <a:cubicBezTo>
                    <a:pt x="125" y="296"/>
                    <a:pt x="127" y="291"/>
                    <a:pt x="130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1" y="282"/>
                    <a:pt x="136" y="280"/>
                    <a:pt x="136" y="276"/>
                  </a:cubicBezTo>
                  <a:cubicBezTo>
                    <a:pt x="136" y="273"/>
                    <a:pt x="141" y="270"/>
                    <a:pt x="145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2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4" y="252"/>
                    <a:pt x="184" y="252"/>
                  </a:cubicBezTo>
                  <a:cubicBezTo>
                    <a:pt x="186" y="248"/>
                    <a:pt x="189" y="246"/>
                    <a:pt x="192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3" y="257"/>
                    <a:pt x="226" y="256"/>
                  </a:cubicBezTo>
                  <a:cubicBezTo>
                    <a:pt x="229" y="255"/>
                    <a:pt x="229" y="262"/>
                    <a:pt x="233" y="258"/>
                  </a:cubicBezTo>
                  <a:cubicBezTo>
                    <a:pt x="236" y="254"/>
                    <a:pt x="232" y="251"/>
                    <a:pt x="238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9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80" y="237"/>
                    <a:pt x="280" y="240"/>
                  </a:cubicBezTo>
                  <a:cubicBezTo>
                    <a:pt x="281" y="242"/>
                    <a:pt x="280" y="244"/>
                    <a:pt x="280" y="246"/>
                  </a:cubicBezTo>
                  <a:cubicBezTo>
                    <a:pt x="282" y="245"/>
                    <a:pt x="284" y="244"/>
                    <a:pt x="286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3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6" y="47"/>
                    <a:pt x="85" y="51"/>
                    <a:pt x="89" y="54"/>
                  </a:cubicBezTo>
                  <a:cubicBezTo>
                    <a:pt x="93" y="57"/>
                    <a:pt x="102" y="57"/>
                    <a:pt x="106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7" y="47"/>
                    <a:pt x="114" y="43"/>
                    <a:pt x="118" y="42"/>
                  </a:cubicBezTo>
                  <a:cubicBezTo>
                    <a:pt x="122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4" y="43"/>
                    <a:pt x="135" y="47"/>
                    <a:pt x="134" y="51"/>
                  </a:cubicBezTo>
                  <a:cubicBezTo>
                    <a:pt x="133" y="55"/>
                    <a:pt x="123" y="53"/>
                    <a:pt x="120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7" y="67"/>
                    <a:pt x="106" y="68"/>
                    <a:pt x="112" y="66"/>
                  </a:cubicBezTo>
                  <a:cubicBezTo>
                    <a:pt x="118" y="65"/>
                    <a:pt x="131" y="65"/>
                    <a:pt x="135" y="65"/>
                  </a:cubicBezTo>
                  <a:cubicBezTo>
                    <a:pt x="140" y="66"/>
                    <a:pt x="132" y="68"/>
                    <a:pt x="125" y="68"/>
                  </a:cubicBezTo>
                  <a:cubicBezTo>
                    <a:pt x="117" y="68"/>
                    <a:pt x="114" y="70"/>
                    <a:pt x="115" y="72"/>
                  </a:cubicBezTo>
                  <a:cubicBezTo>
                    <a:pt x="115" y="74"/>
                    <a:pt x="104" y="70"/>
                    <a:pt x="103" y="74"/>
                  </a:cubicBezTo>
                  <a:cubicBezTo>
                    <a:pt x="103" y="78"/>
                    <a:pt x="114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2" y="87"/>
                    <a:pt x="121" y="88"/>
                  </a:cubicBezTo>
                  <a:cubicBezTo>
                    <a:pt x="119" y="89"/>
                    <a:pt x="129" y="91"/>
                    <a:pt x="130" y="93"/>
                  </a:cubicBezTo>
                  <a:cubicBezTo>
                    <a:pt x="132" y="96"/>
                    <a:pt x="138" y="94"/>
                    <a:pt x="138" y="91"/>
                  </a:cubicBezTo>
                  <a:cubicBezTo>
                    <a:pt x="138" y="87"/>
                    <a:pt x="144" y="74"/>
                    <a:pt x="151" y="72"/>
                  </a:cubicBezTo>
                  <a:cubicBezTo>
                    <a:pt x="159" y="69"/>
                    <a:pt x="155" y="67"/>
                    <a:pt x="156" y="63"/>
                  </a:cubicBezTo>
                  <a:cubicBezTo>
                    <a:pt x="157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2" y="48"/>
                  </a:cubicBezTo>
                  <a:cubicBezTo>
                    <a:pt x="176" y="48"/>
                    <a:pt x="179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1" y="75"/>
                    <a:pt x="187" y="76"/>
                    <a:pt x="197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4" y="76"/>
                    <a:pt x="218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8" y="63"/>
                    <a:pt x="223" y="62"/>
                    <a:pt x="220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3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3" y="52"/>
                    <a:pt x="196" y="48"/>
                    <a:pt x="192" y="48"/>
                  </a:cubicBezTo>
                  <a:cubicBezTo>
                    <a:pt x="189" y="48"/>
                    <a:pt x="190" y="44"/>
                    <a:pt x="190" y="42"/>
                  </a:cubicBezTo>
                  <a:cubicBezTo>
                    <a:pt x="190" y="39"/>
                    <a:pt x="180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9" y="26"/>
                    <a:pt x="156" y="24"/>
                  </a:cubicBezTo>
                  <a:cubicBezTo>
                    <a:pt x="153" y="22"/>
                    <a:pt x="148" y="28"/>
                    <a:pt x="146" y="28"/>
                  </a:cubicBezTo>
                  <a:cubicBezTo>
                    <a:pt x="144" y="27"/>
                    <a:pt x="148" y="23"/>
                    <a:pt x="149" y="20"/>
                  </a:cubicBezTo>
                  <a:cubicBezTo>
                    <a:pt x="151" y="17"/>
                    <a:pt x="138" y="13"/>
                    <a:pt x="137" y="16"/>
                  </a:cubicBezTo>
                  <a:cubicBezTo>
                    <a:pt x="136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6" y="17"/>
                    <a:pt x="123" y="19"/>
                    <a:pt x="126" y="21"/>
                  </a:cubicBezTo>
                  <a:cubicBezTo>
                    <a:pt x="130" y="24"/>
                    <a:pt x="134" y="36"/>
                    <a:pt x="134" y="38"/>
                  </a:cubicBezTo>
                  <a:cubicBezTo>
                    <a:pt x="133" y="40"/>
                    <a:pt x="121" y="29"/>
                    <a:pt x="121" y="24"/>
                  </a:cubicBezTo>
                  <a:cubicBezTo>
                    <a:pt x="120" y="19"/>
                    <a:pt x="114" y="15"/>
                    <a:pt x="113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9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3" y="15"/>
                    <a:pt x="99" y="17"/>
                  </a:cubicBezTo>
                  <a:cubicBezTo>
                    <a:pt x="96" y="19"/>
                    <a:pt x="92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8" y="17"/>
                    <a:pt x="74" y="23"/>
                    <a:pt x="72" y="22"/>
                  </a:cubicBezTo>
                  <a:cubicBezTo>
                    <a:pt x="69" y="21"/>
                    <a:pt x="68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7" y="52"/>
                    <a:pt x="79" y="56"/>
                    <a:pt x="82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1" y="43"/>
                    <a:pt x="71" y="40"/>
                    <a:pt x="66" y="41"/>
                  </a:cubicBezTo>
                  <a:cubicBezTo>
                    <a:pt x="62" y="42"/>
                    <a:pt x="70" y="50"/>
                    <a:pt x="73" y="51"/>
                  </a:cubicBezTo>
                  <a:close/>
                  <a:moveTo>
                    <a:pt x="156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3" y="15"/>
                    <a:pt x="197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4" y="28"/>
                    <a:pt x="198" y="30"/>
                    <a:pt x="200" y="28"/>
                  </a:cubicBezTo>
                  <a:cubicBezTo>
                    <a:pt x="202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2" y="27"/>
                    <a:pt x="242" y="24"/>
                  </a:cubicBezTo>
                  <a:cubicBezTo>
                    <a:pt x="242" y="20"/>
                    <a:pt x="260" y="17"/>
                    <a:pt x="258" y="11"/>
                  </a:cubicBezTo>
                  <a:cubicBezTo>
                    <a:pt x="257" y="6"/>
                    <a:pt x="240" y="10"/>
                    <a:pt x="235" y="7"/>
                  </a:cubicBezTo>
                  <a:cubicBezTo>
                    <a:pt x="230" y="5"/>
                    <a:pt x="220" y="2"/>
                    <a:pt x="218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10" y="7"/>
                    <a:pt x="212" y="0"/>
                    <a:pt x="205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4" y="11"/>
                    <a:pt x="193" y="7"/>
                  </a:cubicBezTo>
                  <a:cubicBezTo>
                    <a:pt x="193" y="4"/>
                    <a:pt x="185" y="11"/>
                    <a:pt x="184" y="7"/>
                  </a:cubicBezTo>
                  <a:cubicBezTo>
                    <a:pt x="183" y="3"/>
                    <a:pt x="173" y="0"/>
                    <a:pt x="171" y="0"/>
                  </a:cubicBezTo>
                  <a:cubicBezTo>
                    <a:pt x="169" y="1"/>
                    <a:pt x="173" y="3"/>
                    <a:pt x="172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5" y="3"/>
                  </a:cubicBezTo>
                  <a:cubicBezTo>
                    <a:pt x="151" y="3"/>
                    <a:pt x="152" y="7"/>
                    <a:pt x="150" y="7"/>
                  </a:cubicBezTo>
                  <a:cubicBezTo>
                    <a:pt x="147" y="7"/>
                    <a:pt x="153" y="10"/>
                    <a:pt x="156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1" name="Freeform 281"/>
            <p:cNvSpPr>
              <a:spLocks/>
            </p:cNvSpPr>
            <p:nvPr userDrawn="1"/>
          </p:nvSpPr>
          <p:spPr bwMode="auto">
            <a:xfrm>
              <a:off x="11907194" y="2588952"/>
              <a:ext cx="83898" cy="29177"/>
            </a:xfrm>
            <a:custGeom>
              <a:avLst/>
              <a:gdLst>
                <a:gd name="T0" fmla="*/ 17 w 39"/>
                <a:gd name="T1" fmla="*/ 2 h 13"/>
                <a:gd name="T2" fmla="*/ 3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7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7" y="2"/>
                  </a:moveTo>
                  <a:cubicBezTo>
                    <a:pt x="15" y="3"/>
                    <a:pt x="0" y="2"/>
                    <a:pt x="3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0" y="13"/>
                    <a:pt x="39" y="11"/>
                    <a:pt x="39" y="8"/>
                  </a:cubicBezTo>
                  <a:cubicBezTo>
                    <a:pt x="39" y="6"/>
                    <a:pt x="20" y="0"/>
                    <a:pt x="17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2" name="Freeform 282"/>
            <p:cNvSpPr>
              <a:spLocks noEditPoints="1"/>
            </p:cNvSpPr>
            <p:nvPr userDrawn="1"/>
          </p:nvSpPr>
          <p:spPr bwMode="auto">
            <a:xfrm>
              <a:off x="10425558" y="3225385"/>
              <a:ext cx="429557" cy="432191"/>
            </a:xfrm>
            <a:custGeom>
              <a:avLst/>
              <a:gdLst>
                <a:gd name="T0" fmla="*/ 177 w 200"/>
                <a:gd name="T1" fmla="*/ 23 h 186"/>
                <a:gd name="T2" fmla="*/ 144 w 200"/>
                <a:gd name="T3" fmla="*/ 9 h 186"/>
                <a:gd name="T4" fmla="*/ 140 w 200"/>
                <a:gd name="T5" fmla="*/ 30 h 186"/>
                <a:gd name="T6" fmla="*/ 125 w 200"/>
                <a:gd name="T7" fmla="*/ 40 h 186"/>
                <a:gd name="T8" fmla="*/ 123 w 200"/>
                <a:gd name="T9" fmla="*/ 55 h 186"/>
                <a:gd name="T10" fmla="*/ 135 w 200"/>
                <a:gd name="T11" fmla="*/ 51 h 186"/>
                <a:gd name="T12" fmla="*/ 138 w 200"/>
                <a:gd name="T13" fmla="*/ 42 h 186"/>
                <a:gd name="T14" fmla="*/ 163 w 200"/>
                <a:gd name="T15" fmla="*/ 43 h 186"/>
                <a:gd name="T16" fmla="*/ 186 w 200"/>
                <a:gd name="T17" fmla="*/ 31 h 186"/>
                <a:gd name="T18" fmla="*/ 188 w 200"/>
                <a:gd name="T19" fmla="*/ 20 h 186"/>
                <a:gd name="T20" fmla="*/ 123 w 200"/>
                <a:gd name="T21" fmla="*/ 78 h 186"/>
                <a:gd name="T22" fmla="*/ 110 w 200"/>
                <a:gd name="T23" fmla="*/ 103 h 186"/>
                <a:gd name="T24" fmla="*/ 92 w 200"/>
                <a:gd name="T25" fmla="*/ 108 h 186"/>
                <a:gd name="T26" fmla="*/ 76 w 200"/>
                <a:gd name="T27" fmla="*/ 127 h 186"/>
                <a:gd name="T28" fmla="*/ 54 w 200"/>
                <a:gd name="T29" fmla="*/ 131 h 186"/>
                <a:gd name="T30" fmla="*/ 19 w 200"/>
                <a:gd name="T31" fmla="*/ 144 h 186"/>
                <a:gd name="T32" fmla="*/ 32 w 200"/>
                <a:gd name="T33" fmla="*/ 148 h 186"/>
                <a:gd name="T34" fmla="*/ 66 w 200"/>
                <a:gd name="T35" fmla="*/ 151 h 186"/>
                <a:gd name="T36" fmla="*/ 84 w 200"/>
                <a:gd name="T37" fmla="*/ 143 h 186"/>
                <a:gd name="T38" fmla="*/ 102 w 200"/>
                <a:gd name="T39" fmla="*/ 140 h 186"/>
                <a:gd name="T40" fmla="*/ 118 w 200"/>
                <a:gd name="T41" fmla="*/ 134 h 186"/>
                <a:gd name="T42" fmla="*/ 132 w 200"/>
                <a:gd name="T43" fmla="*/ 117 h 186"/>
                <a:gd name="T44" fmla="*/ 145 w 200"/>
                <a:gd name="T45" fmla="*/ 89 h 186"/>
                <a:gd name="T46" fmla="*/ 125 w 200"/>
                <a:gd name="T47" fmla="*/ 64 h 186"/>
                <a:gd name="T48" fmla="*/ 38 w 200"/>
                <a:gd name="T49" fmla="*/ 150 h 186"/>
                <a:gd name="T50" fmla="*/ 43 w 200"/>
                <a:gd name="T51" fmla="*/ 162 h 186"/>
                <a:gd name="T52" fmla="*/ 61 w 200"/>
                <a:gd name="T53" fmla="*/ 148 h 186"/>
                <a:gd name="T54" fmla="*/ 25 w 200"/>
                <a:gd name="T55" fmla="*/ 160 h 186"/>
                <a:gd name="T56" fmla="*/ 7 w 200"/>
                <a:gd name="T57" fmla="*/ 156 h 186"/>
                <a:gd name="T58" fmla="*/ 9 w 200"/>
                <a:gd name="T59" fmla="*/ 161 h 186"/>
                <a:gd name="T60" fmla="*/ 15 w 200"/>
                <a:gd name="T61" fmla="*/ 185 h 186"/>
                <a:gd name="T62" fmla="*/ 25 w 200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0" h="186">
                  <a:moveTo>
                    <a:pt x="188" y="20"/>
                  </a:moveTo>
                  <a:cubicBezTo>
                    <a:pt x="186" y="17"/>
                    <a:pt x="182" y="22"/>
                    <a:pt x="177" y="23"/>
                  </a:cubicBezTo>
                  <a:cubicBezTo>
                    <a:pt x="172" y="24"/>
                    <a:pt x="155" y="11"/>
                    <a:pt x="151" y="6"/>
                  </a:cubicBezTo>
                  <a:cubicBezTo>
                    <a:pt x="147" y="0"/>
                    <a:pt x="140" y="5"/>
                    <a:pt x="144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40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6" y="34"/>
                    <a:pt x="130" y="38"/>
                    <a:pt x="125" y="40"/>
                  </a:cubicBezTo>
                  <a:cubicBezTo>
                    <a:pt x="121" y="42"/>
                    <a:pt x="121" y="45"/>
                    <a:pt x="123" y="46"/>
                  </a:cubicBezTo>
                  <a:cubicBezTo>
                    <a:pt x="126" y="47"/>
                    <a:pt x="124" y="52"/>
                    <a:pt x="123" y="55"/>
                  </a:cubicBezTo>
                  <a:cubicBezTo>
                    <a:pt x="123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1" y="42"/>
                    <a:pt x="156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200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2" y="66"/>
                    <a:pt x="119" y="76"/>
                    <a:pt x="123" y="78"/>
                  </a:cubicBezTo>
                  <a:cubicBezTo>
                    <a:pt x="127" y="81"/>
                    <a:pt x="117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2" y="108"/>
                  </a:cubicBezTo>
                  <a:cubicBezTo>
                    <a:pt x="93" y="105"/>
                    <a:pt x="83" y="109"/>
                    <a:pt x="83" y="116"/>
                  </a:cubicBezTo>
                  <a:cubicBezTo>
                    <a:pt x="83" y="123"/>
                    <a:pt x="73" y="124"/>
                    <a:pt x="76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2" y="128"/>
                    <a:pt x="37" y="132"/>
                  </a:cubicBezTo>
                  <a:cubicBezTo>
                    <a:pt x="33" y="136"/>
                    <a:pt x="25" y="143"/>
                    <a:pt x="19" y="144"/>
                  </a:cubicBezTo>
                  <a:cubicBezTo>
                    <a:pt x="13" y="145"/>
                    <a:pt x="17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2" y="141"/>
                    <a:pt x="65" y="146"/>
                    <a:pt x="66" y="151"/>
                  </a:cubicBezTo>
                  <a:cubicBezTo>
                    <a:pt x="67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5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6" y="135"/>
                    <a:pt x="107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5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5" y="114"/>
                    <a:pt x="137" y="106"/>
                    <a:pt x="135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40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4" y="149"/>
                    <a:pt x="38" y="150"/>
                  </a:cubicBezTo>
                  <a:cubicBezTo>
                    <a:pt x="33" y="151"/>
                    <a:pt x="32" y="163"/>
                    <a:pt x="36" y="164"/>
                  </a:cubicBezTo>
                  <a:cubicBezTo>
                    <a:pt x="40" y="165"/>
                    <a:pt x="42" y="165"/>
                    <a:pt x="43" y="162"/>
                  </a:cubicBezTo>
                  <a:cubicBezTo>
                    <a:pt x="44" y="158"/>
                    <a:pt x="50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1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7" y="156"/>
                  </a:cubicBezTo>
                  <a:cubicBezTo>
                    <a:pt x="2" y="160"/>
                    <a:pt x="0" y="161"/>
                    <a:pt x="2" y="164"/>
                  </a:cubicBezTo>
                  <a:cubicBezTo>
                    <a:pt x="4" y="168"/>
                    <a:pt x="7" y="164"/>
                    <a:pt x="9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1" y="186"/>
                    <a:pt x="15" y="185"/>
                  </a:cubicBezTo>
                  <a:cubicBezTo>
                    <a:pt x="18" y="184"/>
                    <a:pt x="23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3" name="Freeform 283"/>
            <p:cNvSpPr>
              <a:spLocks noEditPoints="1"/>
            </p:cNvSpPr>
            <p:nvPr userDrawn="1"/>
          </p:nvSpPr>
          <p:spPr bwMode="auto">
            <a:xfrm>
              <a:off x="9059700" y="2962788"/>
              <a:ext cx="1501773" cy="1046740"/>
            </a:xfrm>
            <a:custGeom>
              <a:avLst/>
              <a:gdLst>
                <a:gd name="T0" fmla="*/ 666 w 701"/>
                <a:gd name="T1" fmla="*/ 84 h 449"/>
                <a:gd name="T2" fmla="*/ 632 w 701"/>
                <a:gd name="T3" fmla="*/ 60 h 449"/>
                <a:gd name="T4" fmla="*/ 603 w 701"/>
                <a:gd name="T5" fmla="*/ 25 h 449"/>
                <a:gd name="T6" fmla="*/ 563 w 701"/>
                <a:gd name="T7" fmla="*/ 1 h 449"/>
                <a:gd name="T8" fmla="*/ 536 w 701"/>
                <a:gd name="T9" fmla="*/ 20 h 449"/>
                <a:gd name="T10" fmla="*/ 512 w 701"/>
                <a:gd name="T11" fmla="*/ 52 h 449"/>
                <a:gd name="T12" fmla="*/ 478 w 701"/>
                <a:gd name="T13" fmla="*/ 70 h 449"/>
                <a:gd name="T14" fmla="*/ 499 w 701"/>
                <a:gd name="T15" fmla="*/ 83 h 449"/>
                <a:gd name="T16" fmla="*/ 498 w 701"/>
                <a:gd name="T17" fmla="*/ 100 h 449"/>
                <a:gd name="T18" fmla="*/ 438 w 701"/>
                <a:gd name="T19" fmla="*/ 121 h 449"/>
                <a:gd name="T20" fmla="*/ 394 w 701"/>
                <a:gd name="T21" fmla="*/ 155 h 449"/>
                <a:gd name="T22" fmla="*/ 326 w 701"/>
                <a:gd name="T23" fmla="*/ 159 h 449"/>
                <a:gd name="T24" fmla="*/ 250 w 701"/>
                <a:gd name="T25" fmla="*/ 150 h 449"/>
                <a:gd name="T26" fmla="*/ 218 w 701"/>
                <a:gd name="T27" fmla="*/ 120 h 449"/>
                <a:gd name="T28" fmla="*/ 189 w 701"/>
                <a:gd name="T29" fmla="*/ 86 h 449"/>
                <a:gd name="T30" fmla="*/ 159 w 701"/>
                <a:gd name="T31" fmla="*/ 62 h 449"/>
                <a:gd name="T32" fmla="*/ 143 w 701"/>
                <a:gd name="T33" fmla="*/ 73 h 449"/>
                <a:gd name="T34" fmla="*/ 115 w 701"/>
                <a:gd name="T35" fmla="*/ 92 h 449"/>
                <a:gd name="T36" fmla="*/ 92 w 701"/>
                <a:gd name="T37" fmla="*/ 116 h 449"/>
                <a:gd name="T38" fmla="*/ 81 w 701"/>
                <a:gd name="T39" fmla="*/ 144 h 449"/>
                <a:gd name="T40" fmla="*/ 55 w 701"/>
                <a:gd name="T41" fmla="*/ 168 h 449"/>
                <a:gd name="T42" fmla="*/ 21 w 701"/>
                <a:gd name="T43" fmla="*/ 178 h 449"/>
                <a:gd name="T44" fmla="*/ 0 w 701"/>
                <a:gd name="T45" fmla="*/ 192 h 449"/>
                <a:gd name="T46" fmla="*/ 16 w 701"/>
                <a:gd name="T47" fmla="*/ 223 h 449"/>
                <a:gd name="T48" fmla="*/ 41 w 701"/>
                <a:gd name="T49" fmla="*/ 244 h 449"/>
                <a:gd name="T50" fmla="*/ 62 w 701"/>
                <a:gd name="T51" fmla="*/ 237 h 449"/>
                <a:gd name="T52" fmla="*/ 58 w 701"/>
                <a:gd name="T53" fmla="*/ 265 h 449"/>
                <a:gd name="T54" fmla="*/ 59 w 701"/>
                <a:gd name="T55" fmla="*/ 291 h 449"/>
                <a:gd name="T56" fmla="*/ 81 w 701"/>
                <a:gd name="T57" fmla="*/ 309 h 449"/>
                <a:gd name="T58" fmla="*/ 143 w 701"/>
                <a:gd name="T59" fmla="*/ 333 h 449"/>
                <a:gd name="T60" fmla="*/ 169 w 701"/>
                <a:gd name="T61" fmla="*/ 338 h 449"/>
                <a:gd name="T62" fmla="*/ 190 w 701"/>
                <a:gd name="T63" fmla="*/ 333 h 449"/>
                <a:gd name="T64" fmla="*/ 218 w 701"/>
                <a:gd name="T65" fmla="*/ 326 h 449"/>
                <a:gd name="T66" fmla="*/ 252 w 701"/>
                <a:gd name="T67" fmla="*/ 326 h 449"/>
                <a:gd name="T68" fmla="*/ 271 w 701"/>
                <a:gd name="T69" fmla="*/ 338 h 449"/>
                <a:gd name="T70" fmla="*/ 265 w 701"/>
                <a:gd name="T71" fmla="*/ 379 h 449"/>
                <a:gd name="T72" fmla="*/ 284 w 701"/>
                <a:gd name="T73" fmla="*/ 402 h 449"/>
                <a:gd name="T74" fmla="*/ 309 w 701"/>
                <a:gd name="T75" fmla="*/ 412 h 449"/>
                <a:gd name="T76" fmla="*/ 328 w 701"/>
                <a:gd name="T77" fmla="*/ 395 h 449"/>
                <a:gd name="T78" fmla="*/ 364 w 701"/>
                <a:gd name="T79" fmla="*/ 393 h 449"/>
                <a:gd name="T80" fmla="*/ 389 w 701"/>
                <a:gd name="T81" fmla="*/ 407 h 449"/>
                <a:gd name="T82" fmla="*/ 407 w 701"/>
                <a:gd name="T83" fmla="*/ 422 h 449"/>
                <a:gd name="T84" fmla="*/ 461 w 701"/>
                <a:gd name="T85" fmla="*/ 396 h 449"/>
                <a:gd name="T86" fmla="*/ 502 w 701"/>
                <a:gd name="T87" fmla="*/ 376 h 449"/>
                <a:gd name="T88" fmla="*/ 522 w 701"/>
                <a:gd name="T89" fmla="*/ 353 h 449"/>
                <a:gd name="T90" fmla="*/ 542 w 701"/>
                <a:gd name="T91" fmla="*/ 330 h 449"/>
                <a:gd name="T92" fmla="*/ 546 w 701"/>
                <a:gd name="T93" fmla="*/ 310 h 449"/>
                <a:gd name="T94" fmla="*/ 540 w 701"/>
                <a:gd name="T95" fmla="*/ 294 h 449"/>
                <a:gd name="T96" fmla="*/ 537 w 701"/>
                <a:gd name="T97" fmla="*/ 278 h 449"/>
                <a:gd name="T98" fmla="*/ 523 w 701"/>
                <a:gd name="T99" fmla="*/ 242 h 449"/>
                <a:gd name="T100" fmla="*/ 555 w 701"/>
                <a:gd name="T101" fmla="*/ 225 h 449"/>
                <a:gd name="T102" fmla="*/ 514 w 701"/>
                <a:gd name="T103" fmla="*/ 214 h 449"/>
                <a:gd name="T104" fmla="*/ 530 w 701"/>
                <a:gd name="T105" fmla="*/ 184 h 449"/>
                <a:gd name="T106" fmla="*/ 548 w 701"/>
                <a:gd name="T107" fmla="*/ 200 h 449"/>
                <a:gd name="T108" fmla="*/ 600 w 701"/>
                <a:gd name="T109" fmla="*/ 172 h 449"/>
                <a:gd name="T110" fmla="*/ 628 w 701"/>
                <a:gd name="T111" fmla="*/ 161 h 449"/>
                <a:gd name="T112" fmla="*/ 656 w 701"/>
                <a:gd name="T113" fmla="*/ 151 h 449"/>
                <a:gd name="T114" fmla="*/ 659 w 701"/>
                <a:gd name="T115" fmla="*/ 122 h 449"/>
                <a:gd name="T116" fmla="*/ 691 w 701"/>
                <a:gd name="T117" fmla="*/ 103 h 449"/>
                <a:gd name="T118" fmla="*/ 534 w 701"/>
                <a:gd name="T119" fmla="*/ 401 h 449"/>
                <a:gd name="T120" fmla="*/ 393 w 701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1" h="449">
                  <a:moveTo>
                    <a:pt x="697" y="80"/>
                  </a:moveTo>
                  <a:cubicBezTo>
                    <a:pt x="697" y="74"/>
                    <a:pt x="690" y="76"/>
                    <a:pt x="688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1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2" y="74"/>
                    <a:pt x="652" y="70"/>
                  </a:cubicBezTo>
                  <a:cubicBezTo>
                    <a:pt x="652" y="67"/>
                    <a:pt x="647" y="68"/>
                    <a:pt x="644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1" y="61"/>
                    <a:pt x="627" y="57"/>
                    <a:pt x="621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2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9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6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9" y="26"/>
                    <a:pt x="524" y="33"/>
                    <a:pt x="523" y="36"/>
                  </a:cubicBezTo>
                  <a:cubicBezTo>
                    <a:pt x="522" y="38"/>
                    <a:pt x="517" y="45"/>
                    <a:pt x="518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90" y="54"/>
                    <a:pt x="489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5" y="82"/>
                    <a:pt x="498" y="87"/>
                    <a:pt x="499" y="83"/>
                  </a:cubicBezTo>
                  <a:cubicBezTo>
                    <a:pt x="501" y="80"/>
                    <a:pt x="507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5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9" y="102"/>
                    <a:pt x="484" y="106"/>
                  </a:cubicBezTo>
                  <a:cubicBezTo>
                    <a:pt x="480" y="110"/>
                    <a:pt x="480" y="114"/>
                    <a:pt x="474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9" y="125"/>
                    <a:pt x="441" y="123"/>
                    <a:pt x="438" y="121"/>
                  </a:cubicBezTo>
                  <a:cubicBezTo>
                    <a:pt x="435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9" y="155"/>
                    <a:pt x="377" y="152"/>
                    <a:pt x="368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4" y="165"/>
                    <a:pt x="344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3" y="157"/>
                    <a:pt x="320" y="160"/>
                    <a:pt x="314" y="156"/>
                  </a:cubicBezTo>
                  <a:cubicBezTo>
                    <a:pt x="308" y="152"/>
                    <a:pt x="297" y="153"/>
                    <a:pt x="293" y="152"/>
                  </a:cubicBezTo>
                  <a:cubicBezTo>
                    <a:pt x="288" y="151"/>
                    <a:pt x="271" y="152"/>
                    <a:pt x="265" y="151"/>
                  </a:cubicBezTo>
                  <a:cubicBezTo>
                    <a:pt x="259" y="151"/>
                    <a:pt x="250" y="153"/>
                    <a:pt x="250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8" y="130"/>
                    <a:pt x="234" y="130"/>
                  </a:cubicBezTo>
                  <a:cubicBezTo>
                    <a:pt x="230" y="129"/>
                    <a:pt x="230" y="125"/>
                    <a:pt x="226" y="125"/>
                  </a:cubicBezTo>
                  <a:cubicBezTo>
                    <a:pt x="225" y="125"/>
                    <a:pt x="223" y="120"/>
                    <a:pt x="218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3" y="93"/>
                    <a:pt x="189" y="89"/>
                    <a:pt x="189" y="86"/>
                  </a:cubicBezTo>
                  <a:cubicBezTo>
                    <a:pt x="188" y="83"/>
                    <a:pt x="182" y="79"/>
                    <a:pt x="179" y="79"/>
                  </a:cubicBezTo>
                  <a:cubicBezTo>
                    <a:pt x="175" y="78"/>
                    <a:pt x="172" y="76"/>
                    <a:pt x="168" y="73"/>
                  </a:cubicBezTo>
                  <a:cubicBezTo>
                    <a:pt x="165" y="70"/>
                    <a:pt x="161" y="71"/>
                    <a:pt x="160" y="63"/>
                  </a:cubicBezTo>
                  <a:cubicBezTo>
                    <a:pt x="160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7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9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7" y="118"/>
                    <a:pt x="93" y="118"/>
                    <a:pt x="92" y="116"/>
                  </a:cubicBezTo>
                  <a:cubicBezTo>
                    <a:pt x="90" y="115"/>
                    <a:pt x="85" y="118"/>
                    <a:pt x="81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7" y="124"/>
                    <a:pt x="77" y="129"/>
                    <a:pt x="77" y="132"/>
                  </a:cubicBezTo>
                  <a:cubicBezTo>
                    <a:pt x="77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3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6" y="173"/>
                  </a:cubicBezTo>
                  <a:cubicBezTo>
                    <a:pt x="41" y="172"/>
                    <a:pt x="39" y="172"/>
                    <a:pt x="35" y="176"/>
                  </a:cubicBezTo>
                  <a:cubicBezTo>
                    <a:pt x="31" y="180"/>
                    <a:pt x="31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9" y="177"/>
                    <a:pt x="16" y="180"/>
                    <a:pt x="14" y="180"/>
                  </a:cubicBezTo>
                  <a:cubicBezTo>
                    <a:pt x="12" y="180"/>
                    <a:pt x="10" y="183"/>
                    <a:pt x="7" y="184"/>
                  </a:cubicBezTo>
                  <a:cubicBezTo>
                    <a:pt x="5" y="185"/>
                    <a:pt x="2" y="184"/>
                    <a:pt x="2" y="187"/>
                  </a:cubicBezTo>
                  <a:cubicBezTo>
                    <a:pt x="2" y="189"/>
                    <a:pt x="2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4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6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7" y="237"/>
                    <a:pt x="32" y="239"/>
                  </a:cubicBezTo>
                  <a:cubicBezTo>
                    <a:pt x="36" y="241"/>
                    <a:pt x="39" y="242"/>
                    <a:pt x="41" y="244"/>
                  </a:cubicBezTo>
                  <a:cubicBezTo>
                    <a:pt x="42" y="243"/>
                    <a:pt x="42" y="243"/>
                    <a:pt x="42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8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7" y="237"/>
                    <a:pt x="77" y="245"/>
                    <a:pt x="76" y="248"/>
                  </a:cubicBezTo>
                  <a:cubicBezTo>
                    <a:pt x="75" y="250"/>
                    <a:pt x="67" y="260"/>
                    <a:pt x="64" y="260"/>
                  </a:cubicBezTo>
                  <a:cubicBezTo>
                    <a:pt x="63" y="261"/>
                    <a:pt x="61" y="261"/>
                    <a:pt x="59" y="261"/>
                  </a:cubicBezTo>
                  <a:cubicBezTo>
                    <a:pt x="59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5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5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3" y="298"/>
                    <a:pt x="76" y="303"/>
                    <a:pt x="76" y="303"/>
                  </a:cubicBezTo>
                  <a:cubicBezTo>
                    <a:pt x="76" y="303"/>
                    <a:pt x="81" y="306"/>
                    <a:pt x="81" y="308"/>
                  </a:cubicBezTo>
                  <a:cubicBezTo>
                    <a:pt x="81" y="308"/>
                    <a:pt x="81" y="308"/>
                    <a:pt x="81" y="309"/>
                  </a:cubicBezTo>
                  <a:cubicBezTo>
                    <a:pt x="85" y="308"/>
                    <a:pt x="87" y="308"/>
                    <a:pt x="88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1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8" y="332"/>
                    <a:pt x="152" y="335"/>
                    <a:pt x="159" y="335"/>
                  </a:cubicBezTo>
                  <a:cubicBezTo>
                    <a:pt x="160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70" y="335"/>
                    <a:pt x="169" y="338"/>
                  </a:cubicBezTo>
                  <a:cubicBezTo>
                    <a:pt x="168" y="340"/>
                    <a:pt x="169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3" y="330"/>
                    <a:pt x="185" y="331"/>
                    <a:pt x="190" y="333"/>
                  </a:cubicBezTo>
                  <a:cubicBezTo>
                    <a:pt x="195" y="335"/>
                    <a:pt x="196" y="331"/>
                    <a:pt x="203" y="336"/>
                  </a:cubicBezTo>
                  <a:cubicBezTo>
                    <a:pt x="205" y="336"/>
                    <a:pt x="207" y="335"/>
                    <a:pt x="207" y="335"/>
                  </a:cubicBezTo>
                  <a:cubicBezTo>
                    <a:pt x="209" y="335"/>
                    <a:pt x="211" y="333"/>
                    <a:pt x="213" y="330"/>
                  </a:cubicBezTo>
                  <a:cubicBezTo>
                    <a:pt x="215" y="328"/>
                    <a:pt x="215" y="326"/>
                    <a:pt x="218" y="326"/>
                  </a:cubicBezTo>
                  <a:cubicBezTo>
                    <a:pt x="220" y="327"/>
                    <a:pt x="222" y="323"/>
                    <a:pt x="228" y="320"/>
                  </a:cubicBezTo>
                  <a:cubicBezTo>
                    <a:pt x="234" y="317"/>
                    <a:pt x="239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8" y="329"/>
                    <a:pt x="259" y="330"/>
                  </a:cubicBezTo>
                  <a:cubicBezTo>
                    <a:pt x="260" y="329"/>
                    <a:pt x="260" y="329"/>
                    <a:pt x="261" y="329"/>
                  </a:cubicBezTo>
                  <a:cubicBezTo>
                    <a:pt x="264" y="327"/>
                    <a:pt x="268" y="329"/>
                    <a:pt x="268" y="332"/>
                  </a:cubicBezTo>
                  <a:cubicBezTo>
                    <a:pt x="268" y="335"/>
                    <a:pt x="269" y="338"/>
                    <a:pt x="271" y="338"/>
                  </a:cubicBezTo>
                  <a:cubicBezTo>
                    <a:pt x="273" y="338"/>
                    <a:pt x="276" y="338"/>
                    <a:pt x="276" y="343"/>
                  </a:cubicBezTo>
                  <a:cubicBezTo>
                    <a:pt x="276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2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5" y="383"/>
                    <a:pt x="276" y="390"/>
                    <a:pt x="280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3" y="410"/>
                    <a:pt x="298" y="408"/>
                  </a:cubicBezTo>
                  <a:cubicBezTo>
                    <a:pt x="301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9" y="412"/>
                  </a:cubicBezTo>
                  <a:cubicBezTo>
                    <a:pt x="312" y="413"/>
                    <a:pt x="311" y="405"/>
                    <a:pt x="309" y="404"/>
                  </a:cubicBezTo>
                  <a:cubicBezTo>
                    <a:pt x="308" y="403"/>
                    <a:pt x="310" y="397"/>
                    <a:pt x="311" y="398"/>
                  </a:cubicBezTo>
                  <a:cubicBezTo>
                    <a:pt x="312" y="400"/>
                    <a:pt x="317" y="398"/>
                    <a:pt x="319" y="396"/>
                  </a:cubicBezTo>
                  <a:cubicBezTo>
                    <a:pt x="321" y="393"/>
                    <a:pt x="326" y="398"/>
                    <a:pt x="328" y="395"/>
                  </a:cubicBezTo>
                  <a:cubicBezTo>
                    <a:pt x="329" y="392"/>
                    <a:pt x="334" y="397"/>
                    <a:pt x="338" y="395"/>
                  </a:cubicBezTo>
                  <a:cubicBezTo>
                    <a:pt x="342" y="393"/>
                    <a:pt x="344" y="397"/>
                    <a:pt x="346" y="394"/>
                  </a:cubicBezTo>
                  <a:cubicBezTo>
                    <a:pt x="347" y="391"/>
                    <a:pt x="353" y="387"/>
                    <a:pt x="355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2" y="394"/>
                    <a:pt x="368" y="397"/>
                    <a:pt x="368" y="399"/>
                  </a:cubicBezTo>
                  <a:cubicBezTo>
                    <a:pt x="368" y="401"/>
                    <a:pt x="376" y="407"/>
                    <a:pt x="379" y="407"/>
                  </a:cubicBezTo>
                  <a:cubicBezTo>
                    <a:pt x="380" y="407"/>
                    <a:pt x="381" y="408"/>
                    <a:pt x="382" y="409"/>
                  </a:cubicBezTo>
                  <a:cubicBezTo>
                    <a:pt x="384" y="408"/>
                    <a:pt x="388" y="410"/>
                    <a:pt x="389" y="407"/>
                  </a:cubicBezTo>
                  <a:cubicBezTo>
                    <a:pt x="390" y="404"/>
                    <a:pt x="393" y="405"/>
                    <a:pt x="395" y="408"/>
                  </a:cubicBezTo>
                  <a:cubicBezTo>
                    <a:pt x="397" y="410"/>
                    <a:pt x="398" y="410"/>
                    <a:pt x="402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3" y="414"/>
                    <a:pt x="404" y="419"/>
                    <a:pt x="407" y="422"/>
                  </a:cubicBezTo>
                  <a:cubicBezTo>
                    <a:pt x="411" y="424"/>
                    <a:pt x="411" y="420"/>
                    <a:pt x="411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8" y="404"/>
                    <a:pt x="449" y="397"/>
                    <a:pt x="450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5" y="393"/>
                    <a:pt x="478" y="393"/>
                    <a:pt x="481" y="393"/>
                  </a:cubicBezTo>
                  <a:cubicBezTo>
                    <a:pt x="485" y="393"/>
                    <a:pt x="484" y="390"/>
                    <a:pt x="488" y="387"/>
                  </a:cubicBezTo>
                  <a:cubicBezTo>
                    <a:pt x="492" y="384"/>
                    <a:pt x="491" y="383"/>
                    <a:pt x="495" y="382"/>
                  </a:cubicBezTo>
                  <a:cubicBezTo>
                    <a:pt x="499" y="381"/>
                    <a:pt x="502" y="377"/>
                    <a:pt x="502" y="376"/>
                  </a:cubicBezTo>
                  <a:cubicBezTo>
                    <a:pt x="502" y="374"/>
                    <a:pt x="509" y="373"/>
                    <a:pt x="510" y="371"/>
                  </a:cubicBezTo>
                  <a:cubicBezTo>
                    <a:pt x="510" y="369"/>
                    <a:pt x="516" y="368"/>
                    <a:pt x="516" y="366"/>
                  </a:cubicBezTo>
                  <a:cubicBezTo>
                    <a:pt x="516" y="363"/>
                    <a:pt x="519" y="364"/>
                    <a:pt x="521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1" y="348"/>
                  </a:cubicBezTo>
                  <a:cubicBezTo>
                    <a:pt x="520" y="347"/>
                    <a:pt x="526" y="346"/>
                    <a:pt x="529" y="345"/>
                  </a:cubicBezTo>
                  <a:cubicBezTo>
                    <a:pt x="532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2" y="330"/>
                  </a:cubicBezTo>
                  <a:cubicBezTo>
                    <a:pt x="544" y="330"/>
                    <a:pt x="545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4" y="316"/>
                    <a:pt x="547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4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4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7" y="287"/>
                    <a:pt x="533" y="284"/>
                    <a:pt x="537" y="286"/>
                  </a:cubicBezTo>
                  <a:cubicBezTo>
                    <a:pt x="541" y="288"/>
                    <a:pt x="545" y="290"/>
                    <a:pt x="547" y="288"/>
                  </a:cubicBezTo>
                  <a:cubicBezTo>
                    <a:pt x="549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8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6" y="249"/>
                    <a:pt x="517" y="244"/>
                    <a:pt x="523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1" y="236"/>
                    <a:pt x="533" y="235"/>
                    <a:pt x="535" y="232"/>
                  </a:cubicBezTo>
                  <a:cubicBezTo>
                    <a:pt x="537" y="228"/>
                    <a:pt x="540" y="230"/>
                    <a:pt x="542" y="228"/>
                  </a:cubicBezTo>
                  <a:cubicBezTo>
                    <a:pt x="544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40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7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7" y="177"/>
                    <a:pt x="544" y="173"/>
                    <a:pt x="550" y="177"/>
                  </a:cubicBezTo>
                  <a:cubicBezTo>
                    <a:pt x="555" y="181"/>
                    <a:pt x="544" y="188"/>
                    <a:pt x="542" y="192"/>
                  </a:cubicBezTo>
                  <a:cubicBezTo>
                    <a:pt x="540" y="196"/>
                    <a:pt x="544" y="197"/>
                    <a:pt x="540" y="200"/>
                  </a:cubicBezTo>
                  <a:cubicBezTo>
                    <a:pt x="537" y="203"/>
                    <a:pt x="542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2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9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3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6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1" y="162"/>
                    <a:pt x="622" y="162"/>
                    <a:pt x="628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40" y="155"/>
                    <a:pt x="639" y="147"/>
                    <a:pt x="643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6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8" y="139"/>
                  </a:cubicBezTo>
                  <a:cubicBezTo>
                    <a:pt x="656" y="135"/>
                    <a:pt x="658" y="132"/>
                    <a:pt x="657" y="130"/>
                  </a:cubicBezTo>
                  <a:cubicBezTo>
                    <a:pt x="656" y="128"/>
                    <a:pt x="656" y="122"/>
                    <a:pt x="659" y="122"/>
                  </a:cubicBezTo>
                  <a:cubicBezTo>
                    <a:pt x="661" y="122"/>
                    <a:pt x="665" y="116"/>
                    <a:pt x="668" y="118"/>
                  </a:cubicBezTo>
                  <a:cubicBezTo>
                    <a:pt x="672" y="120"/>
                    <a:pt x="679" y="121"/>
                    <a:pt x="679" y="118"/>
                  </a:cubicBezTo>
                  <a:cubicBezTo>
                    <a:pt x="679" y="115"/>
                    <a:pt x="683" y="115"/>
                    <a:pt x="684" y="111"/>
                  </a:cubicBezTo>
                  <a:cubicBezTo>
                    <a:pt x="685" y="107"/>
                    <a:pt x="690" y="106"/>
                    <a:pt x="691" y="103"/>
                  </a:cubicBezTo>
                  <a:cubicBezTo>
                    <a:pt x="692" y="99"/>
                    <a:pt x="694" y="91"/>
                    <a:pt x="697" y="89"/>
                  </a:cubicBezTo>
                  <a:cubicBezTo>
                    <a:pt x="701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8" y="399"/>
                    <a:pt x="552" y="371"/>
                    <a:pt x="549" y="368"/>
                  </a:cubicBezTo>
                  <a:cubicBezTo>
                    <a:pt x="545" y="364"/>
                    <a:pt x="532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3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9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4" name="Freeform 284"/>
            <p:cNvSpPr>
              <a:spLocks noEditPoints="1"/>
            </p:cNvSpPr>
            <p:nvPr userDrawn="1"/>
          </p:nvSpPr>
          <p:spPr bwMode="auto">
            <a:xfrm>
              <a:off x="10113458" y="3991293"/>
              <a:ext cx="241626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8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5 w 113"/>
                <a:gd name="T37" fmla="*/ 42 h 146"/>
                <a:gd name="T38" fmla="*/ 38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5 w 113"/>
                <a:gd name="T55" fmla="*/ 96 h 146"/>
                <a:gd name="T56" fmla="*/ 66 w 113"/>
                <a:gd name="T57" fmla="*/ 108 h 146"/>
                <a:gd name="T58" fmla="*/ 79 w 113"/>
                <a:gd name="T59" fmla="*/ 90 h 146"/>
                <a:gd name="T60" fmla="*/ 74 w 113"/>
                <a:gd name="T61" fmla="*/ 89 h 146"/>
                <a:gd name="T62" fmla="*/ 57 w 113"/>
                <a:gd name="T63" fmla="*/ 76 h 146"/>
                <a:gd name="T64" fmla="*/ 57 w 113"/>
                <a:gd name="T65" fmla="*/ 90 h 146"/>
                <a:gd name="T66" fmla="*/ 17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7 w 113"/>
                <a:gd name="T75" fmla="*/ 97 h 146"/>
                <a:gd name="T76" fmla="*/ 78 w 113"/>
                <a:gd name="T77" fmla="*/ 103 h 146"/>
                <a:gd name="T78" fmla="*/ 87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5 w 113"/>
                <a:gd name="T91" fmla="*/ 114 h 146"/>
                <a:gd name="T92" fmla="*/ 74 w 113"/>
                <a:gd name="T93" fmla="*/ 112 h 146"/>
                <a:gd name="T94" fmla="*/ 61 w 113"/>
                <a:gd name="T95" fmla="*/ 119 h 146"/>
                <a:gd name="T96" fmla="*/ 56 w 113"/>
                <a:gd name="T97" fmla="*/ 130 h 146"/>
                <a:gd name="T98" fmla="*/ 67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7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7" y="56"/>
                    <a:pt x="76" y="63"/>
                    <a:pt x="74" y="66"/>
                  </a:cubicBezTo>
                  <a:cubicBezTo>
                    <a:pt x="73" y="69"/>
                    <a:pt x="75" y="78"/>
                    <a:pt x="78" y="76"/>
                  </a:cubicBezTo>
                  <a:cubicBezTo>
                    <a:pt x="81" y="73"/>
                    <a:pt x="86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2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8" y="12"/>
                    <a:pt x="58" y="8"/>
                  </a:cubicBezTo>
                  <a:cubicBezTo>
                    <a:pt x="59" y="4"/>
                    <a:pt x="59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2" y="42"/>
                    <a:pt x="35" y="42"/>
                  </a:cubicBezTo>
                  <a:cubicBezTo>
                    <a:pt x="37" y="42"/>
                    <a:pt x="39" y="45"/>
                    <a:pt x="38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7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8" y="93"/>
                    <a:pt x="65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9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2" y="75"/>
                    <a:pt x="57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7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7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7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7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1" y="114"/>
                    <a:pt x="84" y="110"/>
                    <a:pt x="85" y="114"/>
                  </a:cubicBezTo>
                  <a:cubicBezTo>
                    <a:pt x="85" y="118"/>
                    <a:pt x="78" y="114"/>
                    <a:pt x="74" y="112"/>
                  </a:cubicBezTo>
                  <a:cubicBezTo>
                    <a:pt x="71" y="109"/>
                    <a:pt x="66" y="118"/>
                    <a:pt x="61" y="119"/>
                  </a:cubicBezTo>
                  <a:cubicBezTo>
                    <a:pt x="56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7" y="125"/>
                  </a:cubicBezTo>
                  <a:cubicBezTo>
                    <a:pt x="71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1" y="146"/>
                    <a:pt x="96" y="136"/>
                    <a:pt x="97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5" name="Freeform 285"/>
            <p:cNvSpPr>
              <a:spLocks noEditPoints="1"/>
            </p:cNvSpPr>
            <p:nvPr userDrawn="1"/>
          </p:nvSpPr>
          <p:spPr bwMode="auto">
            <a:xfrm>
              <a:off x="10710811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8 w 148"/>
                <a:gd name="T11" fmla="*/ 38 h 87"/>
                <a:gd name="T12" fmla="*/ 54 w 148"/>
                <a:gd name="T13" fmla="*/ 26 h 87"/>
                <a:gd name="T14" fmla="*/ 9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7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2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8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8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4" y="79"/>
                    <a:pt x="98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3" y="51"/>
                    <a:pt x="69" y="44"/>
                    <a:pt x="75" y="45"/>
                  </a:cubicBezTo>
                  <a:cubicBezTo>
                    <a:pt x="81" y="45"/>
                    <a:pt x="82" y="42"/>
                    <a:pt x="78" y="38"/>
                  </a:cubicBezTo>
                  <a:cubicBezTo>
                    <a:pt x="73" y="33"/>
                    <a:pt x="55" y="32"/>
                    <a:pt x="54" y="26"/>
                  </a:cubicBezTo>
                  <a:cubicBezTo>
                    <a:pt x="54" y="20"/>
                    <a:pt x="22" y="5"/>
                    <a:pt x="9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8" y="73"/>
                    <a:pt x="24" y="65"/>
                    <a:pt x="27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7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2" y="81"/>
                    <a:pt x="100" y="87"/>
                    <a:pt x="108" y="87"/>
                  </a:cubicBezTo>
                  <a:cubicBezTo>
                    <a:pt x="115" y="87"/>
                    <a:pt x="109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2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8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" name="Freeform 286"/>
            <p:cNvSpPr>
              <a:spLocks/>
            </p:cNvSpPr>
            <p:nvPr userDrawn="1"/>
          </p:nvSpPr>
          <p:spPr bwMode="auto">
            <a:xfrm>
              <a:off x="9202326" y="4224712"/>
              <a:ext cx="53695" cy="103945"/>
            </a:xfrm>
            <a:custGeom>
              <a:avLst/>
              <a:gdLst>
                <a:gd name="T0" fmla="*/ 6 w 25"/>
                <a:gd name="T1" fmla="*/ 0 h 45"/>
                <a:gd name="T2" fmla="*/ 1 w 25"/>
                <a:gd name="T3" fmla="*/ 10 h 45"/>
                <a:gd name="T4" fmla="*/ 1 w 25"/>
                <a:gd name="T5" fmla="*/ 25 h 45"/>
                <a:gd name="T6" fmla="*/ 7 w 25"/>
                <a:gd name="T7" fmla="*/ 41 h 45"/>
                <a:gd name="T8" fmla="*/ 24 w 25"/>
                <a:gd name="T9" fmla="*/ 25 h 45"/>
                <a:gd name="T10" fmla="*/ 6 w 25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5">
                  <a:moveTo>
                    <a:pt x="6" y="0"/>
                  </a:moveTo>
                  <a:cubicBezTo>
                    <a:pt x="2" y="0"/>
                    <a:pt x="3" y="6"/>
                    <a:pt x="1" y="10"/>
                  </a:cubicBezTo>
                  <a:cubicBezTo>
                    <a:pt x="0" y="14"/>
                    <a:pt x="0" y="19"/>
                    <a:pt x="1" y="25"/>
                  </a:cubicBezTo>
                  <a:cubicBezTo>
                    <a:pt x="1" y="31"/>
                    <a:pt x="1" y="37"/>
                    <a:pt x="7" y="41"/>
                  </a:cubicBezTo>
                  <a:cubicBezTo>
                    <a:pt x="13" y="45"/>
                    <a:pt x="24" y="34"/>
                    <a:pt x="24" y="25"/>
                  </a:cubicBezTo>
                  <a:cubicBezTo>
                    <a:pt x="25" y="16"/>
                    <a:pt x="8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7" name="Freeform 287"/>
            <p:cNvSpPr>
              <a:spLocks/>
            </p:cNvSpPr>
            <p:nvPr userDrawn="1"/>
          </p:nvSpPr>
          <p:spPr bwMode="auto">
            <a:xfrm>
              <a:off x="8272737" y="4762670"/>
              <a:ext cx="186254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10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4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4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8" y="9"/>
                    <a:pt x="67" y="13"/>
                    <a:pt x="67" y="16"/>
                  </a:cubicBezTo>
                  <a:cubicBezTo>
                    <a:pt x="68" y="18"/>
                    <a:pt x="63" y="21"/>
                    <a:pt x="60" y="21"/>
                  </a:cubicBezTo>
                  <a:cubicBezTo>
                    <a:pt x="58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1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10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1" y="123"/>
                    <a:pt x="4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4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4" y="46"/>
                    <a:pt x="76" y="41"/>
                    <a:pt x="79" y="45"/>
                  </a:cubicBezTo>
                  <a:cubicBezTo>
                    <a:pt x="81" y="48"/>
                    <a:pt x="85" y="48"/>
                    <a:pt x="86" y="43"/>
                  </a:cubicBezTo>
                  <a:cubicBezTo>
                    <a:pt x="87" y="38"/>
                    <a:pt x="82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8" name="Freeform 288"/>
            <p:cNvSpPr>
              <a:spLocks noEditPoints="1"/>
            </p:cNvSpPr>
            <p:nvPr userDrawn="1"/>
          </p:nvSpPr>
          <p:spPr bwMode="auto">
            <a:xfrm>
              <a:off x="8266025" y="3976704"/>
              <a:ext cx="298677" cy="184183"/>
            </a:xfrm>
            <a:custGeom>
              <a:avLst/>
              <a:gdLst>
                <a:gd name="T0" fmla="*/ 98 w 139"/>
                <a:gd name="T1" fmla="*/ 3 h 79"/>
                <a:gd name="T2" fmla="*/ 75 w 139"/>
                <a:gd name="T3" fmla="*/ 5 h 79"/>
                <a:gd name="T4" fmla="*/ 57 w 139"/>
                <a:gd name="T5" fmla="*/ 19 h 79"/>
                <a:gd name="T6" fmla="*/ 49 w 139"/>
                <a:gd name="T7" fmla="*/ 22 h 79"/>
                <a:gd name="T8" fmla="*/ 33 w 139"/>
                <a:gd name="T9" fmla="*/ 19 h 79"/>
                <a:gd name="T10" fmla="*/ 19 w 139"/>
                <a:gd name="T11" fmla="*/ 18 h 79"/>
                <a:gd name="T12" fmla="*/ 10 w 139"/>
                <a:gd name="T13" fmla="*/ 17 h 79"/>
                <a:gd name="T14" fmla="*/ 5 w 139"/>
                <a:gd name="T15" fmla="*/ 21 h 79"/>
                <a:gd name="T16" fmla="*/ 5 w 139"/>
                <a:gd name="T17" fmla="*/ 27 h 79"/>
                <a:gd name="T18" fmla="*/ 0 w 139"/>
                <a:gd name="T19" fmla="*/ 30 h 79"/>
                <a:gd name="T20" fmla="*/ 1 w 139"/>
                <a:gd name="T21" fmla="*/ 36 h 79"/>
                <a:gd name="T22" fmla="*/ 4 w 139"/>
                <a:gd name="T23" fmla="*/ 53 h 79"/>
                <a:gd name="T24" fmla="*/ 8 w 139"/>
                <a:gd name="T25" fmla="*/ 69 h 79"/>
                <a:gd name="T26" fmla="*/ 29 w 139"/>
                <a:gd name="T27" fmla="*/ 67 h 79"/>
                <a:gd name="T28" fmla="*/ 44 w 139"/>
                <a:gd name="T29" fmla="*/ 63 h 79"/>
                <a:gd name="T30" fmla="*/ 57 w 139"/>
                <a:gd name="T31" fmla="*/ 57 h 79"/>
                <a:gd name="T32" fmla="*/ 69 w 139"/>
                <a:gd name="T33" fmla="*/ 55 h 79"/>
                <a:gd name="T34" fmla="*/ 78 w 139"/>
                <a:gd name="T35" fmla="*/ 49 h 79"/>
                <a:gd name="T36" fmla="*/ 103 w 139"/>
                <a:gd name="T37" fmla="*/ 42 h 79"/>
                <a:gd name="T38" fmla="*/ 114 w 139"/>
                <a:gd name="T39" fmla="*/ 31 h 79"/>
                <a:gd name="T40" fmla="*/ 124 w 139"/>
                <a:gd name="T41" fmla="*/ 28 h 79"/>
                <a:gd name="T42" fmla="*/ 109 w 139"/>
                <a:gd name="T43" fmla="*/ 0 h 79"/>
                <a:gd name="T44" fmla="*/ 98 w 139"/>
                <a:gd name="T45" fmla="*/ 3 h 79"/>
                <a:gd name="T46" fmla="*/ 127 w 139"/>
                <a:gd name="T47" fmla="*/ 75 h 79"/>
                <a:gd name="T48" fmla="*/ 138 w 139"/>
                <a:gd name="T49" fmla="*/ 73 h 79"/>
                <a:gd name="T50" fmla="*/ 127 w 139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9" h="79">
                  <a:moveTo>
                    <a:pt x="98" y="3"/>
                  </a:moveTo>
                  <a:cubicBezTo>
                    <a:pt x="92" y="5"/>
                    <a:pt x="77" y="4"/>
                    <a:pt x="75" y="5"/>
                  </a:cubicBezTo>
                  <a:cubicBezTo>
                    <a:pt x="73" y="6"/>
                    <a:pt x="59" y="15"/>
                    <a:pt x="57" y="19"/>
                  </a:cubicBezTo>
                  <a:cubicBezTo>
                    <a:pt x="55" y="23"/>
                    <a:pt x="52" y="24"/>
                    <a:pt x="49" y="22"/>
                  </a:cubicBezTo>
                  <a:cubicBezTo>
                    <a:pt x="46" y="20"/>
                    <a:pt x="34" y="20"/>
                    <a:pt x="33" y="19"/>
                  </a:cubicBezTo>
                  <a:cubicBezTo>
                    <a:pt x="32" y="18"/>
                    <a:pt x="23" y="18"/>
                    <a:pt x="19" y="18"/>
                  </a:cubicBezTo>
                  <a:cubicBezTo>
                    <a:pt x="14" y="19"/>
                    <a:pt x="12" y="16"/>
                    <a:pt x="10" y="17"/>
                  </a:cubicBezTo>
                  <a:cubicBezTo>
                    <a:pt x="8" y="18"/>
                    <a:pt x="6" y="20"/>
                    <a:pt x="5" y="21"/>
                  </a:cubicBezTo>
                  <a:cubicBezTo>
                    <a:pt x="4" y="22"/>
                    <a:pt x="6" y="26"/>
                    <a:pt x="5" y="27"/>
                  </a:cubicBezTo>
                  <a:cubicBezTo>
                    <a:pt x="5" y="27"/>
                    <a:pt x="3" y="28"/>
                    <a:pt x="0" y="30"/>
                  </a:cubicBezTo>
                  <a:cubicBezTo>
                    <a:pt x="1" y="32"/>
                    <a:pt x="2" y="34"/>
                    <a:pt x="1" y="36"/>
                  </a:cubicBezTo>
                  <a:cubicBezTo>
                    <a:pt x="0" y="40"/>
                    <a:pt x="1" y="49"/>
                    <a:pt x="4" y="53"/>
                  </a:cubicBezTo>
                  <a:cubicBezTo>
                    <a:pt x="8" y="58"/>
                    <a:pt x="7" y="68"/>
                    <a:pt x="8" y="69"/>
                  </a:cubicBezTo>
                  <a:cubicBezTo>
                    <a:pt x="10" y="71"/>
                    <a:pt x="23" y="71"/>
                    <a:pt x="29" y="67"/>
                  </a:cubicBezTo>
                  <a:cubicBezTo>
                    <a:pt x="36" y="63"/>
                    <a:pt x="40" y="63"/>
                    <a:pt x="44" y="63"/>
                  </a:cubicBezTo>
                  <a:cubicBezTo>
                    <a:pt x="49" y="63"/>
                    <a:pt x="56" y="59"/>
                    <a:pt x="57" y="57"/>
                  </a:cubicBezTo>
                  <a:cubicBezTo>
                    <a:pt x="59" y="55"/>
                    <a:pt x="66" y="55"/>
                    <a:pt x="69" y="55"/>
                  </a:cubicBezTo>
                  <a:cubicBezTo>
                    <a:pt x="72" y="56"/>
                    <a:pt x="75" y="53"/>
                    <a:pt x="78" y="49"/>
                  </a:cubicBezTo>
                  <a:cubicBezTo>
                    <a:pt x="81" y="46"/>
                    <a:pt x="92" y="45"/>
                    <a:pt x="103" y="42"/>
                  </a:cubicBezTo>
                  <a:cubicBezTo>
                    <a:pt x="114" y="39"/>
                    <a:pt x="111" y="34"/>
                    <a:pt x="114" y="31"/>
                  </a:cubicBezTo>
                  <a:cubicBezTo>
                    <a:pt x="116" y="29"/>
                    <a:pt x="119" y="29"/>
                    <a:pt x="124" y="28"/>
                  </a:cubicBezTo>
                  <a:cubicBezTo>
                    <a:pt x="118" y="17"/>
                    <a:pt x="112" y="6"/>
                    <a:pt x="109" y="0"/>
                  </a:cubicBezTo>
                  <a:cubicBezTo>
                    <a:pt x="104" y="2"/>
                    <a:pt x="100" y="3"/>
                    <a:pt x="98" y="3"/>
                  </a:cubicBezTo>
                  <a:close/>
                  <a:moveTo>
                    <a:pt x="127" y="75"/>
                  </a:moveTo>
                  <a:cubicBezTo>
                    <a:pt x="130" y="79"/>
                    <a:pt x="138" y="74"/>
                    <a:pt x="138" y="73"/>
                  </a:cubicBezTo>
                  <a:cubicBezTo>
                    <a:pt x="139" y="71"/>
                    <a:pt x="122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9" name="Freeform 289"/>
            <p:cNvSpPr>
              <a:spLocks noEditPoints="1"/>
            </p:cNvSpPr>
            <p:nvPr userDrawn="1"/>
          </p:nvSpPr>
          <p:spPr bwMode="auto">
            <a:xfrm>
              <a:off x="10004390" y="4742612"/>
              <a:ext cx="1028589" cy="920913"/>
            </a:xfrm>
            <a:custGeom>
              <a:avLst/>
              <a:gdLst>
                <a:gd name="T0" fmla="*/ 473 w 480"/>
                <a:gd name="T1" fmla="*/ 172 h 395"/>
                <a:gd name="T2" fmla="*/ 453 w 480"/>
                <a:gd name="T3" fmla="*/ 154 h 395"/>
                <a:gd name="T4" fmla="*/ 439 w 480"/>
                <a:gd name="T5" fmla="*/ 134 h 395"/>
                <a:gd name="T6" fmla="*/ 425 w 480"/>
                <a:gd name="T7" fmla="*/ 119 h 395"/>
                <a:gd name="T8" fmla="*/ 391 w 480"/>
                <a:gd name="T9" fmla="*/ 89 h 395"/>
                <a:gd name="T10" fmla="*/ 380 w 480"/>
                <a:gd name="T11" fmla="*/ 51 h 395"/>
                <a:gd name="T12" fmla="*/ 359 w 480"/>
                <a:gd name="T13" fmla="*/ 32 h 395"/>
                <a:gd name="T14" fmla="*/ 341 w 480"/>
                <a:gd name="T15" fmla="*/ 10 h 395"/>
                <a:gd name="T16" fmla="*/ 335 w 480"/>
                <a:gd name="T17" fmla="*/ 49 h 395"/>
                <a:gd name="T18" fmla="*/ 308 w 480"/>
                <a:gd name="T19" fmla="*/ 73 h 395"/>
                <a:gd name="T20" fmla="*/ 274 w 480"/>
                <a:gd name="T21" fmla="*/ 56 h 395"/>
                <a:gd name="T22" fmla="*/ 268 w 480"/>
                <a:gd name="T23" fmla="*/ 34 h 395"/>
                <a:gd name="T24" fmla="*/ 277 w 480"/>
                <a:gd name="T25" fmla="*/ 16 h 395"/>
                <a:gd name="T26" fmla="*/ 260 w 480"/>
                <a:gd name="T27" fmla="*/ 18 h 395"/>
                <a:gd name="T28" fmla="*/ 230 w 480"/>
                <a:gd name="T29" fmla="*/ 13 h 395"/>
                <a:gd name="T30" fmla="*/ 201 w 480"/>
                <a:gd name="T31" fmla="*/ 31 h 395"/>
                <a:gd name="T32" fmla="*/ 191 w 480"/>
                <a:gd name="T33" fmla="*/ 49 h 395"/>
                <a:gd name="T34" fmla="*/ 173 w 480"/>
                <a:gd name="T35" fmla="*/ 42 h 395"/>
                <a:gd name="T36" fmla="*/ 153 w 480"/>
                <a:gd name="T37" fmla="*/ 44 h 395"/>
                <a:gd name="T38" fmla="*/ 136 w 480"/>
                <a:gd name="T39" fmla="*/ 53 h 395"/>
                <a:gd name="T40" fmla="*/ 127 w 480"/>
                <a:gd name="T41" fmla="*/ 71 h 395"/>
                <a:gd name="T42" fmla="*/ 110 w 480"/>
                <a:gd name="T43" fmla="*/ 72 h 395"/>
                <a:gd name="T44" fmla="*/ 72 w 480"/>
                <a:gd name="T45" fmla="*/ 106 h 395"/>
                <a:gd name="T46" fmla="*/ 36 w 480"/>
                <a:gd name="T47" fmla="*/ 117 h 395"/>
                <a:gd name="T48" fmla="*/ 14 w 480"/>
                <a:gd name="T49" fmla="*/ 125 h 395"/>
                <a:gd name="T50" fmla="*/ 6 w 480"/>
                <a:gd name="T51" fmla="*/ 163 h 395"/>
                <a:gd name="T52" fmla="*/ 9 w 480"/>
                <a:gd name="T53" fmla="*/ 179 h 395"/>
                <a:gd name="T54" fmla="*/ 23 w 480"/>
                <a:gd name="T55" fmla="*/ 218 h 395"/>
                <a:gd name="T56" fmla="*/ 24 w 480"/>
                <a:gd name="T57" fmla="*/ 266 h 395"/>
                <a:gd name="T58" fmla="*/ 58 w 480"/>
                <a:gd name="T59" fmla="*/ 282 h 395"/>
                <a:gd name="T60" fmla="*/ 108 w 480"/>
                <a:gd name="T61" fmla="*/ 269 h 395"/>
                <a:gd name="T62" fmla="*/ 163 w 480"/>
                <a:gd name="T63" fmla="*/ 249 h 395"/>
                <a:gd name="T64" fmla="*/ 227 w 480"/>
                <a:gd name="T65" fmla="*/ 246 h 395"/>
                <a:gd name="T66" fmla="*/ 248 w 480"/>
                <a:gd name="T67" fmla="*/ 257 h 395"/>
                <a:gd name="T68" fmla="*/ 271 w 480"/>
                <a:gd name="T69" fmla="*/ 275 h 395"/>
                <a:gd name="T70" fmla="*/ 288 w 480"/>
                <a:gd name="T71" fmla="*/ 273 h 395"/>
                <a:gd name="T72" fmla="*/ 298 w 480"/>
                <a:gd name="T73" fmla="*/ 277 h 395"/>
                <a:gd name="T74" fmla="*/ 315 w 480"/>
                <a:gd name="T75" fmla="*/ 304 h 395"/>
                <a:gd name="T76" fmla="*/ 356 w 480"/>
                <a:gd name="T77" fmla="*/ 330 h 395"/>
                <a:gd name="T78" fmla="*/ 378 w 480"/>
                <a:gd name="T79" fmla="*/ 327 h 395"/>
                <a:gd name="T80" fmla="*/ 393 w 480"/>
                <a:gd name="T81" fmla="*/ 334 h 395"/>
                <a:gd name="T82" fmla="*/ 433 w 480"/>
                <a:gd name="T83" fmla="*/ 317 h 395"/>
                <a:gd name="T84" fmla="*/ 458 w 480"/>
                <a:gd name="T85" fmla="*/ 255 h 395"/>
                <a:gd name="T86" fmla="*/ 474 w 480"/>
                <a:gd name="T87" fmla="*/ 219 h 395"/>
                <a:gd name="T88" fmla="*/ 217 w 480"/>
                <a:gd name="T89" fmla="*/ 11 h 395"/>
                <a:gd name="T90" fmla="*/ 275 w 480"/>
                <a:gd name="T91" fmla="*/ 294 h 395"/>
                <a:gd name="T92" fmla="*/ 392 w 480"/>
                <a:gd name="T93" fmla="*/ 361 h 395"/>
                <a:gd name="T94" fmla="*/ 393 w 480"/>
                <a:gd name="T95" fmla="*/ 394 h 395"/>
                <a:gd name="T96" fmla="*/ 409 w 480"/>
                <a:gd name="T97" fmla="*/ 385 h 395"/>
                <a:gd name="T98" fmla="*/ 392 w 480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0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2" y="192"/>
                    <a:pt x="472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7" y="173"/>
                    <a:pt x="463" y="164"/>
                    <a:pt x="462" y="162"/>
                  </a:cubicBezTo>
                  <a:cubicBezTo>
                    <a:pt x="461" y="159"/>
                    <a:pt x="458" y="153"/>
                    <a:pt x="453" y="154"/>
                  </a:cubicBezTo>
                  <a:cubicBezTo>
                    <a:pt x="449" y="155"/>
                    <a:pt x="452" y="148"/>
                    <a:pt x="448" y="149"/>
                  </a:cubicBezTo>
                  <a:cubicBezTo>
                    <a:pt x="443" y="149"/>
                    <a:pt x="443" y="143"/>
                    <a:pt x="443" y="137"/>
                  </a:cubicBezTo>
                  <a:cubicBezTo>
                    <a:pt x="444" y="132"/>
                    <a:pt x="441" y="136"/>
                    <a:pt x="439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9" y="122"/>
                    <a:pt x="425" y="119"/>
                  </a:cubicBezTo>
                  <a:cubicBezTo>
                    <a:pt x="421" y="116"/>
                    <a:pt x="421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2" y="60"/>
                    <a:pt x="379" y="56"/>
                    <a:pt x="380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2" y="40"/>
                    <a:pt x="367" y="42"/>
                    <a:pt x="363" y="43"/>
                  </a:cubicBezTo>
                  <a:cubicBezTo>
                    <a:pt x="359" y="43"/>
                    <a:pt x="359" y="38"/>
                    <a:pt x="359" y="32"/>
                  </a:cubicBezTo>
                  <a:cubicBezTo>
                    <a:pt x="360" y="27"/>
                    <a:pt x="358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1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6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5" y="55"/>
                    <a:pt x="335" y="62"/>
                    <a:pt x="332" y="66"/>
                  </a:cubicBezTo>
                  <a:cubicBezTo>
                    <a:pt x="329" y="70"/>
                    <a:pt x="328" y="77"/>
                    <a:pt x="322" y="79"/>
                  </a:cubicBezTo>
                  <a:cubicBezTo>
                    <a:pt x="316" y="81"/>
                    <a:pt x="307" y="76"/>
                    <a:pt x="308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4" y="69"/>
                    <a:pt x="292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1" y="31"/>
                    <a:pt x="276" y="29"/>
                  </a:cubicBezTo>
                  <a:cubicBezTo>
                    <a:pt x="281" y="26"/>
                    <a:pt x="276" y="23"/>
                    <a:pt x="280" y="22"/>
                  </a:cubicBezTo>
                  <a:cubicBezTo>
                    <a:pt x="284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3" y="21"/>
                  </a:cubicBezTo>
                  <a:cubicBezTo>
                    <a:pt x="271" y="21"/>
                    <a:pt x="270" y="15"/>
                    <a:pt x="268" y="15"/>
                  </a:cubicBezTo>
                  <a:cubicBezTo>
                    <a:pt x="267" y="15"/>
                    <a:pt x="262" y="21"/>
                    <a:pt x="260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3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8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3" y="41"/>
                    <a:pt x="192" y="43"/>
                    <a:pt x="197" y="48"/>
                  </a:cubicBezTo>
                  <a:cubicBezTo>
                    <a:pt x="201" y="52"/>
                    <a:pt x="195" y="53"/>
                    <a:pt x="191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4" y="54"/>
                    <a:pt x="179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60" y="36"/>
                    <a:pt x="160" y="39"/>
                    <a:pt x="156" y="39"/>
                  </a:cubicBezTo>
                  <a:cubicBezTo>
                    <a:pt x="153" y="39"/>
                    <a:pt x="152" y="41"/>
                    <a:pt x="153" y="44"/>
                  </a:cubicBezTo>
                  <a:cubicBezTo>
                    <a:pt x="153" y="47"/>
                    <a:pt x="148" y="44"/>
                    <a:pt x="144" y="44"/>
                  </a:cubicBezTo>
                  <a:cubicBezTo>
                    <a:pt x="140" y="45"/>
                    <a:pt x="144" y="49"/>
                    <a:pt x="142" y="49"/>
                  </a:cubicBezTo>
                  <a:cubicBezTo>
                    <a:pt x="140" y="49"/>
                    <a:pt x="140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9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4" y="76"/>
                  </a:cubicBezTo>
                  <a:cubicBezTo>
                    <a:pt x="122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3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1" y="109"/>
                  </a:cubicBezTo>
                  <a:cubicBezTo>
                    <a:pt x="57" y="112"/>
                    <a:pt x="50" y="117"/>
                    <a:pt x="50" y="113"/>
                  </a:cubicBezTo>
                  <a:cubicBezTo>
                    <a:pt x="49" y="110"/>
                    <a:pt x="40" y="113"/>
                    <a:pt x="36" y="117"/>
                  </a:cubicBezTo>
                  <a:cubicBezTo>
                    <a:pt x="32" y="120"/>
                    <a:pt x="26" y="124"/>
                    <a:pt x="21" y="124"/>
                  </a:cubicBezTo>
                  <a:cubicBezTo>
                    <a:pt x="17" y="124"/>
                    <a:pt x="17" y="130"/>
                    <a:pt x="15" y="132"/>
                  </a:cubicBezTo>
                  <a:cubicBezTo>
                    <a:pt x="13" y="133"/>
                    <a:pt x="14" y="127"/>
                    <a:pt x="14" y="125"/>
                  </a:cubicBezTo>
                  <a:cubicBezTo>
                    <a:pt x="14" y="124"/>
                    <a:pt x="10" y="128"/>
                    <a:pt x="8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1" y="156"/>
                    <a:pt x="6" y="163"/>
                  </a:cubicBezTo>
                  <a:cubicBezTo>
                    <a:pt x="12" y="169"/>
                    <a:pt x="15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5" y="173"/>
                    <a:pt x="11" y="177"/>
                    <a:pt x="9" y="179"/>
                  </a:cubicBezTo>
                  <a:cubicBezTo>
                    <a:pt x="8" y="181"/>
                    <a:pt x="2" y="171"/>
                    <a:pt x="1" y="173"/>
                  </a:cubicBezTo>
                  <a:cubicBezTo>
                    <a:pt x="0" y="176"/>
                    <a:pt x="13" y="192"/>
                    <a:pt x="13" y="198"/>
                  </a:cubicBezTo>
                  <a:cubicBezTo>
                    <a:pt x="13" y="204"/>
                    <a:pt x="23" y="210"/>
                    <a:pt x="23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5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4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2" y="274"/>
                    <a:pt x="30" y="277"/>
                    <a:pt x="35" y="280"/>
                  </a:cubicBezTo>
                  <a:cubicBezTo>
                    <a:pt x="41" y="284"/>
                    <a:pt x="54" y="282"/>
                    <a:pt x="58" y="282"/>
                  </a:cubicBezTo>
                  <a:cubicBezTo>
                    <a:pt x="63" y="282"/>
                    <a:pt x="64" y="276"/>
                    <a:pt x="70" y="276"/>
                  </a:cubicBezTo>
                  <a:cubicBezTo>
                    <a:pt x="76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2" y="270"/>
                    <a:pt x="128" y="266"/>
                    <a:pt x="130" y="261"/>
                  </a:cubicBezTo>
                  <a:cubicBezTo>
                    <a:pt x="132" y="256"/>
                    <a:pt x="141" y="256"/>
                    <a:pt x="145" y="252"/>
                  </a:cubicBezTo>
                  <a:cubicBezTo>
                    <a:pt x="149" y="249"/>
                    <a:pt x="153" y="249"/>
                    <a:pt x="163" y="249"/>
                  </a:cubicBezTo>
                  <a:cubicBezTo>
                    <a:pt x="173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5" y="247"/>
                    <a:pt x="244" y="250"/>
                    <a:pt x="248" y="251"/>
                  </a:cubicBezTo>
                  <a:cubicBezTo>
                    <a:pt x="251" y="251"/>
                    <a:pt x="251" y="254"/>
                    <a:pt x="248" y="257"/>
                  </a:cubicBezTo>
                  <a:cubicBezTo>
                    <a:pt x="246" y="261"/>
                    <a:pt x="254" y="260"/>
                    <a:pt x="259" y="267"/>
                  </a:cubicBezTo>
                  <a:cubicBezTo>
                    <a:pt x="264" y="273"/>
                    <a:pt x="259" y="274"/>
                    <a:pt x="262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4" y="262"/>
                    <a:pt x="289" y="255"/>
                    <a:pt x="293" y="258"/>
                  </a:cubicBezTo>
                  <a:cubicBezTo>
                    <a:pt x="296" y="261"/>
                    <a:pt x="290" y="262"/>
                    <a:pt x="288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80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6" y="299"/>
                    <a:pt x="315" y="304"/>
                  </a:cubicBezTo>
                  <a:cubicBezTo>
                    <a:pt x="314" y="309"/>
                    <a:pt x="312" y="314"/>
                    <a:pt x="321" y="318"/>
                  </a:cubicBezTo>
                  <a:cubicBezTo>
                    <a:pt x="330" y="322"/>
                    <a:pt x="326" y="322"/>
                    <a:pt x="333" y="322"/>
                  </a:cubicBezTo>
                  <a:cubicBezTo>
                    <a:pt x="339" y="322"/>
                    <a:pt x="353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80" y="322"/>
                    <a:pt x="376" y="324"/>
                  </a:cubicBezTo>
                  <a:cubicBezTo>
                    <a:pt x="372" y="326"/>
                    <a:pt x="378" y="330"/>
                    <a:pt x="378" y="327"/>
                  </a:cubicBezTo>
                  <a:cubicBezTo>
                    <a:pt x="378" y="324"/>
                    <a:pt x="380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1" y="334"/>
                    <a:pt x="393" y="337"/>
                    <a:pt x="393" y="334"/>
                  </a:cubicBezTo>
                  <a:cubicBezTo>
                    <a:pt x="393" y="332"/>
                    <a:pt x="394" y="330"/>
                    <a:pt x="398" y="328"/>
                  </a:cubicBezTo>
                  <a:cubicBezTo>
                    <a:pt x="402" y="327"/>
                    <a:pt x="405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1" y="254"/>
                    <a:pt x="465" y="252"/>
                    <a:pt x="465" y="248"/>
                  </a:cubicBezTo>
                  <a:cubicBezTo>
                    <a:pt x="466" y="243"/>
                    <a:pt x="472" y="238"/>
                    <a:pt x="472" y="233"/>
                  </a:cubicBezTo>
                  <a:cubicBezTo>
                    <a:pt x="472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6" y="208"/>
                  </a:cubicBezTo>
                  <a:cubicBezTo>
                    <a:pt x="480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7" y="8"/>
                    <a:pt x="198" y="11"/>
                    <a:pt x="202" y="14"/>
                  </a:cubicBezTo>
                  <a:cubicBezTo>
                    <a:pt x="205" y="16"/>
                    <a:pt x="218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8" y="296"/>
                    <a:pt x="289" y="293"/>
                  </a:cubicBezTo>
                  <a:cubicBezTo>
                    <a:pt x="291" y="289"/>
                    <a:pt x="273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5" y="355"/>
                    <a:pt x="372" y="356"/>
                  </a:cubicBezTo>
                  <a:cubicBezTo>
                    <a:pt x="369" y="356"/>
                    <a:pt x="381" y="373"/>
                    <a:pt x="378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400" y="390"/>
                  </a:cubicBezTo>
                  <a:cubicBezTo>
                    <a:pt x="403" y="390"/>
                    <a:pt x="402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1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0" name="Freeform 290"/>
            <p:cNvSpPr>
              <a:spLocks noEditPoints="1"/>
            </p:cNvSpPr>
            <p:nvPr userDrawn="1"/>
          </p:nvSpPr>
          <p:spPr bwMode="auto">
            <a:xfrm>
              <a:off x="11346756" y="5397280"/>
              <a:ext cx="313779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70 w 146"/>
                <a:gd name="T5" fmla="*/ 76 h 161"/>
                <a:gd name="T6" fmla="*/ 64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5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3 w 146"/>
                <a:gd name="T31" fmla="*/ 101 h 161"/>
                <a:gd name="T32" fmla="*/ 92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9 w 146"/>
                <a:gd name="T51" fmla="*/ 29 h 161"/>
                <a:gd name="T52" fmla="*/ 104 w 146"/>
                <a:gd name="T53" fmla="*/ 27 h 161"/>
                <a:gd name="T54" fmla="*/ 100 w 146"/>
                <a:gd name="T55" fmla="*/ 20 h 161"/>
                <a:gd name="T56" fmla="*/ 95 w 146"/>
                <a:gd name="T57" fmla="*/ 10 h 161"/>
                <a:gd name="T58" fmla="*/ 81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1 w 146"/>
                <a:gd name="T75" fmla="*/ 85 h 161"/>
                <a:gd name="T76" fmla="*/ 124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4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7" y="75"/>
                    <a:pt x="85" y="79"/>
                    <a:pt x="81" y="81"/>
                  </a:cubicBezTo>
                  <a:cubicBezTo>
                    <a:pt x="77" y="82"/>
                    <a:pt x="74" y="73"/>
                    <a:pt x="70" y="76"/>
                  </a:cubicBezTo>
                  <a:cubicBezTo>
                    <a:pt x="65" y="80"/>
                    <a:pt x="69" y="81"/>
                    <a:pt x="64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8" y="110"/>
                    <a:pt x="25" y="115"/>
                    <a:pt x="22" y="120"/>
                  </a:cubicBezTo>
                  <a:cubicBezTo>
                    <a:pt x="19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5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5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6" y="133"/>
                    <a:pt x="56" y="128"/>
                    <a:pt x="58" y="124"/>
                  </a:cubicBezTo>
                  <a:cubicBezTo>
                    <a:pt x="60" y="121"/>
                    <a:pt x="62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3" y="106"/>
                    <a:pt x="83" y="101"/>
                  </a:cubicBezTo>
                  <a:cubicBezTo>
                    <a:pt x="83" y="96"/>
                    <a:pt x="94" y="91"/>
                    <a:pt x="92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7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7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5" y="23"/>
                    <a:pt x="110" y="27"/>
                    <a:pt x="109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100" y="24"/>
                    <a:pt x="100" y="20"/>
                  </a:cubicBezTo>
                  <a:cubicBezTo>
                    <a:pt x="100" y="15"/>
                    <a:pt x="95" y="15"/>
                    <a:pt x="95" y="10"/>
                  </a:cubicBezTo>
                  <a:cubicBezTo>
                    <a:pt x="95" y="4"/>
                    <a:pt x="86" y="0"/>
                    <a:pt x="81" y="0"/>
                  </a:cubicBezTo>
                  <a:cubicBezTo>
                    <a:pt x="75" y="0"/>
                    <a:pt x="82" y="9"/>
                    <a:pt x="84" y="11"/>
                  </a:cubicBezTo>
                  <a:cubicBezTo>
                    <a:pt x="87" y="14"/>
                    <a:pt x="93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2" y="49"/>
                    <a:pt x="88" y="54"/>
                  </a:cubicBezTo>
                  <a:cubicBezTo>
                    <a:pt x="84" y="58"/>
                    <a:pt x="98" y="62"/>
                    <a:pt x="103" y="67"/>
                  </a:cubicBezTo>
                  <a:cubicBezTo>
                    <a:pt x="109" y="71"/>
                    <a:pt x="99" y="82"/>
                    <a:pt x="100" y="84"/>
                  </a:cubicBezTo>
                  <a:cubicBezTo>
                    <a:pt x="101" y="85"/>
                    <a:pt x="105" y="87"/>
                    <a:pt x="111" y="85"/>
                  </a:cubicBezTo>
                  <a:cubicBezTo>
                    <a:pt x="117" y="84"/>
                    <a:pt x="119" y="72"/>
                    <a:pt x="124" y="69"/>
                  </a:cubicBezTo>
                  <a:cubicBezTo>
                    <a:pt x="128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8" y="55"/>
                    <a:pt x="136" y="48"/>
                    <a:pt x="140" y="48"/>
                  </a:cubicBezTo>
                  <a:cubicBezTo>
                    <a:pt x="143" y="48"/>
                    <a:pt x="142" y="44"/>
                    <a:pt x="144" y="39"/>
                  </a:cubicBezTo>
                  <a:cubicBezTo>
                    <a:pt x="146" y="34"/>
                    <a:pt x="135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1" name="Freeform 291"/>
            <p:cNvSpPr>
              <a:spLocks/>
            </p:cNvSpPr>
            <p:nvPr userDrawn="1"/>
          </p:nvSpPr>
          <p:spPr bwMode="auto">
            <a:xfrm>
              <a:off x="8521075" y="3311093"/>
              <a:ext cx="355727" cy="227949"/>
            </a:xfrm>
            <a:custGeom>
              <a:avLst/>
              <a:gdLst>
                <a:gd name="T0" fmla="*/ 166 w 166"/>
                <a:gd name="T1" fmla="*/ 62 h 98"/>
                <a:gd name="T2" fmla="*/ 155 w 166"/>
                <a:gd name="T3" fmla="*/ 59 h 98"/>
                <a:gd name="T4" fmla="*/ 143 w 166"/>
                <a:gd name="T5" fmla="*/ 51 h 98"/>
                <a:gd name="T6" fmla="*/ 130 w 166"/>
                <a:gd name="T7" fmla="*/ 44 h 98"/>
                <a:gd name="T8" fmla="*/ 118 w 166"/>
                <a:gd name="T9" fmla="*/ 36 h 98"/>
                <a:gd name="T10" fmla="*/ 113 w 166"/>
                <a:gd name="T11" fmla="*/ 27 h 98"/>
                <a:gd name="T12" fmla="*/ 108 w 166"/>
                <a:gd name="T13" fmla="*/ 20 h 98"/>
                <a:gd name="T14" fmla="*/ 91 w 166"/>
                <a:gd name="T15" fmla="*/ 18 h 98"/>
                <a:gd name="T16" fmla="*/ 87 w 166"/>
                <a:gd name="T17" fmla="*/ 7 h 98"/>
                <a:gd name="T18" fmla="*/ 78 w 166"/>
                <a:gd name="T19" fmla="*/ 4 h 98"/>
                <a:gd name="T20" fmla="*/ 69 w 166"/>
                <a:gd name="T21" fmla="*/ 2 h 98"/>
                <a:gd name="T22" fmla="*/ 65 w 166"/>
                <a:gd name="T23" fmla="*/ 4 h 98"/>
                <a:gd name="T24" fmla="*/ 60 w 166"/>
                <a:gd name="T25" fmla="*/ 8 h 98"/>
                <a:gd name="T26" fmla="*/ 52 w 166"/>
                <a:gd name="T27" fmla="*/ 14 h 98"/>
                <a:gd name="T28" fmla="*/ 48 w 166"/>
                <a:gd name="T29" fmla="*/ 19 h 98"/>
                <a:gd name="T30" fmla="*/ 40 w 166"/>
                <a:gd name="T31" fmla="*/ 17 h 98"/>
                <a:gd name="T32" fmla="*/ 32 w 166"/>
                <a:gd name="T33" fmla="*/ 15 h 98"/>
                <a:gd name="T34" fmla="*/ 17 w 166"/>
                <a:gd name="T35" fmla="*/ 5 h 98"/>
                <a:gd name="T36" fmla="*/ 5 w 166"/>
                <a:gd name="T37" fmla="*/ 11 h 98"/>
                <a:gd name="T38" fmla="*/ 11 w 166"/>
                <a:gd name="T39" fmla="*/ 9 h 98"/>
                <a:gd name="T40" fmla="*/ 20 w 166"/>
                <a:gd name="T41" fmla="*/ 19 h 98"/>
                <a:gd name="T42" fmla="*/ 25 w 166"/>
                <a:gd name="T43" fmla="*/ 25 h 98"/>
                <a:gd name="T44" fmla="*/ 14 w 166"/>
                <a:gd name="T45" fmla="*/ 28 h 98"/>
                <a:gd name="T46" fmla="*/ 3 w 166"/>
                <a:gd name="T47" fmla="*/ 28 h 98"/>
                <a:gd name="T48" fmla="*/ 5 w 166"/>
                <a:gd name="T49" fmla="*/ 37 h 98"/>
                <a:gd name="T50" fmla="*/ 6 w 166"/>
                <a:gd name="T51" fmla="*/ 43 h 98"/>
                <a:gd name="T52" fmla="*/ 13 w 166"/>
                <a:gd name="T53" fmla="*/ 46 h 98"/>
                <a:gd name="T54" fmla="*/ 15 w 166"/>
                <a:gd name="T55" fmla="*/ 55 h 98"/>
                <a:gd name="T56" fmla="*/ 15 w 166"/>
                <a:gd name="T57" fmla="*/ 69 h 98"/>
                <a:gd name="T58" fmla="*/ 25 w 166"/>
                <a:gd name="T59" fmla="*/ 67 h 98"/>
                <a:gd name="T60" fmla="*/ 35 w 166"/>
                <a:gd name="T61" fmla="*/ 61 h 98"/>
                <a:gd name="T62" fmla="*/ 43 w 166"/>
                <a:gd name="T63" fmla="*/ 60 h 98"/>
                <a:gd name="T64" fmla="*/ 57 w 166"/>
                <a:gd name="T65" fmla="*/ 60 h 98"/>
                <a:gd name="T66" fmla="*/ 65 w 166"/>
                <a:gd name="T67" fmla="*/ 64 h 98"/>
                <a:gd name="T68" fmla="*/ 71 w 166"/>
                <a:gd name="T69" fmla="*/ 66 h 98"/>
                <a:gd name="T70" fmla="*/ 81 w 166"/>
                <a:gd name="T71" fmla="*/ 69 h 98"/>
                <a:gd name="T72" fmla="*/ 86 w 166"/>
                <a:gd name="T73" fmla="*/ 73 h 98"/>
                <a:gd name="T74" fmla="*/ 94 w 166"/>
                <a:gd name="T75" fmla="*/ 79 h 98"/>
                <a:gd name="T76" fmla="*/ 102 w 166"/>
                <a:gd name="T77" fmla="*/ 80 h 98"/>
                <a:gd name="T78" fmla="*/ 104 w 166"/>
                <a:gd name="T79" fmla="*/ 93 h 98"/>
                <a:gd name="T80" fmla="*/ 107 w 166"/>
                <a:gd name="T81" fmla="*/ 93 h 98"/>
                <a:gd name="T82" fmla="*/ 115 w 166"/>
                <a:gd name="T83" fmla="*/ 95 h 98"/>
                <a:gd name="T84" fmla="*/ 125 w 166"/>
                <a:gd name="T85" fmla="*/ 92 h 98"/>
                <a:gd name="T86" fmla="*/ 142 w 166"/>
                <a:gd name="T87" fmla="*/ 83 h 98"/>
                <a:gd name="T88" fmla="*/ 149 w 166"/>
                <a:gd name="T89" fmla="*/ 72 h 98"/>
                <a:gd name="T90" fmla="*/ 158 w 166"/>
                <a:gd name="T91" fmla="*/ 67 h 98"/>
                <a:gd name="T92" fmla="*/ 166 w 166"/>
                <a:gd name="T93" fmla="*/ 69 h 98"/>
                <a:gd name="T94" fmla="*/ 166 w 166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6" h="98">
                  <a:moveTo>
                    <a:pt x="166" y="62"/>
                  </a:moveTo>
                  <a:cubicBezTo>
                    <a:pt x="166" y="62"/>
                    <a:pt x="158" y="58"/>
                    <a:pt x="155" y="59"/>
                  </a:cubicBezTo>
                  <a:cubicBezTo>
                    <a:pt x="153" y="59"/>
                    <a:pt x="148" y="53"/>
                    <a:pt x="143" y="51"/>
                  </a:cubicBezTo>
                  <a:cubicBezTo>
                    <a:pt x="138" y="50"/>
                    <a:pt x="132" y="47"/>
                    <a:pt x="130" y="44"/>
                  </a:cubicBezTo>
                  <a:cubicBezTo>
                    <a:pt x="128" y="41"/>
                    <a:pt x="119" y="38"/>
                    <a:pt x="118" y="36"/>
                  </a:cubicBezTo>
                  <a:cubicBezTo>
                    <a:pt x="117" y="34"/>
                    <a:pt x="115" y="30"/>
                    <a:pt x="113" y="27"/>
                  </a:cubicBezTo>
                  <a:cubicBezTo>
                    <a:pt x="110" y="24"/>
                    <a:pt x="110" y="20"/>
                    <a:pt x="108" y="20"/>
                  </a:cubicBezTo>
                  <a:cubicBezTo>
                    <a:pt x="106" y="20"/>
                    <a:pt x="91" y="20"/>
                    <a:pt x="91" y="18"/>
                  </a:cubicBezTo>
                  <a:cubicBezTo>
                    <a:pt x="91" y="16"/>
                    <a:pt x="90" y="7"/>
                    <a:pt x="87" y="7"/>
                  </a:cubicBezTo>
                  <a:cubicBezTo>
                    <a:pt x="84" y="6"/>
                    <a:pt x="79" y="5"/>
                    <a:pt x="78" y="4"/>
                  </a:cubicBezTo>
                  <a:cubicBezTo>
                    <a:pt x="76" y="2"/>
                    <a:pt x="70" y="0"/>
                    <a:pt x="69" y="2"/>
                  </a:cubicBezTo>
                  <a:cubicBezTo>
                    <a:pt x="68" y="3"/>
                    <a:pt x="66" y="4"/>
                    <a:pt x="65" y="4"/>
                  </a:cubicBezTo>
                  <a:cubicBezTo>
                    <a:pt x="64" y="4"/>
                    <a:pt x="64" y="9"/>
                    <a:pt x="60" y="8"/>
                  </a:cubicBezTo>
                  <a:cubicBezTo>
                    <a:pt x="57" y="8"/>
                    <a:pt x="52" y="12"/>
                    <a:pt x="52" y="14"/>
                  </a:cubicBezTo>
                  <a:cubicBezTo>
                    <a:pt x="52" y="16"/>
                    <a:pt x="53" y="19"/>
                    <a:pt x="48" y="19"/>
                  </a:cubicBezTo>
                  <a:cubicBezTo>
                    <a:pt x="46" y="19"/>
                    <a:pt x="43" y="19"/>
                    <a:pt x="40" y="17"/>
                  </a:cubicBezTo>
                  <a:cubicBezTo>
                    <a:pt x="39" y="18"/>
                    <a:pt x="35" y="20"/>
                    <a:pt x="32" y="15"/>
                  </a:cubicBezTo>
                  <a:cubicBezTo>
                    <a:pt x="28" y="10"/>
                    <a:pt x="21" y="5"/>
                    <a:pt x="17" y="5"/>
                  </a:cubicBezTo>
                  <a:cubicBezTo>
                    <a:pt x="14" y="5"/>
                    <a:pt x="3" y="5"/>
                    <a:pt x="5" y="11"/>
                  </a:cubicBezTo>
                  <a:cubicBezTo>
                    <a:pt x="6" y="10"/>
                    <a:pt x="8" y="9"/>
                    <a:pt x="11" y="9"/>
                  </a:cubicBezTo>
                  <a:cubicBezTo>
                    <a:pt x="19" y="10"/>
                    <a:pt x="15" y="19"/>
                    <a:pt x="20" y="19"/>
                  </a:cubicBezTo>
                  <a:cubicBezTo>
                    <a:pt x="24" y="19"/>
                    <a:pt x="29" y="26"/>
                    <a:pt x="25" y="25"/>
                  </a:cubicBezTo>
                  <a:cubicBezTo>
                    <a:pt x="21" y="25"/>
                    <a:pt x="18" y="29"/>
                    <a:pt x="14" y="28"/>
                  </a:cubicBezTo>
                  <a:cubicBezTo>
                    <a:pt x="9" y="26"/>
                    <a:pt x="4" y="23"/>
                    <a:pt x="3" y="28"/>
                  </a:cubicBezTo>
                  <a:cubicBezTo>
                    <a:pt x="2" y="32"/>
                    <a:pt x="0" y="37"/>
                    <a:pt x="5" y="37"/>
                  </a:cubicBezTo>
                  <a:cubicBezTo>
                    <a:pt x="11" y="36"/>
                    <a:pt x="10" y="40"/>
                    <a:pt x="6" y="43"/>
                  </a:cubicBezTo>
                  <a:cubicBezTo>
                    <a:pt x="2" y="47"/>
                    <a:pt x="12" y="43"/>
                    <a:pt x="13" y="46"/>
                  </a:cubicBezTo>
                  <a:cubicBezTo>
                    <a:pt x="13" y="49"/>
                    <a:pt x="16" y="49"/>
                    <a:pt x="15" y="55"/>
                  </a:cubicBezTo>
                  <a:cubicBezTo>
                    <a:pt x="14" y="58"/>
                    <a:pt x="15" y="64"/>
                    <a:pt x="15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6" y="65"/>
                    <a:pt x="32" y="61"/>
                    <a:pt x="35" y="61"/>
                  </a:cubicBezTo>
                  <a:cubicBezTo>
                    <a:pt x="38" y="61"/>
                    <a:pt x="42" y="62"/>
                    <a:pt x="43" y="60"/>
                  </a:cubicBezTo>
                  <a:cubicBezTo>
                    <a:pt x="45" y="57"/>
                    <a:pt x="55" y="58"/>
                    <a:pt x="57" y="60"/>
                  </a:cubicBezTo>
                  <a:cubicBezTo>
                    <a:pt x="58" y="62"/>
                    <a:pt x="64" y="64"/>
                    <a:pt x="65" y="64"/>
                  </a:cubicBezTo>
                  <a:cubicBezTo>
                    <a:pt x="67" y="64"/>
                    <a:pt x="67" y="66"/>
                    <a:pt x="71" y="66"/>
                  </a:cubicBezTo>
                  <a:cubicBezTo>
                    <a:pt x="74" y="66"/>
                    <a:pt x="81" y="67"/>
                    <a:pt x="81" y="69"/>
                  </a:cubicBezTo>
                  <a:cubicBezTo>
                    <a:pt x="81" y="71"/>
                    <a:pt x="83" y="73"/>
                    <a:pt x="86" y="73"/>
                  </a:cubicBezTo>
                  <a:cubicBezTo>
                    <a:pt x="89" y="73"/>
                    <a:pt x="91" y="79"/>
                    <a:pt x="94" y="79"/>
                  </a:cubicBezTo>
                  <a:cubicBezTo>
                    <a:pt x="97" y="79"/>
                    <a:pt x="102" y="79"/>
                    <a:pt x="102" y="80"/>
                  </a:cubicBezTo>
                  <a:cubicBezTo>
                    <a:pt x="102" y="81"/>
                    <a:pt x="103" y="89"/>
                    <a:pt x="104" y="93"/>
                  </a:cubicBezTo>
                  <a:cubicBezTo>
                    <a:pt x="105" y="93"/>
                    <a:pt x="106" y="93"/>
                    <a:pt x="107" y="93"/>
                  </a:cubicBezTo>
                  <a:cubicBezTo>
                    <a:pt x="108" y="94"/>
                    <a:pt x="114" y="92"/>
                    <a:pt x="115" y="95"/>
                  </a:cubicBezTo>
                  <a:cubicBezTo>
                    <a:pt x="116" y="98"/>
                    <a:pt x="126" y="97"/>
                    <a:pt x="125" y="92"/>
                  </a:cubicBezTo>
                  <a:cubicBezTo>
                    <a:pt x="125" y="87"/>
                    <a:pt x="140" y="87"/>
                    <a:pt x="142" y="83"/>
                  </a:cubicBezTo>
                  <a:cubicBezTo>
                    <a:pt x="143" y="79"/>
                    <a:pt x="145" y="71"/>
                    <a:pt x="149" y="72"/>
                  </a:cubicBezTo>
                  <a:cubicBezTo>
                    <a:pt x="152" y="74"/>
                    <a:pt x="155" y="67"/>
                    <a:pt x="158" y="67"/>
                  </a:cubicBezTo>
                  <a:cubicBezTo>
                    <a:pt x="161" y="68"/>
                    <a:pt x="163" y="70"/>
                    <a:pt x="166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2" name="Freeform 292"/>
            <p:cNvSpPr>
              <a:spLocks/>
            </p:cNvSpPr>
            <p:nvPr userDrawn="1"/>
          </p:nvSpPr>
          <p:spPr bwMode="auto">
            <a:xfrm>
              <a:off x="8302940" y="3394978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200 w 231"/>
                <a:gd name="T11" fmla="*/ 104 h 181"/>
                <a:gd name="T12" fmla="*/ 198 w 231"/>
                <a:gd name="T13" fmla="*/ 92 h 181"/>
                <a:gd name="T14" fmla="*/ 198 w 231"/>
                <a:gd name="T15" fmla="*/ 80 h 181"/>
                <a:gd name="T16" fmla="*/ 199 w 231"/>
                <a:gd name="T17" fmla="*/ 71 h 181"/>
                <a:gd name="T18" fmla="*/ 204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9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7 w 231"/>
                <a:gd name="T41" fmla="*/ 31 h 181"/>
                <a:gd name="T42" fmla="*/ 117 w 231"/>
                <a:gd name="T43" fmla="*/ 33 h 181"/>
                <a:gd name="T44" fmla="*/ 117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8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20 w 231"/>
                <a:gd name="T73" fmla="*/ 50 h 181"/>
                <a:gd name="T74" fmla="*/ 24 w 231"/>
                <a:gd name="T75" fmla="*/ 54 h 181"/>
                <a:gd name="T76" fmla="*/ 23 w 231"/>
                <a:gd name="T77" fmla="*/ 61 h 181"/>
                <a:gd name="T78" fmla="*/ 18 w 231"/>
                <a:gd name="T79" fmla="*/ 69 h 181"/>
                <a:gd name="T80" fmla="*/ 20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3 w 231"/>
                <a:gd name="T89" fmla="*/ 107 h 181"/>
                <a:gd name="T90" fmla="*/ 47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70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8 w 231"/>
                <a:gd name="T109" fmla="*/ 158 h 181"/>
                <a:gd name="T110" fmla="*/ 157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7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2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6" y="131"/>
                    <a:pt x="199" y="128"/>
                    <a:pt x="199" y="125"/>
                  </a:cubicBezTo>
                  <a:cubicBezTo>
                    <a:pt x="200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200" y="104"/>
                  </a:cubicBezTo>
                  <a:cubicBezTo>
                    <a:pt x="199" y="102"/>
                    <a:pt x="200" y="96"/>
                    <a:pt x="198" y="92"/>
                  </a:cubicBezTo>
                  <a:cubicBezTo>
                    <a:pt x="195" y="87"/>
                    <a:pt x="200" y="83"/>
                    <a:pt x="198" y="80"/>
                  </a:cubicBezTo>
                  <a:cubicBezTo>
                    <a:pt x="196" y="78"/>
                    <a:pt x="199" y="73"/>
                    <a:pt x="199" y="71"/>
                  </a:cubicBezTo>
                  <a:cubicBezTo>
                    <a:pt x="200" y="69"/>
                    <a:pt x="204" y="67"/>
                    <a:pt x="204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5" y="53"/>
                    <a:pt x="204" y="45"/>
                    <a:pt x="204" y="44"/>
                  </a:cubicBezTo>
                  <a:cubicBezTo>
                    <a:pt x="204" y="43"/>
                    <a:pt x="199" y="43"/>
                    <a:pt x="196" y="43"/>
                  </a:cubicBezTo>
                  <a:cubicBezTo>
                    <a:pt x="193" y="43"/>
                    <a:pt x="191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9" y="28"/>
                    <a:pt x="167" y="28"/>
                  </a:cubicBezTo>
                  <a:cubicBezTo>
                    <a:pt x="166" y="28"/>
                    <a:pt x="160" y="26"/>
                    <a:pt x="159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4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7" y="31"/>
                  </a:cubicBezTo>
                  <a:cubicBezTo>
                    <a:pt x="126" y="33"/>
                    <a:pt x="121" y="33"/>
                    <a:pt x="117" y="33"/>
                  </a:cubicBezTo>
                  <a:cubicBezTo>
                    <a:pt x="117" y="36"/>
                    <a:pt x="117" y="38"/>
                    <a:pt x="117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1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8" y="14"/>
                  </a:cubicBezTo>
                  <a:cubicBezTo>
                    <a:pt x="49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2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6" y="6"/>
                    <a:pt x="3" y="6"/>
                  </a:cubicBezTo>
                  <a:cubicBezTo>
                    <a:pt x="0" y="6"/>
                    <a:pt x="3" y="14"/>
                    <a:pt x="3" y="15"/>
                  </a:cubicBezTo>
                  <a:cubicBezTo>
                    <a:pt x="4" y="17"/>
                    <a:pt x="2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20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6" y="61"/>
                    <a:pt x="23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8" y="78"/>
                    <a:pt x="20" y="79"/>
                  </a:cubicBezTo>
                  <a:cubicBezTo>
                    <a:pt x="21" y="80"/>
                    <a:pt x="26" y="82"/>
                    <a:pt x="25" y="85"/>
                  </a:cubicBezTo>
                  <a:cubicBezTo>
                    <a:pt x="25" y="88"/>
                    <a:pt x="35" y="93"/>
                    <a:pt x="38" y="93"/>
                  </a:cubicBezTo>
                  <a:cubicBezTo>
                    <a:pt x="41" y="93"/>
                    <a:pt x="42" y="98"/>
                    <a:pt x="43" y="99"/>
                  </a:cubicBezTo>
                  <a:cubicBezTo>
                    <a:pt x="45" y="101"/>
                    <a:pt x="42" y="105"/>
                    <a:pt x="43" y="107"/>
                  </a:cubicBezTo>
                  <a:cubicBezTo>
                    <a:pt x="43" y="109"/>
                    <a:pt x="47" y="110"/>
                    <a:pt x="47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70" y="120"/>
                  </a:cubicBezTo>
                  <a:cubicBezTo>
                    <a:pt x="72" y="120"/>
                    <a:pt x="79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7" y="148"/>
                    <a:pt x="102" y="154"/>
                  </a:cubicBezTo>
                  <a:cubicBezTo>
                    <a:pt x="108" y="159"/>
                    <a:pt x="123" y="163"/>
                    <a:pt x="129" y="163"/>
                  </a:cubicBezTo>
                  <a:cubicBezTo>
                    <a:pt x="135" y="164"/>
                    <a:pt x="140" y="157"/>
                    <a:pt x="148" y="158"/>
                  </a:cubicBezTo>
                  <a:cubicBezTo>
                    <a:pt x="156" y="160"/>
                    <a:pt x="154" y="169"/>
                    <a:pt x="157" y="173"/>
                  </a:cubicBezTo>
                  <a:cubicBezTo>
                    <a:pt x="160" y="176"/>
                    <a:pt x="192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9" y="173"/>
                    <a:pt x="213" y="169"/>
                    <a:pt x="217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3" name="Freeform 293"/>
            <p:cNvSpPr>
              <a:spLocks noEditPoints="1"/>
            </p:cNvSpPr>
            <p:nvPr userDrawn="1"/>
          </p:nvSpPr>
          <p:spPr bwMode="auto">
            <a:xfrm>
              <a:off x="8366703" y="2895315"/>
              <a:ext cx="1018521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3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6 w 475"/>
                <a:gd name="T19" fmla="*/ 10 h 207"/>
                <a:gd name="T20" fmla="*/ 200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6 w 475"/>
                <a:gd name="T31" fmla="*/ 65 h 207"/>
                <a:gd name="T32" fmla="*/ 116 w 475"/>
                <a:gd name="T33" fmla="*/ 68 h 207"/>
                <a:gd name="T34" fmla="*/ 96 w 475"/>
                <a:gd name="T35" fmla="*/ 67 h 207"/>
                <a:gd name="T36" fmla="*/ 64 w 475"/>
                <a:gd name="T37" fmla="*/ 56 h 207"/>
                <a:gd name="T38" fmla="*/ 37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60 w 475"/>
                <a:gd name="T51" fmla="*/ 122 h 207"/>
                <a:gd name="T52" fmla="*/ 68 w 475"/>
                <a:gd name="T53" fmla="*/ 144 h 207"/>
                <a:gd name="T54" fmla="*/ 46 w 475"/>
                <a:gd name="T55" fmla="*/ 158 h 207"/>
                <a:gd name="T56" fmla="*/ 67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3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10 w 475"/>
                <a:gd name="T75" fmla="*/ 179 h 207"/>
                <a:gd name="T76" fmla="*/ 348 w 475"/>
                <a:gd name="T77" fmla="*/ 177 h 207"/>
                <a:gd name="T78" fmla="*/ 398 w 475"/>
                <a:gd name="T79" fmla="*/ 185 h 207"/>
                <a:gd name="T80" fmla="*/ 400 w 475"/>
                <a:gd name="T81" fmla="*/ 161 h 207"/>
                <a:gd name="T82" fmla="*/ 415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7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3" y="77"/>
                    <a:pt x="451" y="77"/>
                  </a:cubicBezTo>
                  <a:cubicBezTo>
                    <a:pt x="449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4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4" y="62"/>
                  </a:cubicBezTo>
                  <a:cubicBezTo>
                    <a:pt x="400" y="62"/>
                    <a:pt x="400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6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2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3" y="18"/>
                    <a:pt x="313" y="21"/>
                  </a:cubicBezTo>
                  <a:cubicBezTo>
                    <a:pt x="313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6" y="14"/>
                  </a:cubicBezTo>
                  <a:cubicBezTo>
                    <a:pt x="296" y="12"/>
                    <a:pt x="293" y="9"/>
                    <a:pt x="294" y="7"/>
                  </a:cubicBezTo>
                  <a:cubicBezTo>
                    <a:pt x="294" y="4"/>
                    <a:pt x="289" y="1"/>
                    <a:pt x="286" y="2"/>
                  </a:cubicBezTo>
                  <a:cubicBezTo>
                    <a:pt x="284" y="3"/>
                    <a:pt x="280" y="2"/>
                    <a:pt x="277" y="1"/>
                  </a:cubicBezTo>
                  <a:cubicBezTo>
                    <a:pt x="274" y="0"/>
                    <a:pt x="263" y="2"/>
                    <a:pt x="263" y="4"/>
                  </a:cubicBezTo>
                  <a:cubicBezTo>
                    <a:pt x="262" y="7"/>
                    <a:pt x="248" y="9"/>
                    <a:pt x="246" y="10"/>
                  </a:cubicBezTo>
                  <a:cubicBezTo>
                    <a:pt x="243" y="10"/>
                    <a:pt x="233" y="12"/>
                    <a:pt x="229" y="12"/>
                  </a:cubicBezTo>
                  <a:cubicBezTo>
                    <a:pt x="225" y="13"/>
                    <a:pt x="222" y="16"/>
                    <a:pt x="217" y="16"/>
                  </a:cubicBezTo>
                  <a:cubicBezTo>
                    <a:pt x="212" y="16"/>
                    <a:pt x="204" y="16"/>
                    <a:pt x="200" y="19"/>
                  </a:cubicBezTo>
                  <a:cubicBezTo>
                    <a:pt x="195" y="22"/>
                    <a:pt x="189" y="20"/>
                    <a:pt x="186" y="21"/>
                  </a:cubicBezTo>
                  <a:cubicBezTo>
                    <a:pt x="182" y="21"/>
                    <a:pt x="177" y="20"/>
                    <a:pt x="176" y="21"/>
                  </a:cubicBezTo>
                  <a:cubicBezTo>
                    <a:pt x="174" y="22"/>
                    <a:pt x="175" y="28"/>
                    <a:pt x="176" y="30"/>
                  </a:cubicBezTo>
                  <a:cubicBezTo>
                    <a:pt x="178" y="33"/>
                    <a:pt x="186" y="33"/>
                    <a:pt x="187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2" y="51"/>
                    <a:pt x="165" y="56"/>
                    <a:pt x="168" y="56"/>
                  </a:cubicBezTo>
                  <a:cubicBezTo>
                    <a:pt x="171" y="56"/>
                    <a:pt x="174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1" y="66"/>
                    <a:pt x="161" y="71"/>
                    <a:pt x="159" y="72"/>
                  </a:cubicBezTo>
                  <a:cubicBezTo>
                    <a:pt x="157" y="73"/>
                    <a:pt x="157" y="68"/>
                    <a:pt x="153" y="68"/>
                  </a:cubicBezTo>
                  <a:cubicBezTo>
                    <a:pt x="150" y="68"/>
                    <a:pt x="147" y="68"/>
                    <a:pt x="146" y="65"/>
                  </a:cubicBezTo>
                  <a:cubicBezTo>
                    <a:pt x="145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8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10" y="71"/>
                    <a:pt x="105" y="68"/>
                  </a:cubicBezTo>
                  <a:cubicBezTo>
                    <a:pt x="101" y="66"/>
                    <a:pt x="99" y="65"/>
                    <a:pt x="99" y="68"/>
                  </a:cubicBezTo>
                  <a:cubicBezTo>
                    <a:pt x="99" y="72"/>
                    <a:pt x="96" y="69"/>
                    <a:pt x="96" y="67"/>
                  </a:cubicBezTo>
                  <a:cubicBezTo>
                    <a:pt x="96" y="65"/>
                    <a:pt x="89" y="61"/>
                    <a:pt x="86" y="59"/>
                  </a:cubicBezTo>
                  <a:cubicBezTo>
                    <a:pt x="83" y="57"/>
                    <a:pt x="73" y="57"/>
                    <a:pt x="72" y="56"/>
                  </a:cubicBezTo>
                  <a:cubicBezTo>
                    <a:pt x="72" y="54"/>
                    <a:pt x="66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6" y="55"/>
                    <a:pt x="51" y="57"/>
                    <a:pt x="49" y="58"/>
                  </a:cubicBezTo>
                  <a:cubicBezTo>
                    <a:pt x="47" y="59"/>
                    <a:pt x="40" y="63"/>
                    <a:pt x="37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6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1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8" y="88"/>
                    <a:pt x="8" y="90"/>
                  </a:cubicBezTo>
                  <a:cubicBezTo>
                    <a:pt x="8" y="91"/>
                    <a:pt x="5" y="92"/>
                    <a:pt x="4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8" y="104"/>
                  </a:cubicBezTo>
                  <a:cubicBezTo>
                    <a:pt x="7" y="107"/>
                    <a:pt x="7" y="111"/>
                    <a:pt x="10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2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5" y="126"/>
                    <a:pt x="29" y="128"/>
                  </a:cubicBezTo>
                  <a:cubicBezTo>
                    <a:pt x="31" y="129"/>
                    <a:pt x="32" y="130"/>
                    <a:pt x="33" y="130"/>
                  </a:cubicBezTo>
                  <a:cubicBezTo>
                    <a:pt x="34" y="130"/>
                    <a:pt x="35" y="130"/>
                    <a:pt x="35" y="129"/>
                  </a:cubicBezTo>
                  <a:cubicBezTo>
                    <a:pt x="41" y="124"/>
                    <a:pt x="52" y="120"/>
                    <a:pt x="60" y="122"/>
                  </a:cubicBezTo>
                  <a:cubicBezTo>
                    <a:pt x="68" y="124"/>
                    <a:pt x="74" y="120"/>
                    <a:pt x="78" y="125"/>
                  </a:cubicBezTo>
                  <a:cubicBezTo>
                    <a:pt x="81" y="129"/>
                    <a:pt x="78" y="138"/>
                    <a:pt x="79" y="141"/>
                  </a:cubicBezTo>
                  <a:cubicBezTo>
                    <a:pt x="80" y="144"/>
                    <a:pt x="73" y="144"/>
                    <a:pt x="68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5" y="151"/>
                    <a:pt x="58" y="158"/>
                    <a:pt x="51" y="155"/>
                  </a:cubicBezTo>
                  <a:cubicBezTo>
                    <a:pt x="45" y="151"/>
                    <a:pt x="42" y="158"/>
                    <a:pt x="46" y="158"/>
                  </a:cubicBezTo>
                  <a:cubicBezTo>
                    <a:pt x="49" y="158"/>
                    <a:pt x="55" y="162"/>
                    <a:pt x="55" y="165"/>
                  </a:cubicBezTo>
                  <a:cubicBezTo>
                    <a:pt x="55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7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5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5" y="183"/>
                    <a:pt x="86" y="183"/>
                    <a:pt x="89" y="183"/>
                  </a:cubicBezTo>
                  <a:cubicBezTo>
                    <a:pt x="93" y="183"/>
                    <a:pt x="100" y="188"/>
                    <a:pt x="104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8" y="133"/>
                    <a:pt x="153" y="137"/>
                    <a:pt x="155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5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1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4" y="175"/>
                    <a:pt x="232" y="181"/>
                    <a:pt x="233" y="185"/>
                  </a:cubicBezTo>
                  <a:cubicBezTo>
                    <a:pt x="233" y="188"/>
                    <a:pt x="239" y="192"/>
                    <a:pt x="239" y="196"/>
                  </a:cubicBezTo>
                  <a:cubicBezTo>
                    <a:pt x="240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6" y="187"/>
                    <a:pt x="287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10" y="179"/>
                  </a:cubicBezTo>
                  <a:cubicBezTo>
                    <a:pt x="316" y="182"/>
                    <a:pt x="320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8" y="177"/>
                  </a:cubicBezTo>
                  <a:cubicBezTo>
                    <a:pt x="352" y="176"/>
                    <a:pt x="372" y="178"/>
                    <a:pt x="378" y="179"/>
                  </a:cubicBezTo>
                  <a:cubicBezTo>
                    <a:pt x="383" y="180"/>
                    <a:pt x="384" y="177"/>
                    <a:pt x="389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400" y="163"/>
                    <a:pt x="400" y="161"/>
                  </a:cubicBezTo>
                  <a:cubicBezTo>
                    <a:pt x="400" y="158"/>
                    <a:pt x="400" y="153"/>
                    <a:pt x="397" y="151"/>
                  </a:cubicBezTo>
                  <a:cubicBezTo>
                    <a:pt x="394" y="150"/>
                    <a:pt x="402" y="147"/>
                    <a:pt x="404" y="147"/>
                  </a:cubicBezTo>
                  <a:cubicBezTo>
                    <a:pt x="408" y="147"/>
                    <a:pt x="413" y="144"/>
                    <a:pt x="415" y="145"/>
                  </a:cubicBezTo>
                  <a:cubicBezTo>
                    <a:pt x="416" y="147"/>
                    <a:pt x="420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2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70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4" y="87"/>
                    <a:pt x="473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1" y="126"/>
                    <a:pt x="346" y="124"/>
                    <a:pt x="356" y="126"/>
                  </a:cubicBezTo>
                  <a:cubicBezTo>
                    <a:pt x="366" y="129"/>
                    <a:pt x="383" y="125"/>
                    <a:pt x="385" y="125"/>
                  </a:cubicBezTo>
                  <a:cubicBezTo>
                    <a:pt x="388" y="126"/>
                    <a:pt x="383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4" name="Freeform 294"/>
            <p:cNvSpPr>
              <a:spLocks noEditPoints="1"/>
            </p:cNvSpPr>
            <p:nvPr userDrawn="1"/>
          </p:nvSpPr>
          <p:spPr bwMode="auto">
            <a:xfrm>
              <a:off x="7698875" y="1709982"/>
              <a:ext cx="4267048" cy="1650349"/>
            </a:xfrm>
            <a:custGeom>
              <a:avLst/>
              <a:gdLst>
                <a:gd name="T0" fmla="*/ 839 w 1992"/>
                <a:gd name="T1" fmla="*/ 42 h 708"/>
                <a:gd name="T2" fmla="*/ 914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5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7 w 1992"/>
                <a:gd name="T19" fmla="*/ 269 h 708"/>
                <a:gd name="T20" fmla="*/ 1458 w 1992"/>
                <a:gd name="T21" fmla="*/ 223 h 708"/>
                <a:gd name="T22" fmla="*/ 1377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6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50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3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8 w 1992"/>
                <a:gd name="T61" fmla="*/ 268 h 708"/>
                <a:gd name="T62" fmla="*/ 127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6 w 1992"/>
                <a:gd name="T75" fmla="*/ 602 h 708"/>
                <a:gd name="T76" fmla="*/ 411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20 w 1992"/>
                <a:gd name="T99" fmla="*/ 444 h 708"/>
                <a:gd name="T100" fmla="*/ 1628 w 1992"/>
                <a:gd name="T101" fmla="*/ 410 h 708"/>
                <a:gd name="T102" fmla="*/ 1648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9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7" y="509"/>
                    <a:pt x="17" y="509"/>
                    <a:pt x="18" y="510"/>
                  </a:cubicBezTo>
                  <a:cubicBezTo>
                    <a:pt x="19" y="513"/>
                    <a:pt x="12" y="513"/>
                    <a:pt x="14" y="516"/>
                  </a:cubicBezTo>
                  <a:cubicBezTo>
                    <a:pt x="16" y="519"/>
                    <a:pt x="9" y="519"/>
                    <a:pt x="9" y="516"/>
                  </a:cubicBezTo>
                  <a:cubicBezTo>
                    <a:pt x="9" y="513"/>
                    <a:pt x="0" y="515"/>
                    <a:pt x="1" y="517"/>
                  </a:cubicBezTo>
                  <a:cubicBezTo>
                    <a:pt x="1" y="517"/>
                    <a:pt x="0" y="518"/>
                    <a:pt x="0" y="519"/>
                  </a:cubicBezTo>
                  <a:cubicBezTo>
                    <a:pt x="2" y="520"/>
                    <a:pt x="5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6" y="521"/>
                    <a:pt x="37" y="517"/>
                    <a:pt x="37" y="515"/>
                  </a:cubicBezTo>
                  <a:cubicBezTo>
                    <a:pt x="37" y="513"/>
                    <a:pt x="32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7" y="36"/>
                    <a:pt x="854" y="38"/>
                    <a:pt x="847" y="38"/>
                  </a:cubicBezTo>
                  <a:cubicBezTo>
                    <a:pt x="841" y="38"/>
                    <a:pt x="835" y="40"/>
                    <a:pt x="839" y="42"/>
                  </a:cubicBezTo>
                  <a:cubicBezTo>
                    <a:pt x="843" y="43"/>
                    <a:pt x="842" y="47"/>
                    <a:pt x="850" y="48"/>
                  </a:cubicBezTo>
                  <a:cubicBezTo>
                    <a:pt x="857" y="50"/>
                    <a:pt x="864" y="44"/>
                    <a:pt x="863" y="40"/>
                  </a:cubicBezTo>
                  <a:cubicBezTo>
                    <a:pt x="863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4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5" y="26"/>
                    <a:pt x="844" y="31"/>
                    <a:pt x="850" y="34"/>
                  </a:cubicBezTo>
                  <a:close/>
                  <a:moveTo>
                    <a:pt x="869" y="43"/>
                  </a:moveTo>
                  <a:cubicBezTo>
                    <a:pt x="869" y="46"/>
                    <a:pt x="857" y="50"/>
                    <a:pt x="861" y="52"/>
                  </a:cubicBezTo>
                  <a:cubicBezTo>
                    <a:pt x="863" y="54"/>
                    <a:pt x="866" y="54"/>
                    <a:pt x="869" y="54"/>
                  </a:cubicBezTo>
                  <a:cubicBezTo>
                    <a:pt x="873" y="55"/>
                    <a:pt x="874" y="63"/>
                    <a:pt x="881" y="62"/>
                  </a:cubicBezTo>
                  <a:cubicBezTo>
                    <a:pt x="887" y="61"/>
                    <a:pt x="904" y="68"/>
                    <a:pt x="914" y="68"/>
                  </a:cubicBezTo>
                  <a:cubicBezTo>
                    <a:pt x="924" y="68"/>
                    <a:pt x="925" y="61"/>
                    <a:pt x="922" y="60"/>
                  </a:cubicBezTo>
                  <a:cubicBezTo>
                    <a:pt x="918" y="60"/>
                    <a:pt x="921" y="55"/>
                    <a:pt x="927" y="48"/>
                  </a:cubicBezTo>
                  <a:cubicBezTo>
                    <a:pt x="932" y="41"/>
                    <a:pt x="910" y="35"/>
                    <a:pt x="910" y="41"/>
                  </a:cubicBezTo>
                  <a:cubicBezTo>
                    <a:pt x="910" y="47"/>
                    <a:pt x="903" y="40"/>
                    <a:pt x="901" y="36"/>
                  </a:cubicBezTo>
                  <a:cubicBezTo>
                    <a:pt x="899" y="33"/>
                    <a:pt x="869" y="39"/>
                    <a:pt x="869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5" y="191"/>
                    <a:pt x="609" y="188"/>
                    <a:pt x="601" y="188"/>
                  </a:cubicBezTo>
                  <a:cubicBezTo>
                    <a:pt x="593" y="188"/>
                    <a:pt x="592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2" y="11"/>
                    <a:pt x="535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10" y="18"/>
                  </a:cubicBezTo>
                  <a:cubicBezTo>
                    <a:pt x="513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7" y="90"/>
                    <a:pt x="942" y="85"/>
                    <a:pt x="953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6" y="67"/>
                    <a:pt x="962" y="61"/>
                  </a:cubicBezTo>
                  <a:cubicBezTo>
                    <a:pt x="969" y="54"/>
                    <a:pt x="956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1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3" y="6"/>
                    <a:pt x="820" y="8"/>
                    <a:pt x="826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4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8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3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900" y="232"/>
                    <a:pt x="1884" y="231"/>
                  </a:cubicBezTo>
                  <a:cubicBezTo>
                    <a:pt x="1869" y="229"/>
                    <a:pt x="1848" y="239"/>
                    <a:pt x="1856" y="243"/>
                  </a:cubicBezTo>
                  <a:close/>
                  <a:moveTo>
                    <a:pt x="1367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9" y="163"/>
                    <a:pt x="1389" y="159"/>
                    <a:pt x="1393" y="158"/>
                  </a:cubicBezTo>
                  <a:cubicBezTo>
                    <a:pt x="1397" y="157"/>
                    <a:pt x="1398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3" y="158"/>
                    <a:pt x="1424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4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3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9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9" y="126"/>
                    <a:pt x="1355" y="148"/>
                    <a:pt x="1367" y="154"/>
                  </a:cubicBezTo>
                  <a:close/>
                  <a:moveTo>
                    <a:pt x="1439" y="194"/>
                  </a:moveTo>
                  <a:cubicBezTo>
                    <a:pt x="1445" y="193"/>
                    <a:pt x="1434" y="183"/>
                    <a:pt x="1424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3" y="196"/>
                    <a:pt x="1439" y="194"/>
                  </a:cubicBezTo>
                  <a:close/>
                  <a:moveTo>
                    <a:pt x="696" y="202"/>
                  </a:moveTo>
                  <a:cubicBezTo>
                    <a:pt x="702" y="204"/>
                    <a:pt x="706" y="203"/>
                    <a:pt x="705" y="198"/>
                  </a:cubicBezTo>
                  <a:cubicBezTo>
                    <a:pt x="704" y="193"/>
                    <a:pt x="692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8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9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9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1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5" y="541"/>
                  </a:cubicBezTo>
                  <a:cubicBezTo>
                    <a:pt x="1428" y="536"/>
                    <a:pt x="1430" y="526"/>
                    <a:pt x="1427" y="528"/>
                  </a:cubicBezTo>
                  <a:cubicBezTo>
                    <a:pt x="1424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6" y="578"/>
                    <a:pt x="1419" y="609"/>
                    <a:pt x="1422" y="614"/>
                  </a:cubicBezTo>
                  <a:cubicBezTo>
                    <a:pt x="1425" y="619"/>
                    <a:pt x="1417" y="641"/>
                    <a:pt x="1420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4" y="636"/>
                    <a:pt x="1434" y="643"/>
                    <a:pt x="1437" y="645"/>
                  </a:cubicBezTo>
                  <a:cubicBezTo>
                    <a:pt x="1441" y="647"/>
                    <a:pt x="1439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6" y="618"/>
                    <a:pt x="1431" y="612"/>
                    <a:pt x="1431" y="605"/>
                  </a:cubicBezTo>
                  <a:cubicBezTo>
                    <a:pt x="1431" y="599"/>
                    <a:pt x="1439" y="599"/>
                    <a:pt x="1445" y="604"/>
                  </a:cubicBezTo>
                  <a:cubicBezTo>
                    <a:pt x="1450" y="609"/>
                    <a:pt x="1450" y="605"/>
                    <a:pt x="1448" y="602"/>
                  </a:cubicBezTo>
                  <a:cubicBezTo>
                    <a:pt x="1446" y="598"/>
                    <a:pt x="1440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9" y="314"/>
                    <a:pt x="1935" y="314"/>
                    <a:pt x="1935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9" y="323"/>
                    <a:pt x="1930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7" y="293"/>
                    <a:pt x="1888" y="291"/>
                    <a:pt x="1886" y="287"/>
                  </a:cubicBezTo>
                  <a:cubicBezTo>
                    <a:pt x="1884" y="284"/>
                    <a:pt x="1872" y="284"/>
                    <a:pt x="1868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7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2" y="255"/>
                    <a:pt x="1759" y="258"/>
                  </a:cubicBezTo>
                  <a:cubicBezTo>
                    <a:pt x="1757" y="260"/>
                    <a:pt x="1758" y="264"/>
                    <a:pt x="1756" y="265"/>
                  </a:cubicBezTo>
                  <a:cubicBezTo>
                    <a:pt x="1753" y="265"/>
                    <a:pt x="1756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40" y="275"/>
                    <a:pt x="1733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5" y="269"/>
                    <a:pt x="1745" y="266"/>
                  </a:cubicBezTo>
                  <a:cubicBezTo>
                    <a:pt x="1746" y="262"/>
                    <a:pt x="1736" y="260"/>
                    <a:pt x="1730" y="260"/>
                  </a:cubicBezTo>
                  <a:cubicBezTo>
                    <a:pt x="1725" y="260"/>
                    <a:pt x="1722" y="267"/>
                    <a:pt x="1717" y="270"/>
                  </a:cubicBezTo>
                  <a:cubicBezTo>
                    <a:pt x="1711" y="273"/>
                    <a:pt x="1690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7" y="270"/>
                    <a:pt x="1647" y="269"/>
                  </a:cubicBezTo>
                  <a:cubicBezTo>
                    <a:pt x="1647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2" y="263"/>
                  </a:cubicBezTo>
                  <a:cubicBezTo>
                    <a:pt x="1634" y="261"/>
                    <a:pt x="1630" y="259"/>
                    <a:pt x="1634" y="256"/>
                  </a:cubicBezTo>
                  <a:cubicBezTo>
                    <a:pt x="1638" y="254"/>
                    <a:pt x="1626" y="245"/>
                    <a:pt x="1615" y="241"/>
                  </a:cubicBezTo>
                  <a:cubicBezTo>
                    <a:pt x="1603" y="237"/>
                    <a:pt x="1577" y="239"/>
                    <a:pt x="1571" y="241"/>
                  </a:cubicBezTo>
                  <a:cubicBezTo>
                    <a:pt x="1564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6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1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5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4" y="230"/>
                    <a:pt x="1457" y="226"/>
                    <a:pt x="1458" y="223"/>
                  </a:cubicBezTo>
                  <a:cubicBezTo>
                    <a:pt x="1459" y="221"/>
                    <a:pt x="1467" y="221"/>
                    <a:pt x="1467" y="218"/>
                  </a:cubicBezTo>
                  <a:cubicBezTo>
                    <a:pt x="1467" y="215"/>
                    <a:pt x="1456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5" y="213"/>
                    <a:pt x="1472" y="213"/>
                    <a:pt x="1472" y="212"/>
                  </a:cubicBezTo>
                  <a:cubicBezTo>
                    <a:pt x="1473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9" y="204"/>
                  </a:cubicBezTo>
                  <a:cubicBezTo>
                    <a:pt x="1420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1" y="209"/>
                    <a:pt x="1404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1" y="220"/>
                    <a:pt x="1394" y="215"/>
                    <a:pt x="1397" y="216"/>
                  </a:cubicBezTo>
                  <a:cubicBezTo>
                    <a:pt x="1399" y="217"/>
                    <a:pt x="1389" y="220"/>
                    <a:pt x="1394" y="222"/>
                  </a:cubicBezTo>
                  <a:cubicBezTo>
                    <a:pt x="1398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8" y="229"/>
                  </a:cubicBezTo>
                  <a:cubicBezTo>
                    <a:pt x="1385" y="226"/>
                    <a:pt x="1381" y="229"/>
                    <a:pt x="1377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9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3" y="232"/>
                  </a:cubicBezTo>
                  <a:cubicBezTo>
                    <a:pt x="1326" y="232"/>
                    <a:pt x="1318" y="228"/>
                    <a:pt x="1315" y="225"/>
                  </a:cubicBezTo>
                  <a:cubicBezTo>
                    <a:pt x="1313" y="222"/>
                    <a:pt x="1312" y="221"/>
                    <a:pt x="1309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5" y="244"/>
                  </a:cubicBezTo>
                  <a:cubicBezTo>
                    <a:pt x="1292" y="246"/>
                    <a:pt x="1292" y="242"/>
                    <a:pt x="1288" y="242"/>
                  </a:cubicBezTo>
                  <a:cubicBezTo>
                    <a:pt x="1284" y="243"/>
                    <a:pt x="1271" y="231"/>
                    <a:pt x="1270" y="228"/>
                  </a:cubicBezTo>
                  <a:cubicBezTo>
                    <a:pt x="1269" y="224"/>
                    <a:pt x="1262" y="218"/>
                    <a:pt x="1259" y="217"/>
                  </a:cubicBezTo>
                  <a:cubicBezTo>
                    <a:pt x="1257" y="215"/>
                    <a:pt x="1262" y="215"/>
                    <a:pt x="1264" y="217"/>
                  </a:cubicBezTo>
                  <a:cubicBezTo>
                    <a:pt x="1267" y="219"/>
                    <a:pt x="1270" y="219"/>
                    <a:pt x="1273" y="218"/>
                  </a:cubicBezTo>
                  <a:cubicBezTo>
                    <a:pt x="1275" y="216"/>
                    <a:pt x="1275" y="210"/>
                    <a:pt x="1270" y="210"/>
                  </a:cubicBezTo>
                  <a:cubicBezTo>
                    <a:pt x="1266" y="210"/>
                    <a:pt x="1268" y="207"/>
                    <a:pt x="1270" y="206"/>
                  </a:cubicBezTo>
                  <a:cubicBezTo>
                    <a:pt x="1272" y="205"/>
                    <a:pt x="1265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2" y="190"/>
                  </a:cubicBezTo>
                  <a:cubicBezTo>
                    <a:pt x="1242" y="192"/>
                    <a:pt x="1237" y="191"/>
                    <a:pt x="1237" y="189"/>
                  </a:cubicBezTo>
                  <a:cubicBezTo>
                    <a:pt x="1238" y="187"/>
                    <a:pt x="1232" y="188"/>
                    <a:pt x="1224" y="186"/>
                  </a:cubicBezTo>
                  <a:cubicBezTo>
                    <a:pt x="1217" y="184"/>
                    <a:pt x="1216" y="179"/>
                    <a:pt x="1214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3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2" y="197"/>
                    <a:pt x="1167" y="200"/>
                    <a:pt x="1166" y="197"/>
                  </a:cubicBezTo>
                  <a:cubicBezTo>
                    <a:pt x="1164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7" y="190"/>
                    <a:pt x="1149" y="189"/>
                  </a:cubicBezTo>
                  <a:cubicBezTo>
                    <a:pt x="1151" y="188"/>
                    <a:pt x="1147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9" y="185"/>
                    <a:pt x="1090" y="186"/>
                    <a:pt x="1088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4" y="181"/>
                    <a:pt x="1059" y="178"/>
                    <a:pt x="1053" y="177"/>
                  </a:cubicBezTo>
                  <a:cubicBezTo>
                    <a:pt x="1046" y="175"/>
                    <a:pt x="1038" y="182"/>
                    <a:pt x="1040" y="184"/>
                  </a:cubicBezTo>
                  <a:cubicBezTo>
                    <a:pt x="1042" y="186"/>
                    <a:pt x="1047" y="184"/>
                    <a:pt x="1047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5" y="195"/>
                  </a:cubicBezTo>
                  <a:cubicBezTo>
                    <a:pt x="1003" y="196"/>
                    <a:pt x="1001" y="196"/>
                    <a:pt x="996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3" y="189"/>
                    <a:pt x="1007" y="191"/>
                    <a:pt x="1009" y="188"/>
                  </a:cubicBezTo>
                  <a:cubicBezTo>
                    <a:pt x="1012" y="185"/>
                    <a:pt x="1016" y="185"/>
                    <a:pt x="1022" y="184"/>
                  </a:cubicBezTo>
                  <a:cubicBezTo>
                    <a:pt x="1029" y="183"/>
                    <a:pt x="1028" y="179"/>
                    <a:pt x="1031" y="178"/>
                  </a:cubicBezTo>
                  <a:cubicBezTo>
                    <a:pt x="1035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7" y="164"/>
                    <a:pt x="1067" y="158"/>
                    <a:pt x="1069" y="158"/>
                  </a:cubicBezTo>
                  <a:cubicBezTo>
                    <a:pt x="1071" y="158"/>
                    <a:pt x="1080" y="154"/>
                    <a:pt x="1083" y="153"/>
                  </a:cubicBezTo>
                  <a:cubicBezTo>
                    <a:pt x="1087" y="151"/>
                    <a:pt x="1088" y="148"/>
                    <a:pt x="1088" y="146"/>
                  </a:cubicBezTo>
                  <a:cubicBezTo>
                    <a:pt x="1089" y="144"/>
                    <a:pt x="1084" y="145"/>
                    <a:pt x="1083" y="143"/>
                  </a:cubicBezTo>
                  <a:cubicBezTo>
                    <a:pt x="1083" y="141"/>
                    <a:pt x="1086" y="142"/>
                    <a:pt x="1089" y="141"/>
                  </a:cubicBezTo>
                  <a:cubicBezTo>
                    <a:pt x="1093" y="139"/>
                    <a:pt x="1089" y="135"/>
                    <a:pt x="1086" y="136"/>
                  </a:cubicBezTo>
                  <a:cubicBezTo>
                    <a:pt x="1083" y="137"/>
                    <a:pt x="1088" y="133"/>
                    <a:pt x="1085" y="131"/>
                  </a:cubicBezTo>
                  <a:cubicBezTo>
                    <a:pt x="1083" y="128"/>
                    <a:pt x="1077" y="132"/>
                    <a:pt x="1078" y="129"/>
                  </a:cubicBezTo>
                  <a:cubicBezTo>
                    <a:pt x="1078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1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40" y="118"/>
                    <a:pt x="1030" y="118"/>
                    <a:pt x="1027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7" y="123"/>
                    <a:pt x="1004" y="122"/>
                  </a:cubicBezTo>
                  <a:cubicBezTo>
                    <a:pt x="1002" y="122"/>
                    <a:pt x="1013" y="113"/>
                    <a:pt x="1013" y="112"/>
                  </a:cubicBezTo>
                  <a:cubicBezTo>
                    <a:pt x="1013" y="111"/>
                    <a:pt x="995" y="112"/>
                    <a:pt x="994" y="111"/>
                  </a:cubicBezTo>
                  <a:cubicBezTo>
                    <a:pt x="993" y="109"/>
                    <a:pt x="984" y="109"/>
                    <a:pt x="980" y="109"/>
                  </a:cubicBezTo>
                  <a:cubicBezTo>
                    <a:pt x="976" y="109"/>
                    <a:pt x="980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6" y="100"/>
                  </a:cubicBezTo>
                  <a:cubicBezTo>
                    <a:pt x="994" y="97"/>
                    <a:pt x="990" y="98"/>
                    <a:pt x="986" y="97"/>
                  </a:cubicBezTo>
                  <a:cubicBezTo>
                    <a:pt x="982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1" y="116"/>
                    <a:pt x="939" y="118"/>
                    <a:pt x="940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7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3" y="133"/>
                    <a:pt x="898" y="133"/>
                    <a:pt x="896" y="132"/>
                  </a:cubicBezTo>
                  <a:cubicBezTo>
                    <a:pt x="895" y="131"/>
                    <a:pt x="891" y="133"/>
                    <a:pt x="889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2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6" y="132"/>
                  </a:cubicBezTo>
                  <a:cubicBezTo>
                    <a:pt x="862" y="133"/>
                    <a:pt x="856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2" y="138"/>
                    <a:pt x="843" y="138"/>
                    <a:pt x="842" y="140"/>
                  </a:cubicBezTo>
                  <a:cubicBezTo>
                    <a:pt x="842" y="141"/>
                    <a:pt x="835" y="141"/>
                    <a:pt x="827" y="142"/>
                  </a:cubicBezTo>
                  <a:cubicBezTo>
                    <a:pt x="820" y="142"/>
                    <a:pt x="823" y="145"/>
                    <a:pt x="817" y="146"/>
                  </a:cubicBezTo>
                  <a:cubicBezTo>
                    <a:pt x="810" y="147"/>
                    <a:pt x="808" y="148"/>
                    <a:pt x="806" y="151"/>
                  </a:cubicBezTo>
                  <a:cubicBezTo>
                    <a:pt x="804" y="153"/>
                    <a:pt x="799" y="154"/>
                    <a:pt x="797" y="152"/>
                  </a:cubicBezTo>
                  <a:cubicBezTo>
                    <a:pt x="795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1" y="160"/>
                    <a:pt x="789" y="162"/>
                  </a:cubicBezTo>
                  <a:cubicBezTo>
                    <a:pt x="787" y="164"/>
                    <a:pt x="781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9" y="165"/>
                    <a:pt x="790" y="167"/>
                    <a:pt x="791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90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1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90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70" y="183"/>
                  </a:cubicBezTo>
                  <a:cubicBezTo>
                    <a:pt x="767" y="181"/>
                    <a:pt x="761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9" y="212"/>
                    <a:pt x="734" y="213"/>
                  </a:cubicBezTo>
                  <a:cubicBezTo>
                    <a:pt x="740" y="213"/>
                    <a:pt x="744" y="219"/>
                    <a:pt x="741" y="223"/>
                  </a:cubicBezTo>
                  <a:cubicBezTo>
                    <a:pt x="738" y="227"/>
                    <a:pt x="728" y="222"/>
                    <a:pt x="721" y="217"/>
                  </a:cubicBezTo>
                  <a:cubicBezTo>
                    <a:pt x="715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80" y="207"/>
                    <a:pt x="674" y="212"/>
                    <a:pt x="679" y="212"/>
                  </a:cubicBezTo>
                  <a:cubicBezTo>
                    <a:pt x="683" y="212"/>
                    <a:pt x="686" y="212"/>
                    <a:pt x="683" y="214"/>
                  </a:cubicBezTo>
                  <a:cubicBezTo>
                    <a:pt x="681" y="216"/>
                    <a:pt x="685" y="215"/>
                    <a:pt x="690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5" y="216"/>
                    <a:pt x="669" y="219"/>
                    <a:pt x="668" y="221"/>
                  </a:cubicBezTo>
                  <a:cubicBezTo>
                    <a:pt x="666" y="224"/>
                    <a:pt x="674" y="231"/>
                    <a:pt x="683" y="233"/>
                  </a:cubicBezTo>
                  <a:cubicBezTo>
                    <a:pt x="692" y="234"/>
                    <a:pt x="689" y="237"/>
                    <a:pt x="694" y="238"/>
                  </a:cubicBezTo>
                  <a:cubicBezTo>
                    <a:pt x="698" y="240"/>
                    <a:pt x="695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4" y="233"/>
                    <a:pt x="661" y="236"/>
                    <a:pt x="659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8" y="220"/>
                    <a:pt x="661" y="216"/>
                  </a:cubicBezTo>
                  <a:cubicBezTo>
                    <a:pt x="664" y="211"/>
                    <a:pt x="660" y="203"/>
                    <a:pt x="656" y="202"/>
                  </a:cubicBezTo>
                  <a:cubicBezTo>
                    <a:pt x="651" y="201"/>
                    <a:pt x="651" y="205"/>
                    <a:pt x="653" y="206"/>
                  </a:cubicBezTo>
                  <a:cubicBezTo>
                    <a:pt x="654" y="208"/>
                    <a:pt x="653" y="214"/>
                    <a:pt x="650" y="218"/>
                  </a:cubicBezTo>
                  <a:cubicBezTo>
                    <a:pt x="646" y="222"/>
                    <a:pt x="636" y="222"/>
                    <a:pt x="636" y="225"/>
                  </a:cubicBezTo>
                  <a:cubicBezTo>
                    <a:pt x="636" y="227"/>
                    <a:pt x="629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6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40" y="278"/>
                    <a:pt x="644" y="275"/>
                    <a:pt x="647" y="277"/>
                  </a:cubicBezTo>
                  <a:cubicBezTo>
                    <a:pt x="650" y="278"/>
                    <a:pt x="654" y="275"/>
                    <a:pt x="660" y="274"/>
                  </a:cubicBezTo>
                  <a:cubicBezTo>
                    <a:pt x="667" y="273"/>
                    <a:pt x="679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2" y="302"/>
                    <a:pt x="695" y="304"/>
                    <a:pt x="695" y="306"/>
                  </a:cubicBezTo>
                  <a:cubicBezTo>
                    <a:pt x="696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6" y="297"/>
                    <a:pt x="679" y="293"/>
                    <a:pt x="680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70" y="278"/>
                    <a:pt x="666" y="279"/>
                  </a:cubicBezTo>
                  <a:cubicBezTo>
                    <a:pt x="663" y="279"/>
                    <a:pt x="652" y="280"/>
                    <a:pt x="649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2" y="314"/>
                    <a:pt x="638" y="315"/>
                    <a:pt x="633" y="318"/>
                  </a:cubicBezTo>
                  <a:cubicBezTo>
                    <a:pt x="627" y="321"/>
                    <a:pt x="622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8" y="325"/>
                    <a:pt x="603" y="328"/>
                    <a:pt x="598" y="328"/>
                  </a:cubicBezTo>
                  <a:cubicBezTo>
                    <a:pt x="593" y="327"/>
                    <a:pt x="593" y="323"/>
                    <a:pt x="589" y="325"/>
                  </a:cubicBezTo>
                  <a:cubicBezTo>
                    <a:pt x="584" y="326"/>
                    <a:pt x="582" y="323"/>
                    <a:pt x="583" y="320"/>
                  </a:cubicBezTo>
                  <a:cubicBezTo>
                    <a:pt x="584" y="317"/>
                    <a:pt x="589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8" y="323"/>
                    <a:pt x="603" y="324"/>
                  </a:cubicBezTo>
                  <a:cubicBezTo>
                    <a:pt x="608" y="324"/>
                    <a:pt x="605" y="321"/>
                    <a:pt x="609" y="321"/>
                  </a:cubicBezTo>
                  <a:cubicBezTo>
                    <a:pt x="612" y="322"/>
                    <a:pt x="613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6" y="306"/>
                    <a:pt x="627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30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5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5" y="255"/>
                  </a:cubicBezTo>
                  <a:cubicBezTo>
                    <a:pt x="624" y="252"/>
                    <a:pt x="627" y="249"/>
                    <a:pt x="628" y="244"/>
                  </a:cubicBezTo>
                  <a:cubicBezTo>
                    <a:pt x="629" y="239"/>
                    <a:pt x="622" y="233"/>
                    <a:pt x="618" y="232"/>
                  </a:cubicBezTo>
                  <a:cubicBezTo>
                    <a:pt x="615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7" y="203"/>
                    <a:pt x="616" y="200"/>
                    <a:pt x="613" y="201"/>
                  </a:cubicBezTo>
                  <a:cubicBezTo>
                    <a:pt x="609" y="201"/>
                    <a:pt x="594" y="200"/>
                    <a:pt x="590" y="200"/>
                  </a:cubicBezTo>
                  <a:cubicBezTo>
                    <a:pt x="587" y="199"/>
                    <a:pt x="585" y="203"/>
                    <a:pt x="584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4" y="228"/>
                    <a:pt x="565" y="231"/>
                    <a:pt x="560" y="232"/>
                  </a:cubicBezTo>
                  <a:cubicBezTo>
                    <a:pt x="556" y="234"/>
                    <a:pt x="554" y="239"/>
                    <a:pt x="556" y="242"/>
                  </a:cubicBezTo>
                  <a:cubicBezTo>
                    <a:pt x="558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60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4" y="271"/>
                    <a:pt x="572" y="274"/>
                    <a:pt x="575" y="278"/>
                  </a:cubicBezTo>
                  <a:cubicBezTo>
                    <a:pt x="578" y="281"/>
                    <a:pt x="581" y="279"/>
                    <a:pt x="582" y="281"/>
                  </a:cubicBezTo>
                  <a:cubicBezTo>
                    <a:pt x="583" y="283"/>
                    <a:pt x="577" y="291"/>
                    <a:pt x="575" y="292"/>
                  </a:cubicBezTo>
                  <a:cubicBezTo>
                    <a:pt x="573" y="292"/>
                    <a:pt x="563" y="283"/>
                    <a:pt x="561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7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4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9" y="252"/>
                    <a:pt x="464" y="249"/>
                    <a:pt x="461" y="251"/>
                  </a:cubicBezTo>
                  <a:cubicBezTo>
                    <a:pt x="457" y="252"/>
                    <a:pt x="459" y="259"/>
                    <a:pt x="464" y="260"/>
                  </a:cubicBezTo>
                  <a:cubicBezTo>
                    <a:pt x="470" y="260"/>
                    <a:pt x="467" y="263"/>
                    <a:pt x="473" y="263"/>
                  </a:cubicBezTo>
                  <a:cubicBezTo>
                    <a:pt x="479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7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3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4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40" y="287"/>
                    <a:pt x="432" y="284"/>
                    <a:pt x="423" y="286"/>
                  </a:cubicBezTo>
                  <a:cubicBezTo>
                    <a:pt x="415" y="287"/>
                    <a:pt x="416" y="294"/>
                    <a:pt x="412" y="293"/>
                  </a:cubicBezTo>
                  <a:cubicBezTo>
                    <a:pt x="409" y="292"/>
                    <a:pt x="400" y="294"/>
                    <a:pt x="397" y="292"/>
                  </a:cubicBezTo>
                  <a:cubicBezTo>
                    <a:pt x="393" y="290"/>
                    <a:pt x="396" y="289"/>
                    <a:pt x="400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2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5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9" y="317"/>
                  </a:cubicBezTo>
                  <a:cubicBezTo>
                    <a:pt x="304" y="317"/>
                    <a:pt x="303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3" y="302"/>
                    <a:pt x="307" y="299"/>
                  </a:cubicBezTo>
                  <a:cubicBezTo>
                    <a:pt x="311" y="297"/>
                    <a:pt x="316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1" y="283"/>
                    <a:pt x="296" y="284"/>
                  </a:cubicBezTo>
                  <a:cubicBezTo>
                    <a:pt x="290" y="286"/>
                    <a:pt x="285" y="285"/>
                    <a:pt x="281" y="283"/>
                  </a:cubicBezTo>
                  <a:cubicBezTo>
                    <a:pt x="277" y="281"/>
                    <a:pt x="278" y="286"/>
                    <a:pt x="283" y="287"/>
                  </a:cubicBezTo>
                  <a:cubicBezTo>
                    <a:pt x="288" y="288"/>
                    <a:pt x="286" y="292"/>
                    <a:pt x="287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1" y="310"/>
                    <a:pt x="290" y="316"/>
                    <a:pt x="290" y="320"/>
                  </a:cubicBezTo>
                  <a:cubicBezTo>
                    <a:pt x="290" y="324"/>
                    <a:pt x="287" y="325"/>
                    <a:pt x="287" y="328"/>
                  </a:cubicBezTo>
                  <a:cubicBezTo>
                    <a:pt x="287" y="331"/>
                    <a:pt x="283" y="327"/>
                    <a:pt x="282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2" y="330"/>
                    <a:pt x="249" y="330"/>
                  </a:cubicBezTo>
                  <a:cubicBezTo>
                    <a:pt x="245" y="331"/>
                    <a:pt x="241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3" y="358"/>
                    <a:pt x="231" y="357"/>
                    <a:pt x="229" y="355"/>
                  </a:cubicBezTo>
                  <a:cubicBezTo>
                    <a:pt x="227" y="353"/>
                    <a:pt x="220" y="352"/>
                    <a:pt x="217" y="352"/>
                  </a:cubicBezTo>
                  <a:cubicBezTo>
                    <a:pt x="214" y="353"/>
                    <a:pt x="207" y="345"/>
                    <a:pt x="204" y="345"/>
                  </a:cubicBezTo>
                  <a:cubicBezTo>
                    <a:pt x="200" y="345"/>
                    <a:pt x="198" y="349"/>
                    <a:pt x="197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2" y="361"/>
                    <a:pt x="208" y="361"/>
                    <a:pt x="211" y="361"/>
                  </a:cubicBezTo>
                  <a:cubicBezTo>
                    <a:pt x="215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4" y="369"/>
                  </a:cubicBezTo>
                  <a:cubicBezTo>
                    <a:pt x="202" y="367"/>
                    <a:pt x="195" y="369"/>
                    <a:pt x="195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3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2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7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5" y="310"/>
                  </a:cubicBezTo>
                  <a:cubicBezTo>
                    <a:pt x="147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2" y="324"/>
                    <a:pt x="191" y="325"/>
                  </a:cubicBezTo>
                  <a:cubicBezTo>
                    <a:pt x="200" y="327"/>
                    <a:pt x="205" y="328"/>
                    <a:pt x="218" y="329"/>
                  </a:cubicBezTo>
                  <a:cubicBezTo>
                    <a:pt x="231" y="331"/>
                    <a:pt x="248" y="319"/>
                    <a:pt x="252" y="316"/>
                  </a:cubicBezTo>
                  <a:cubicBezTo>
                    <a:pt x="255" y="312"/>
                    <a:pt x="251" y="305"/>
                    <a:pt x="251" y="303"/>
                  </a:cubicBezTo>
                  <a:cubicBezTo>
                    <a:pt x="251" y="300"/>
                    <a:pt x="245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5" y="288"/>
                  </a:cubicBezTo>
                  <a:cubicBezTo>
                    <a:pt x="221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8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6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7" y="260"/>
                    <a:pt x="154" y="262"/>
                    <a:pt x="149" y="259"/>
                  </a:cubicBezTo>
                  <a:cubicBezTo>
                    <a:pt x="145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4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8" y="268"/>
                  </a:cubicBezTo>
                  <a:cubicBezTo>
                    <a:pt x="114" y="268"/>
                    <a:pt x="110" y="271"/>
                    <a:pt x="110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4" y="283"/>
                  </a:cubicBezTo>
                  <a:cubicBezTo>
                    <a:pt x="102" y="285"/>
                    <a:pt x="104" y="286"/>
                    <a:pt x="105" y="289"/>
                  </a:cubicBezTo>
                  <a:cubicBezTo>
                    <a:pt x="107" y="293"/>
                    <a:pt x="111" y="292"/>
                    <a:pt x="112" y="293"/>
                  </a:cubicBezTo>
                  <a:cubicBezTo>
                    <a:pt x="114" y="294"/>
                    <a:pt x="121" y="299"/>
                    <a:pt x="121" y="301"/>
                  </a:cubicBezTo>
                  <a:cubicBezTo>
                    <a:pt x="121" y="303"/>
                    <a:pt x="116" y="308"/>
                    <a:pt x="114" y="309"/>
                  </a:cubicBezTo>
                  <a:cubicBezTo>
                    <a:pt x="111" y="310"/>
                    <a:pt x="109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20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20" y="349"/>
                    <a:pt x="116" y="348"/>
                    <a:pt x="116" y="350"/>
                  </a:cubicBezTo>
                  <a:cubicBezTo>
                    <a:pt x="117" y="351"/>
                    <a:pt x="122" y="352"/>
                    <a:pt x="122" y="353"/>
                  </a:cubicBezTo>
                  <a:cubicBezTo>
                    <a:pt x="122" y="355"/>
                    <a:pt x="119" y="356"/>
                    <a:pt x="120" y="359"/>
                  </a:cubicBezTo>
                  <a:cubicBezTo>
                    <a:pt x="122" y="361"/>
                    <a:pt x="126" y="361"/>
                    <a:pt x="127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20" y="373"/>
                    <a:pt x="130" y="376"/>
                    <a:pt x="134" y="381"/>
                  </a:cubicBezTo>
                  <a:cubicBezTo>
                    <a:pt x="139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7" y="425"/>
                  </a:cubicBezTo>
                  <a:cubicBezTo>
                    <a:pt x="99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2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4" y="434"/>
                  </a:cubicBezTo>
                  <a:cubicBezTo>
                    <a:pt x="110" y="433"/>
                    <a:pt x="109" y="436"/>
                    <a:pt x="102" y="437"/>
                  </a:cubicBezTo>
                  <a:cubicBezTo>
                    <a:pt x="98" y="439"/>
                    <a:pt x="98" y="440"/>
                    <a:pt x="97" y="442"/>
                  </a:cubicBezTo>
                  <a:cubicBezTo>
                    <a:pt x="99" y="445"/>
                    <a:pt x="96" y="446"/>
                    <a:pt x="94" y="449"/>
                  </a:cubicBezTo>
                  <a:cubicBezTo>
                    <a:pt x="93" y="452"/>
                    <a:pt x="91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4" y="466"/>
                  </a:cubicBezTo>
                  <a:cubicBezTo>
                    <a:pt x="95" y="469"/>
                    <a:pt x="92" y="469"/>
                    <a:pt x="91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3" y="483"/>
                    <a:pt x="95" y="486"/>
                    <a:pt x="97" y="488"/>
                  </a:cubicBezTo>
                  <a:cubicBezTo>
                    <a:pt x="99" y="490"/>
                    <a:pt x="99" y="494"/>
                    <a:pt x="100" y="495"/>
                  </a:cubicBezTo>
                  <a:cubicBezTo>
                    <a:pt x="102" y="496"/>
                    <a:pt x="104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4" y="502"/>
                    <a:pt x="116" y="501"/>
                    <a:pt x="119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1" y="513"/>
                    <a:pt x="129" y="516"/>
                    <a:pt x="132" y="518"/>
                  </a:cubicBezTo>
                  <a:cubicBezTo>
                    <a:pt x="135" y="519"/>
                    <a:pt x="134" y="523"/>
                    <a:pt x="137" y="524"/>
                  </a:cubicBezTo>
                  <a:cubicBezTo>
                    <a:pt x="140" y="525"/>
                    <a:pt x="142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7" y="540"/>
                    <a:pt x="144" y="541"/>
                  </a:cubicBezTo>
                  <a:cubicBezTo>
                    <a:pt x="142" y="542"/>
                    <a:pt x="138" y="538"/>
                    <a:pt x="136" y="540"/>
                  </a:cubicBezTo>
                  <a:cubicBezTo>
                    <a:pt x="135" y="541"/>
                    <a:pt x="137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6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70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3" y="580"/>
                    <a:pt x="186" y="581"/>
                    <a:pt x="188" y="580"/>
                  </a:cubicBezTo>
                  <a:cubicBezTo>
                    <a:pt x="190" y="579"/>
                    <a:pt x="191" y="581"/>
                    <a:pt x="193" y="583"/>
                  </a:cubicBezTo>
                  <a:cubicBezTo>
                    <a:pt x="196" y="584"/>
                    <a:pt x="197" y="583"/>
                    <a:pt x="199" y="582"/>
                  </a:cubicBezTo>
                  <a:cubicBezTo>
                    <a:pt x="202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8" y="587"/>
                    <a:pt x="221" y="589"/>
                  </a:cubicBezTo>
                  <a:cubicBezTo>
                    <a:pt x="224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7" y="601"/>
                    <a:pt x="237" y="603"/>
                  </a:cubicBezTo>
                  <a:cubicBezTo>
                    <a:pt x="237" y="604"/>
                    <a:pt x="233" y="604"/>
                    <a:pt x="233" y="605"/>
                  </a:cubicBezTo>
                  <a:cubicBezTo>
                    <a:pt x="232" y="606"/>
                    <a:pt x="235" y="608"/>
                    <a:pt x="235" y="609"/>
                  </a:cubicBezTo>
                  <a:cubicBezTo>
                    <a:pt x="236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2" y="616"/>
                    <a:pt x="216" y="621"/>
                    <a:pt x="214" y="621"/>
                  </a:cubicBezTo>
                  <a:cubicBezTo>
                    <a:pt x="213" y="622"/>
                    <a:pt x="214" y="624"/>
                    <a:pt x="214" y="626"/>
                  </a:cubicBezTo>
                  <a:cubicBezTo>
                    <a:pt x="220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2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7" y="651"/>
                    <a:pt x="203" y="651"/>
                  </a:cubicBezTo>
                  <a:cubicBezTo>
                    <a:pt x="199" y="651"/>
                    <a:pt x="198" y="653"/>
                    <a:pt x="200" y="654"/>
                  </a:cubicBezTo>
                  <a:cubicBezTo>
                    <a:pt x="202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1" y="675"/>
                  </a:cubicBezTo>
                  <a:cubicBezTo>
                    <a:pt x="231" y="676"/>
                    <a:pt x="232" y="677"/>
                    <a:pt x="234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2" y="675"/>
                    <a:pt x="248" y="677"/>
                    <a:pt x="252" y="679"/>
                  </a:cubicBezTo>
                  <a:cubicBezTo>
                    <a:pt x="256" y="681"/>
                    <a:pt x="268" y="679"/>
                    <a:pt x="270" y="681"/>
                  </a:cubicBezTo>
                  <a:cubicBezTo>
                    <a:pt x="272" y="682"/>
                    <a:pt x="275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7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1" y="688"/>
                  </a:cubicBezTo>
                  <a:cubicBezTo>
                    <a:pt x="303" y="688"/>
                    <a:pt x="303" y="695"/>
                    <a:pt x="304" y="695"/>
                  </a:cubicBezTo>
                  <a:cubicBezTo>
                    <a:pt x="306" y="694"/>
                    <a:pt x="311" y="699"/>
                    <a:pt x="315" y="700"/>
                  </a:cubicBezTo>
                  <a:cubicBezTo>
                    <a:pt x="319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9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3" y="638"/>
                    <a:pt x="341" y="637"/>
                  </a:cubicBezTo>
                  <a:cubicBezTo>
                    <a:pt x="337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4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2" y="619"/>
                  </a:cubicBezTo>
                  <a:cubicBezTo>
                    <a:pt x="319" y="620"/>
                    <a:pt x="319" y="616"/>
                    <a:pt x="320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6" y="602"/>
                  </a:cubicBezTo>
                  <a:cubicBezTo>
                    <a:pt x="317" y="601"/>
                    <a:pt x="320" y="600"/>
                    <a:pt x="320" y="599"/>
                  </a:cubicBezTo>
                  <a:cubicBezTo>
                    <a:pt x="320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3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8" y="578"/>
                    <a:pt x="342" y="577"/>
                  </a:cubicBezTo>
                  <a:cubicBezTo>
                    <a:pt x="347" y="577"/>
                    <a:pt x="345" y="572"/>
                    <a:pt x="349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8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8" y="561"/>
                    <a:pt x="384" y="563"/>
                    <a:pt x="384" y="565"/>
                  </a:cubicBezTo>
                  <a:cubicBezTo>
                    <a:pt x="385" y="566"/>
                    <a:pt x="395" y="566"/>
                    <a:pt x="398" y="568"/>
                  </a:cubicBezTo>
                  <a:cubicBezTo>
                    <a:pt x="401" y="570"/>
                    <a:pt x="408" y="574"/>
                    <a:pt x="408" y="576"/>
                  </a:cubicBezTo>
                  <a:cubicBezTo>
                    <a:pt x="408" y="578"/>
                    <a:pt x="411" y="581"/>
                    <a:pt x="411" y="577"/>
                  </a:cubicBezTo>
                  <a:cubicBezTo>
                    <a:pt x="411" y="574"/>
                    <a:pt x="413" y="575"/>
                    <a:pt x="417" y="577"/>
                  </a:cubicBezTo>
                  <a:cubicBezTo>
                    <a:pt x="422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40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7" y="571"/>
                    <a:pt x="458" y="574"/>
                  </a:cubicBezTo>
                  <a:cubicBezTo>
                    <a:pt x="459" y="577"/>
                    <a:pt x="462" y="577"/>
                    <a:pt x="465" y="577"/>
                  </a:cubicBezTo>
                  <a:cubicBezTo>
                    <a:pt x="469" y="577"/>
                    <a:pt x="469" y="582"/>
                    <a:pt x="471" y="581"/>
                  </a:cubicBezTo>
                  <a:cubicBezTo>
                    <a:pt x="473" y="580"/>
                    <a:pt x="473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6" y="567"/>
                    <a:pt x="483" y="565"/>
                    <a:pt x="480" y="565"/>
                  </a:cubicBezTo>
                  <a:cubicBezTo>
                    <a:pt x="477" y="565"/>
                    <a:pt x="474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9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7" y="537"/>
                    <a:pt x="486" y="531"/>
                    <a:pt x="488" y="530"/>
                  </a:cubicBezTo>
                  <a:cubicBezTo>
                    <a:pt x="489" y="529"/>
                    <a:pt x="494" y="530"/>
                    <a:pt x="498" y="530"/>
                  </a:cubicBezTo>
                  <a:cubicBezTo>
                    <a:pt x="501" y="529"/>
                    <a:pt x="507" y="531"/>
                    <a:pt x="512" y="528"/>
                  </a:cubicBezTo>
                  <a:cubicBezTo>
                    <a:pt x="516" y="525"/>
                    <a:pt x="524" y="525"/>
                    <a:pt x="529" y="525"/>
                  </a:cubicBezTo>
                  <a:cubicBezTo>
                    <a:pt x="534" y="525"/>
                    <a:pt x="537" y="522"/>
                    <a:pt x="541" y="521"/>
                  </a:cubicBezTo>
                  <a:cubicBezTo>
                    <a:pt x="545" y="521"/>
                    <a:pt x="555" y="519"/>
                    <a:pt x="558" y="519"/>
                  </a:cubicBezTo>
                  <a:cubicBezTo>
                    <a:pt x="560" y="518"/>
                    <a:pt x="574" y="516"/>
                    <a:pt x="575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6" y="512"/>
                    <a:pt x="598" y="511"/>
                  </a:cubicBezTo>
                  <a:cubicBezTo>
                    <a:pt x="601" y="510"/>
                    <a:pt x="606" y="513"/>
                    <a:pt x="606" y="516"/>
                  </a:cubicBezTo>
                  <a:cubicBezTo>
                    <a:pt x="605" y="518"/>
                    <a:pt x="608" y="521"/>
                    <a:pt x="608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5" y="532"/>
                    <a:pt x="625" y="530"/>
                  </a:cubicBezTo>
                  <a:cubicBezTo>
                    <a:pt x="625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4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8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2" y="577"/>
                    <a:pt x="712" y="571"/>
                    <a:pt x="716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6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1" y="586"/>
                    <a:pt x="763" y="586"/>
                  </a:cubicBezTo>
                  <a:cubicBezTo>
                    <a:pt x="765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9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5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4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6" y="585"/>
                    <a:pt x="831" y="584"/>
                    <a:pt x="832" y="582"/>
                  </a:cubicBezTo>
                  <a:cubicBezTo>
                    <a:pt x="833" y="581"/>
                    <a:pt x="839" y="581"/>
                    <a:pt x="840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6" y="580"/>
                    <a:pt x="866" y="586"/>
                    <a:pt x="868" y="587"/>
                  </a:cubicBezTo>
                  <a:cubicBezTo>
                    <a:pt x="870" y="587"/>
                    <a:pt x="876" y="591"/>
                    <a:pt x="877" y="590"/>
                  </a:cubicBezTo>
                  <a:cubicBezTo>
                    <a:pt x="879" y="589"/>
                    <a:pt x="883" y="588"/>
                    <a:pt x="887" y="589"/>
                  </a:cubicBezTo>
                  <a:cubicBezTo>
                    <a:pt x="890" y="591"/>
                    <a:pt x="894" y="594"/>
                    <a:pt x="895" y="592"/>
                  </a:cubicBezTo>
                  <a:cubicBezTo>
                    <a:pt x="896" y="589"/>
                    <a:pt x="904" y="588"/>
                    <a:pt x="905" y="587"/>
                  </a:cubicBezTo>
                  <a:cubicBezTo>
                    <a:pt x="906" y="586"/>
                    <a:pt x="907" y="582"/>
                    <a:pt x="905" y="581"/>
                  </a:cubicBezTo>
                  <a:cubicBezTo>
                    <a:pt x="903" y="580"/>
                    <a:pt x="902" y="574"/>
                    <a:pt x="901" y="572"/>
                  </a:cubicBezTo>
                  <a:cubicBezTo>
                    <a:pt x="900" y="569"/>
                    <a:pt x="905" y="569"/>
                    <a:pt x="906" y="566"/>
                  </a:cubicBezTo>
                  <a:cubicBezTo>
                    <a:pt x="906" y="564"/>
                    <a:pt x="911" y="564"/>
                    <a:pt x="912" y="563"/>
                  </a:cubicBezTo>
                  <a:cubicBezTo>
                    <a:pt x="913" y="561"/>
                    <a:pt x="914" y="558"/>
                    <a:pt x="916" y="559"/>
                  </a:cubicBezTo>
                  <a:cubicBezTo>
                    <a:pt x="918" y="560"/>
                    <a:pt x="924" y="561"/>
                    <a:pt x="925" y="562"/>
                  </a:cubicBezTo>
                  <a:cubicBezTo>
                    <a:pt x="926" y="563"/>
                    <a:pt x="930" y="564"/>
                    <a:pt x="932" y="564"/>
                  </a:cubicBezTo>
                  <a:cubicBezTo>
                    <a:pt x="934" y="564"/>
                    <a:pt x="938" y="566"/>
                    <a:pt x="941" y="567"/>
                  </a:cubicBezTo>
                  <a:cubicBezTo>
                    <a:pt x="943" y="568"/>
                    <a:pt x="951" y="568"/>
                    <a:pt x="952" y="570"/>
                  </a:cubicBezTo>
                  <a:cubicBezTo>
                    <a:pt x="953" y="572"/>
                    <a:pt x="952" y="578"/>
                    <a:pt x="953" y="580"/>
                  </a:cubicBezTo>
                  <a:cubicBezTo>
                    <a:pt x="955" y="581"/>
                    <a:pt x="959" y="586"/>
                    <a:pt x="961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8" y="582"/>
                    <a:pt x="990" y="582"/>
                  </a:cubicBezTo>
                  <a:cubicBezTo>
                    <a:pt x="992" y="583"/>
                    <a:pt x="1000" y="585"/>
                    <a:pt x="1001" y="585"/>
                  </a:cubicBezTo>
                  <a:cubicBezTo>
                    <a:pt x="1002" y="584"/>
                    <a:pt x="1008" y="585"/>
                    <a:pt x="1010" y="587"/>
                  </a:cubicBezTo>
                  <a:cubicBezTo>
                    <a:pt x="1011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7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6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1" y="591"/>
                    <a:pt x="1087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5" y="590"/>
                    <a:pt x="1111" y="591"/>
                    <a:pt x="1114" y="590"/>
                  </a:cubicBezTo>
                  <a:cubicBezTo>
                    <a:pt x="1117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3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9" y="571"/>
                    <a:pt x="1164" y="564"/>
                    <a:pt x="1165" y="564"/>
                  </a:cubicBezTo>
                  <a:cubicBezTo>
                    <a:pt x="1167" y="563"/>
                    <a:pt x="1171" y="560"/>
                    <a:pt x="1171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4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7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6" y="595"/>
                  </a:cubicBezTo>
                  <a:cubicBezTo>
                    <a:pt x="1262" y="595"/>
                    <a:pt x="1266" y="599"/>
                    <a:pt x="1267" y="598"/>
                  </a:cubicBezTo>
                  <a:cubicBezTo>
                    <a:pt x="1268" y="598"/>
                    <a:pt x="1275" y="600"/>
                    <a:pt x="1279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7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6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3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6" y="625"/>
                    <a:pt x="1332" y="627"/>
                  </a:cubicBezTo>
                  <a:cubicBezTo>
                    <a:pt x="1329" y="629"/>
                    <a:pt x="1327" y="637"/>
                    <a:pt x="1326" y="641"/>
                  </a:cubicBezTo>
                  <a:cubicBezTo>
                    <a:pt x="1325" y="644"/>
                    <a:pt x="1320" y="645"/>
                    <a:pt x="1319" y="649"/>
                  </a:cubicBezTo>
                  <a:cubicBezTo>
                    <a:pt x="1318" y="653"/>
                    <a:pt x="1314" y="653"/>
                    <a:pt x="1314" y="656"/>
                  </a:cubicBezTo>
                  <a:cubicBezTo>
                    <a:pt x="1314" y="659"/>
                    <a:pt x="1307" y="658"/>
                    <a:pt x="1303" y="656"/>
                  </a:cubicBezTo>
                  <a:cubicBezTo>
                    <a:pt x="1300" y="654"/>
                    <a:pt x="1296" y="660"/>
                    <a:pt x="1294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3" y="670"/>
                    <a:pt x="1291" y="673"/>
                    <a:pt x="1293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8" y="684"/>
                    <a:pt x="1301" y="682"/>
                    <a:pt x="1303" y="682"/>
                  </a:cubicBezTo>
                  <a:cubicBezTo>
                    <a:pt x="1307" y="682"/>
                    <a:pt x="1312" y="689"/>
                    <a:pt x="1317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4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90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5" y="573"/>
                    <a:pt x="1406" y="571"/>
                  </a:cubicBezTo>
                  <a:cubicBezTo>
                    <a:pt x="1408" y="569"/>
                    <a:pt x="1407" y="566"/>
                    <a:pt x="1411" y="564"/>
                  </a:cubicBezTo>
                  <a:cubicBezTo>
                    <a:pt x="1414" y="561"/>
                    <a:pt x="1413" y="558"/>
                    <a:pt x="1413" y="556"/>
                  </a:cubicBezTo>
                  <a:cubicBezTo>
                    <a:pt x="1412" y="554"/>
                    <a:pt x="1413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3" y="528"/>
                  </a:cubicBezTo>
                  <a:cubicBezTo>
                    <a:pt x="1389" y="528"/>
                    <a:pt x="1382" y="526"/>
                    <a:pt x="1383" y="528"/>
                  </a:cubicBezTo>
                  <a:cubicBezTo>
                    <a:pt x="1384" y="531"/>
                    <a:pt x="1382" y="532"/>
                    <a:pt x="1380" y="532"/>
                  </a:cubicBezTo>
                  <a:cubicBezTo>
                    <a:pt x="1379" y="531"/>
                    <a:pt x="1378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3" y="534"/>
                    <a:pt x="1368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8" y="534"/>
                    <a:pt x="1359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7" y="514"/>
                  </a:cubicBezTo>
                  <a:cubicBezTo>
                    <a:pt x="1353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5" y="494"/>
                    <a:pt x="1376" y="492"/>
                  </a:cubicBezTo>
                  <a:cubicBezTo>
                    <a:pt x="1377" y="489"/>
                    <a:pt x="1385" y="485"/>
                    <a:pt x="1393" y="480"/>
                  </a:cubicBezTo>
                  <a:cubicBezTo>
                    <a:pt x="1400" y="474"/>
                    <a:pt x="1404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90" y="447"/>
                    <a:pt x="1494" y="448"/>
                  </a:cubicBezTo>
                  <a:cubicBezTo>
                    <a:pt x="1497" y="449"/>
                    <a:pt x="1501" y="450"/>
                    <a:pt x="1503" y="446"/>
                  </a:cubicBezTo>
                  <a:cubicBezTo>
                    <a:pt x="1506" y="441"/>
                    <a:pt x="1517" y="442"/>
                    <a:pt x="1520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7" y="454"/>
                    <a:pt x="1531" y="456"/>
                  </a:cubicBezTo>
                  <a:cubicBezTo>
                    <a:pt x="1535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5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6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4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5" y="410"/>
                    <a:pt x="1620" y="407"/>
                  </a:cubicBezTo>
                  <a:cubicBezTo>
                    <a:pt x="1626" y="404"/>
                    <a:pt x="1626" y="410"/>
                    <a:pt x="1628" y="410"/>
                  </a:cubicBezTo>
                  <a:cubicBezTo>
                    <a:pt x="1631" y="411"/>
                    <a:pt x="1634" y="406"/>
                    <a:pt x="1637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5" y="420"/>
                    <a:pt x="1637" y="422"/>
                  </a:cubicBezTo>
                  <a:cubicBezTo>
                    <a:pt x="1640" y="423"/>
                    <a:pt x="1634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3" y="412"/>
                    <a:pt x="1670" y="408"/>
                    <a:pt x="1670" y="401"/>
                  </a:cubicBezTo>
                  <a:cubicBezTo>
                    <a:pt x="1671" y="395"/>
                    <a:pt x="1685" y="393"/>
                    <a:pt x="1690" y="395"/>
                  </a:cubicBezTo>
                  <a:cubicBezTo>
                    <a:pt x="1695" y="397"/>
                    <a:pt x="1695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2" y="417"/>
                    <a:pt x="1676" y="417"/>
                    <a:pt x="1676" y="419"/>
                  </a:cubicBezTo>
                  <a:cubicBezTo>
                    <a:pt x="1676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7" y="435"/>
                    <a:pt x="1651" y="435"/>
                    <a:pt x="1648" y="440"/>
                  </a:cubicBezTo>
                  <a:cubicBezTo>
                    <a:pt x="1645" y="445"/>
                    <a:pt x="1633" y="449"/>
                    <a:pt x="1626" y="459"/>
                  </a:cubicBezTo>
                  <a:cubicBezTo>
                    <a:pt x="1619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9" y="480"/>
                    <a:pt x="1592" y="486"/>
                  </a:cubicBezTo>
                  <a:cubicBezTo>
                    <a:pt x="1586" y="493"/>
                    <a:pt x="1581" y="502"/>
                    <a:pt x="1581" y="511"/>
                  </a:cubicBezTo>
                  <a:cubicBezTo>
                    <a:pt x="1582" y="520"/>
                    <a:pt x="1585" y="546"/>
                    <a:pt x="1588" y="551"/>
                  </a:cubicBezTo>
                  <a:cubicBezTo>
                    <a:pt x="1591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5" y="577"/>
                  </a:cubicBezTo>
                  <a:cubicBezTo>
                    <a:pt x="1596" y="578"/>
                    <a:pt x="1602" y="571"/>
                    <a:pt x="1607" y="567"/>
                  </a:cubicBezTo>
                  <a:cubicBezTo>
                    <a:pt x="1611" y="564"/>
                    <a:pt x="1610" y="563"/>
                    <a:pt x="1613" y="561"/>
                  </a:cubicBezTo>
                  <a:cubicBezTo>
                    <a:pt x="1616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2" y="543"/>
                  </a:cubicBezTo>
                  <a:cubicBezTo>
                    <a:pt x="1634" y="543"/>
                    <a:pt x="1632" y="537"/>
                    <a:pt x="1631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1" y="518"/>
                    <a:pt x="1656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6" y="497"/>
                    <a:pt x="1668" y="501"/>
                    <a:pt x="1671" y="498"/>
                  </a:cubicBezTo>
                  <a:cubicBezTo>
                    <a:pt x="1675" y="495"/>
                    <a:pt x="1668" y="490"/>
                    <a:pt x="1666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4" y="475"/>
                    <a:pt x="1671" y="474"/>
                    <a:pt x="1668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8" y="457"/>
                    <a:pt x="1669" y="453"/>
                  </a:cubicBezTo>
                  <a:cubicBezTo>
                    <a:pt x="1670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8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10" y="438"/>
                    <a:pt x="1717" y="434"/>
                  </a:cubicBezTo>
                  <a:cubicBezTo>
                    <a:pt x="1725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6" y="433"/>
                    <a:pt x="1760" y="432"/>
                  </a:cubicBezTo>
                  <a:cubicBezTo>
                    <a:pt x="1764" y="431"/>
                    <a:pt x="1771" y="427"/>
                    <a:pt x="1777" y="423"/>
                  </a:cubicBezTo>
                  <a:cubicBezTo>
                    <a:pt x="1782" y="420"/>
                    <a:pt x="1781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1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2" y="387"/>
                  </a:cubicBezTo>
                  <a:cubicBezTo>
                    <a:pt x="1862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40" y="357"/>
                    <a:pt x="1836" y="359"/>
                  </a:cubicBezTo>
                  <a:cubicBezTo>
                    <a:pt x="1833" y="361"/>
                    <a:pt x="1828" y="360"/>
                    <a:pt x="1827" y="357"/>
                  </a:cubicBezTo>
                  <a:cubicBezTo>
                    <a:pt x="1826" y="354"/>
                    <a:pt x="1833" y="352"/>
                    <a:pt x="1838" y="354"/>
                  </a:cubicBezTo>
                  <a:cubicBezTo>
                    <a:pt x="1843" y="356"/>
                    <a:pt x="1842" y="358"/>
                    <a:pt x="1844" y="360"/>
                  </a:cubicBezTo>
                  <a:cubicBezTo>
                    <a:pt x="1847" y="361"/>
                    <a:pt x="1854" y="360"/>
                    <a:pt x="1858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2" y="330"/>
                    <a:pt x="1882" y="332"/>
                    <a:pt x="1886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8" y="342"/>
                    <a:pt x="1888" y="343"/>
                  </a:cubicBezTo>
                  <a:cubicBezTo>
                    <a:pt x="1889" y="345"/>
                    <a:pt x="1896" y="346"/>
                    <a:pt x="1900" y="344"/>
                  </a:cubicBezTo>
                  <a:cubicBezTo>
                    <a:pt x="1904" y="342"/>
                    <a:pt x="1918" y="346"/>
                    <a:pt x="1919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2" y="366"/>
                    <a:pt x="1945" y="365"/>
                  </a:cubicBezTo>
                  <a:cubicBezTo>
                    <a:pt x="1948" y="365"/>
                    <a:pt x="1949" y="368"/>
                    <a:pt x="1952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2" y="361"/>
                    <a:pt x="1953" y="359"/>
                  </a:cubicBezTo>
                  <a:cubicBezTo>
                    <a:pt x="1954" y="357"/>
                    <a:pt x="1956" y="360"/>
                    <a:pt x="1959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2" y="354"/>
                    <a:pt x="1960" y="345"/>
                    <a:pt x="1958" y="344"/>
                  </a:cubicBezTo>
                  <a:cubicBezTo>
                    <a:pt x="1956" y="344"/>
                    <a:pt x="1958" y="340"/>
                    <a:pt x="1962" y="343"/>
                  </a:cubicBezTo>
                  <a:cubicBezTo>
                    <a:pt x="1966" y="346"/>
                    <a:pt x="1972" y="345"/>
                    <a:pt x="1975" y="345"/>
                  </a:cubicBezTo>
                  <a:cubicBezTo>
                    <a:pt x="1978" y="345"/>
                    <a:pt x="1975" y="343"/>
                    <a:pt x="1972" y="342"/>
                  </a:cubicBezTo>
                  <a:cubicBezTo>
                    <a:pt x="1969" y="342"/>
                    <a:pt x="1973" y="340"/>
                    <a:pt x="1975" y="341"/>
                  </a:cubicBezTo>
                  <a:cubicBezTo>
                    <a:pt x="1977" y="343"/>
                    <a:pt x="1981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1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8" y="553"/>
                    <a:pt x="998" y="560"/>
                  </a:cubicBezTo>
                  <a:cubicBezTo>
                    <a:pt x="998" y="566"/>
                    <a:pt x="974" y="570"/>
                    <a:pt x="972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9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4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5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2" y="21"/>
                  </a:moveTo>
                  <a:cubicBezTo>
                    <a:pt x="357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8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2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2" y="0"/>
                    <a:pt x="442" y="1"/>
                    <a:pt x="444" y="3"/>
                  </a:cubicBezTo>
                  <a:cubicBezTo>
                    <a:pt x="446" y="6"/>
                    <a:pt x="428" y="5"/>
                    <a:pt x="428" y="6"/>
                  </a:cubicBezTo>
                  <a:cubicBezTo>
                    <a:pt x="429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6" y="33"/>
                    <a:pt x="429" y="36"/>
                  </a:cubicBezTo>
                  <a:cubicBezTo>
                    <a:pt x="433" y="39"/>
                    <a:pt x="452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9" y="26"/>
                    <a:pt x="444" y="24"/>
                    <a:pt x="445" y="27"/>
                  </a:cubicBezTo>
                  <a:close/>
                  <a:moveTo>
                    <a:pt x="504" y="21"/>
                  </a:moveTo>
                  <a:cubicBezTo>
                    <a:pt x="506" y="18"/>
                    <a:pt x="499" y="18"/>
                    <a:pt x="499" y="15"/>
                  </a:cubicBezTo>
                  <a:cubicBezTo>
                    <a:pt x="498" y="12"/>
                    <a:pt x="479" y="12"/>
                    <a:pt x="480" y="15"/>
                  </a:cubicBezTo>
                  <a:cubicBezTo>
                    <a:pt x="481" y="18"/>
                    <a:pt x="466" y="22"/>
                    <a:pt x="471" y="25"/>
                  </a:cubicBezTo>
                  <a:cubicBezTo>
                    <a:pt x="479" y="31"/>
                    <a:pt x="501" y="24"/>
                    <a:pt x="504" y="21"/>
                  </a:cubicBezTo>
                  <a:close/>
                  <a:moveTo>
                    <a:pt x="398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3" y="199"/>
                    <a:pt x="392" y="202"/>
                    <a:pt x="393" y="206"/>
                  </a:cubicBezTo>
                  <a:cubicBezTo>
                    <a:pt x="394" y="209"/>
                    <a:pt x="387" y="207"/>
                    <a:pt x="386" y="212"/>
                  </a:cubicBezTo>
                  <a:cubicBezTo>
                    <a:pt x="386" y="218"/>
                    <a:pt x="373" y="212"/>
                    <a:pt x="372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6" y="234"/>
                  </a:cubicBezTo>
                  <a:cubicBezTo>
                    <a:pt x="390" y="237"/>
                    <a:pt x="393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8" y="244"/>
                    <a:pt x="414" y="244"/>
                  </a:cubicBezTo>
                  <a:cubicBezTo>
                    <a:pt x="421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9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3" y="203"/>
                    <a:pt x="426" y="201"/>
                    <a:pt x="434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9" y="169"/>
                    <a:pt x="458" y="166"/>
                  </a:cubicBezTo>
                  <a:cubicBezTo>
                    <a:pt x="457" y="163"/>
                    <a:pt x="465" y="166"/>
                    <a:pt x="469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7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9" y="116"/>
                    <a:pt x="543" y="120"/>
                  </a:cubicBezTo>
                  <a:cubicBezTo>
                    <a:pt x="538" y="124"/>
                    <a:pt x="530" y="122"/>
                    <a:pt x="524" y="124"/>
                  </a:cubicBezTo>
                  <a:cubicBezTo>
                    <a:pt x="519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4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9" y="151"/>
                    <a:pt x="435" y="148"/>
                  </a:cubicBezTo>
                  <a:cubicBezTo>
                    <a:pt x="432" y="146"/>
                    <a:pt x="428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1" y="167"/>
                    <a:pt x="422" y="170"/>
                  </a:cubicBezTo>
                  <a:cubicBezTo>
                    <a:pt x="424" y="173"/>
                    <a:pt x="418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8" y="183"/>
                    <a:pt x="407" y="184"/>
                    <a:pt x="408" y="188"/>
                  </a:cubicBezTo>
                  <a:cubicBezTo>
                    <a:pt x="409" y="193"/>
                    <a:pt x="397" y="190"/>
                    <a:pt x="398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5" y="8"/>
                    <a:pt x="421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6" name="Freeform 296"/>
            <p:cNvSpPr>
              <a:spLocks/>
            </p:cNvSpPr>
            <p:nvPr userDrawn="1"/>
          </p:nvSpPr>
          <p:spPr bwMode="auto">
            <a:xfrm>
              <a:off x="7519334" y="4323186"/>
              <a:ext cx="456405" cy="486899"/>
            </a:xfrm>
            <a:custGeom>
              <a:avLst/>
              <a:gdLst>
                <a:gd name="T0" fmla="*/ 190 w 213"/>
                <a:gd name="T1" fmla="*/ 98 h 209"/>
                <a:gd name="T2" fmla="*/ 191 w 213"/>
                <a:gd name="T3" fmla="*/ 91 h 209"/>
                <a:gd name="T4" fmla="*/ 188 w 213"/>
                <a:gd name="T5" fmla="*/ 87 h 209"/>
                <a:gd name="T6" fmla="*/ 192 w 213"/>
                <a:gd name="T7" fmla="*/ 77 h 209"/>
                <a:gd name="T8" fmla="*/ 196 w 213"/>
                <a:gd name="T9" fmla="*/ 68 h 209"/>
                <a:gd name="T10" fmla="*/ 201 w 213"/>
                <a:gd name="T11" fmla="*/ 51 h 209"/>
                <a:gd name="T12" fmla="*/ 210 w 213"/>
                <a:gd name="T13" fmla="*/ 42 h 209"/>
                <a:gd name="T14" fmla="*/ 209 w 213"/>
                <a:gd name="T15" fmla="*/ 31 h 209"/>
                <a:gd name="T16" fmla="*/ 211 w 213"/>
                <a:gd name="T17" fmla="*/ 22 h 209"/>
                <a:gd name="T18" fmla="*/ 191 w 213"/>
                <a:gd name="T19" fmla="*/ 13 h 209"/>
                <a:gd name="T20" fmla="*/ 178 w 213"/>
                <a:gd name="T21" fmla="*/ 12 h 209"/>
                <a:gd name="T22" fmla="*/ 170 w 213"/>
                <a:gd name="T23" fmla="*/ 4 h 209"/>
                <a:gd name="T24" fmla="*/ 161 w 213"/>
                <a:gd name="T25" fmla="*/ 6 h 209"/>
                <a:gd name="T26" fmla="*/ 139 w 213"/>
                <a:gd name="T27" fmla="*/ 6 h 209"/>
                <a:gd name="T28" fmla="*/ 117 w 213"/>
                <a:gd name="T29" fmla="*/ 9 h 209"/>
                <a:gd name="T30" fmla="*/ 92 w 213"/>
                <a:gd name="T31" fmla="*/ 12 h 209"/>
                <a:gd name="T32" fmla="*/ 70 w 213"/>
                <a:gd name="T33" fmla="*/ 15 h 209"/>
                <a:gd name="T34" fmla="*/ 68 w 213"/>
                <a:gd name="T35" fmla="*/ 34 h 209"/>
                <a:gd name="T36" fmla="*/ 55 w 213"/>
                <a:gd name="T37" fmla="*/ 68 h 209"/>
                <a:gd name="T38" fmla="*/ 44 w 213"/>
                <a:gd name="T39" fmla="*/ 98 h 209"/>
                <a:gd name="T40" fmla="*/ 33 w 213"/>
                <a:gd name="T41" fmla="*/ 112 h 209"/>
                <a:gd name="T42" fmla="*/ 18 w 213"/>
                <a:gd name="T43" fmla="*/ 112 h 209"/>
                <a:gd name="T44" fmla="*/ 0 w 213"/>
                <a:gd name="T45" fmla="*/ 116 h 209"/>
                <a:gd name="T46" fmla="*/ 4 w 213"/>
                <a:gd name="T47" fmla="*/ 129 h 209"/>
                <a:gd name="T48" fmla="*/ 48 w 213"/>
                <a:gd name="T49" fmla="*/ 126 h 209"/>
                <a:gd name="T50" fmla="*/ 55 w 213"/>
                <a:gd name="T51" fmla="*/ 143 h 209"/>
                <a:gd name="T52" fmla="*/ 78 w 213"/>
                <a:gd name="T53" fmla="*/ 148 h 209"/>
                <a:gd name="T54" fmla="*/ 92 w 213"/>
                <a:gd name="T55" fmla="*/ 139 h 209"/>
                <a:gd name="T56" fmla="*/ 106 w 213"/>
                <a:gd name="T57" fmla="*/ 142 h 209"/>
                <a:gd name="T58" fmla="*/ 106 w 213"/>
                <a:gd name="T59" fmla="*/ 166 h 209"/>
                <a:gd name="T60" fmla="*/ 112 w 213"/>
                <a:gd name="T61" fmla="*/ 184 h 209"/>
                <a:gd name="T62" fmla="*/ 129 w 213"/>
                <a:gd name="T63" fmla="*/ 180 h 209"/>
                <a:gd name="T64" fmla="*/ 135 w 213"/>
                <a:gd name="T65" fmla="*/ 183 h 209"/>
                <a:gd name="T66" fmla="*/ 145 w 213"/>
                <a:gd name="T67" fmla="*/ 185 h 209"/>
                <a:gd name="T68" fmla="*/ 159 w 213"/>
                <a:gd name="T69" fmla="*/ 193 h 209"/>
                <a:gd name="T70" fmla="*/ 168 w 213"/>
                <a:gd name="T71" fmla="*/ 189 h 209"/>
                <a:gd name="T72" fmla="*/ 183 w 213"/>
                <a:gd name="T73" fmla="*/ 198 h 209"/>
                <a:gd name="T74" fmla="*/ 196 w 213"/>
                <a:gd name="T75" fmla="*/ 207 h 209"/>
                <a:gd name="T76" fmla="*/ 196 w 213"/>
                <a:gd name="T77" fmla="*/ 194 h 209"/>
                <a:gd name="T78" fmla="*/ 181 w 213"/>
                <a:gd name="T79" fmla="*/ 188 h 209"/>
                <a:gd name="T80" fmla="*/ 184 w 213"/>
                <a:gd name="T81" fmla="*/ 166 h 209"/>
                <a:gd name="T82" fmla="*/ 189 w 213"/>
                <a:gd name="T83" fmla="*/ 153 h 209"/>
                <a:gd name="T84" fmla="*/ 203 w 213"/>
                <a:gd name="T85" fmla="*/ 151 h 209"/>
                <a:gd name="T86" fmla="*/ 195 w 213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3" h="209">
                  <a:moveTo>
                    <a:pt x="195" y="138"/>
                  </a:moveTo>
                  <a:cubicBezTo>
                    <a:pt x="190" y="135"/>
                    <a:pt x="187" y="99"/>
                    <a:pt x="190" y="98"/>
                  </a:cubicBezTo>
                  <a:cubicBezTo>
                    <a:pt x="190" y="98"/>
                    <a:pt x="191" y="98"/>
                    <a:pt x="191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0" y="91"/>
                    <a:pt x="190" y="90"/>
                  </a:cubicBezTo>
                  <a:cubicBezTo>
                    <a:pt x="189" y="90"/>
                    <a:pt x="188" y="89"/>
                    <a:pt x="188" y="87"/>
                  </a:cubicBezTo>
                  <a:cubicBezTo>
                    <a:pt x="188" y="84"/>
                    <a:pt x="190" y="84"/>
                    <a:pt x="190" y="84"/>
                  </a:cubicBezTo>
                  <a:cubicBezTo>
                    <a:pt x="190" y="84"/>
                    <a:pt x="190" y="78"/>
                    <a:pt x="192" y="77"/>
                  </a:cubicBezTo>
                  <a:cubicBezTo>
                    <a:pt x="193" y="77"/>
                    <a:pt x="193" y="77"/>
                    <a:pt x="194" y="76"/>
                  </a:cubicBezTo>
                  <a:cubicBezTo>
                    <a:pt x="195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8" y="59"/>
                  </a:cubicBezTo>
                  <a:cubicBezTo>
                    <a:pt x="199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5" y="45"/>
                  </a:cubicBezTo>
                  <a:cubicBezTo>
                    <a:pt x="208" y="45"/>
                    <a:pt x="210" y="44"/>
                    <a:pt x="210" y="42"/>
                  </a:cubicBezTo>
                  <a:cubicBezTo>
                    <a:pt x="210" y="41"/>
                    <a:pt x="213" y="39"/>
                    <a:pt x="213" y="37"/>
                  </a:cubicBezTo>
                  <a:cubicBezTo>
                    <a:pt x="213" y="35"/>
                    <a:pt x="209" y="34"/>
                    <a:pt x="209" y="31"/>
                  </a:cubicBezTo>
                  <a:cubicBezTo>
                    <a:pt x="209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5" y="17"/>
                    <a:pt x="199" y="12"/>
                    <a:pt x="197" y="12"/>
                  </a:cubicBezTo>
                  <a:cubicBezTo>
                    <a:pt x="195" y="10"/>
                    <a:pt x="191" y="13"/>
                    <a:pt x="191" y="13"/>
                  </a:cubicBezTo>
                  <a:cubicBezTo>
                    <a:pt x="191" y="13"/>
                    <a:pt x="188" y="10"/>
                    <a:pt x="185" y="12"/>
                  </a:cubicBezTo>
                  <a:cubicBezTo>
                    <a:pt x="182" y="15"/>
                    <a:pt x="178" y="12"/>
                    <a:pt x="178" y="12"/>
                  </a:cubicBezTo>
                  <a:cubicBezTo>
                    <a:pt x="178" y="12"/>
                    <a:pt x="174" y="10"/>
                    <a:pt x="173" y="7"/>
                  </a:cubicBezTo>
                  <a:cubicBezTo>
                    <a:pt x="172" y="5"/>
                    <a:pt x="171" y="5"/>
                    <a:pt x="170" y="4"/>
                  </a:cubicBezTo>
                  <a:cubicBezTo>
                    <a:pt x="170" y="4"/>
                    <a:pt x="170" y="4"/>
                    <a:pt x="170" y="4"/>
                  </a:cubicBezTo>
                  <a:cubicBezTo>
                    <a:pt x="161" y="6"/>
                    <a:pt x="161" y="6"/>
                    <a:pt x="161" y="6"/>
                  </a:cubicBezTo>
                  <a:cubicBezTo>
                    <a:pt x="161" y="6"/>
                    <a:pt x="150" y="0"/>
                    <a:pt x="148" y="4"/>
                  </a:cubicBezTo>
                  <a:cubicBezTo>
                    <a:pt x="146" y="8"/>
                    <a:pt x="144" y="6"/>
                    <a:pt x="139" y="6"/>
                  </a:cubicBezTo>
                  <a:cubicBezTo>
                    <a:pt x="134" y="6"/>
                    <a:pt x="130" y="8"/>
                    <a:pt x="127" y="9"/>
                  </a:cubicBezTo>
                  <a:cubicBezTo>
                    <a:pt x="124" y="10"/>
                    <a:pt x="120" y="8"/>
                    <a:pt x="117" y="9"/>
                  </a:cubicBezTo>
                  <a:cubicBezTo>
                    <a:pt x="115" y="10"/>
                    <a:pt x="114" y="16"/>
                    <a:pt x="114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7" y="6"/>
                    <a:pt x="82" y="6"/>
                  </a:cubicBezTo>
                  <a:cubicBezTo>
                    <a:pt x="77" y="6"/>
                    <a:pt x="70" y="15"/>
                    <a:pt x="70" y="15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71" y="27"/>
                    <a:pt x="70" y="31"/>
                    <a:pt x="68" y="34"/>
                  </a:cubicBezTo>
                  <a:cubicBezTo>
                    <a:pt x="66" y="37"/>
                    <a:pt x="64" y="38"/>
                    <a:pt x="64" y="45"/>
                  </a:cubicBezTo>
                  <a:cubicBezTo>
                    <a:pt x="64" y="52"/>
                    <a:pt x="55" y="62"/>
                    <a:pt x="55" y="68"/>
                  </a:cubicBezTo>
                  <a:cubicBezTo>
                    <a:pt x="55" y="73"/>
                    <a:pt x="45" y="76"/>
                    <a:pt x="45" y="80"/>
                  </a:cubicBezTo>
                  <a:cubicBezTo>
                    <a:pt x="45" y="83"/>
                    <a:pt x="44" y="90"/>
                    <a:pt x="44" y="98"/>
                  </a:cubicBezTo>
                  <a:cubicBezTo>
                    <a:pt x="44" y="105"/>
                    <a:pt x="40" y="99"/>
                    <a:pt x="40" y="106"/>
                  </a:cubicBezTo>
                  <a:cubicBezTo>
                    <a:pt x="40" y="112"/>
                    <a:pt x="36" y="108"/>
                    <a:pt x="33" y="112"/>
                  </a:cubicBezTo>
                  <a:cubicBezTo>
                    <a:pt x="29" y="115"/>
                    <a:pt x="28" y="116"/>
                    <a:pt x="28" y="112"/>
                  </a:cubicBezTo>
                  <a:cubicBezTo>
                    <a:pt x="28" y="109"/>
                    <a:pt x="23" y="108"/>
                    <a:pt x="18" y="112"/>
                  </a:cubicBezTo>
                  <a:cubicBezTo>
                    <a:pt x="14" y="115"/>
                    <a:pt x="13" y="112"/>
                    <a:pt x="11" y="111"/>
                  </a:cubicBezTo>
                  <a:cubicBezTo>
                    <a:pt x="9" y="111"/>
                    <a:pt x="4" y="113"/>
                    <a:pt x="0" y="116"/>
                  </a:cubicBezTo>
                  <a:cubicBezTo>
                    <a:pt x="2" y="121"/>
                    <a:pt x="3" y="125"/>
                    <a:pt x="4" y="128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8"/>
                    <a:pt x="9" y="126"/>
                    <a:pt x="11" y="126"/>
                  </a:cubicBezTo>
                  <a:cubicBezTo>
                    <a:pt x="14" y="126"/>
                    <a:pt x="48" y="126"/>
                    <a:pt x="48" y="126"/>
                  </a:cubicBezTo>
                  <a:cubicBezTo>
                    <a:pt x="48" y="126"/>
                    <a:pt x="52" y="131"/>
                    <a:pt x="50" y="135"/>
                  </a:cubicBezTo>
                  <a:cubicBezTo>
                    <a:pt x="49" y="140"/>
                    <a:pt x="53" y="138"/>
                    <a:pt x="55" y="143"/>
                  </a:cubicBezTo>
                  <a:cubicBezTo>
                    <a:pt x="58" y="149"/>
                    <a:pt x="60" y="152"/>
                    <a:pt x="65" y="150"/>
                  </a:cubicBezTo>
                  <a:cubicBezTo>
                    <a:pt x="70" y="149"/>
                    <a:pt x="76" y="148"/>
                    <a:pt x="78" y="148"/>
                  </a:cubicBezTo>
                  <a:cubicBezTo>
                    <a:pt x="80" y="149"/>
                    <a:pt x="80" y="140"/>
                    <a:pt x="83" y="139"/>
                  </a:cubicBezTo>
                  <a:cubicBezTo>
                    <a:pt x="86" y="137"/>
                    <a:pt x="92" y="139"/>
                    <a:pt x="92" y="139"/>
                  </a:cubicBezTo>
                  <a:cubicBezTo>
                    <a:pt x="92" y="139"/>
                    <a:pt x="93" y="141"/>
                    <a:pt x="98" y="141"/>
                  </a:cubicBezTo>
                  <a:cubicBezTo>
                    <a:pt x="103" y="141"/>
                    <a:pt x="106" y="139"/>
                    <a:pt x="106" y="142"/>
                  </a:cubicBezTo>
                  <a:cubicBezTo>
                    <a:pt x="106" y="146"/>
                    <a:pt x="106" y="150"/>
                    <a:pt x="108" y="151"/>
                  </a:cubicBezTo>
                  <a:cubicBezTo>
                    <a:pt x="109" y="153"/>
                    <a:pt x="104" y="164"/>
                    <a:pt x="106" y="166"/>
                  </a:cubicBezTo>
                  <a:cubicBezTo>
                    <a:pt x="109" y="168"/>
                    <a:pt x="113" y="173"/>
                    <a:pt x="112" y="175"/>
                  </a:cubicBezTo>
                  <a:cubicBezTo>
                    <a:pt x="111" y="177"/>
                    <a:pt x="110" y="183"/>
                    <a:pt x="112" y="184"/>
                  </a:cubicBezTo>
                  <a:cubicBezTo>
                    <a:pt x="114" y="184"/>
                    <a:pt x="115" y="181"/>
                    <a:pt x="118" y="181"/>
                  </a:cubicBezTo>
                  <a:cubicBezTo>
                    <a:pt x="122" y="181"/>
                    <a:pt x="125" y="181"/>
                    <a:pt x="129" y="180"/>
                  </a:cubicBezTo>
                  <a:cubicBezTo>
                    <a:pt x="130" y="179"/>
                    <a:pt x="131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6" y="186"/>
                    <a:pt x="138" y="185"/>
                  </a:cubicBezTo>
                  <a:cubicBezTo>
                    <a:pt x="140" y="184"/>
                    <a:pt x="146" y="183"/>
                    <a:pt x="145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1" y="189"/>
                    <a:pt x="156" y="193"/>
                    <a:pt x="159" y="193"/>
                  </a:cubicBezTo>
                  <a:cubicBezTo>
                    <a:pt x="161" y="193"/>
                    <a:pt x="164" y="193"/>
                    <a:pt x="164" y="191"/>
                  </a:cubicBezTo>
                  <a:cubicBezTo>
                    <a:pt x="164" y="190"/>
                    <a:pt x="167" y="187"/>
                    <a:pt x="168" y="189"/>
                  </a:cubicBezTo>
                  <a:cubicBezTo>
                    <a:pt x="169" y="191"/>
                    <a:pt x="171" y="196"/>
                    <a:pt x="174" y="196"/>
                  </a:cubicBezTo>
                  <a:cubicBezTo>
                    <a:pt x="177" y="196"/>
                    <a:pt x="183" y="196"/>
                    <a:pt x="183" y="198"/>
                  </a:cubicBezTo>
                  <a:cubicBezTo>
                    <a:pt x="183" y="199"/>
                    <a:pt x="185" y="205"/>
                    <a:pt x="188" y="207"/>
                  </a:cubicBezTo>
                  <a:cubicBezTo>
                    <a:pt x="190" y="209"/>
                    <a:pt x="196" y="207"/>
                    <a:pt x="196" y="207"/>
                  </a:cubicBezTo>
                  <a:cubicBezTo>
                    <a:pt x="196" y="207"/>
                    <a:pt x="198" y="205"/>
                    <a:pt x="198" y="202"/>
                  </a:cubicBezTo>
                  <a:cubicBezTo>
                    <a:pt x="198" y="199"/>
                    <a:pt x="198" y="194"/>
                    <a:pt x="196" y="194"/>
                  </a:cubicBezTo>
                  <a:cubicBezTo>
                    <a:pt x="195" y="194"/>
                    <a:pt x="192" y="198"/>
                    <a:pt x="189" y="197"/>
                  </a:cubicBezTo>
                  <a:cubicBezTo>
                    <a:pt x="185" y="196"/>
                    <a:pt x="182" y="189"/>
                    <a:pt x="181" y="188"/>
                  </a:cubicBezTo>
                  <a:cubicBezTo>
                    <a:pt x="179" y="187"/>
                    <a:pt x="183" y="181"/>
                    <a:pt x="183" y="178"/>
                  </a:cubicBezTo>
                  <a:cubicBezTo>
                    <a:pt x="183" y="175"/>
                    <a:pt x="186" y="167"/>
                    <a:pt x="184" y="166"/>
                  </a:cubicBezTo>
                  <a:cubicBezTo>
                    <a:pt x="182" y="165"/>
                    <a:pt x="183" y="162"/>
                    <a:pt x="185" y="160"/>
                  </a:cubicBezTo>
                  <a:cubicBezTo>
                    <a:pt x="188" y="158"/>
                    <a:pt x="184" y="153"/>
                    <a:pt x="189" y="153"/>
                  </a:cubicBezTo>
                  <a:cubicBezTo>
                    <a:pt x="192" y="153"/>
                    <a:pt x="200" y="153"/>
                    <a:pt x="203" y="151"/>
                  </a:cubicBezTo>
                  <a:cubicBezTo>
                    <a:pt x="203" y="151"/>
                    <a:pt x="203" y="151"/>
                    <a:pt x="203" y="151"/>
                  </a:cubicBezTo>
                  <a:cubicBezTo>
                    <a:pt x="203" y="150"/>
                    <a:pt x="204" y="149"/>
                    <a:pt x="204" y="149"/>
                  </a:cubicBezTo>
                  <a:cubicBezTo>
                    <a:pt x="201" y="145"/>
                    <a:pt x="198" y="140"/>
                    <a:pt x="195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7" name="Freeform 297"/>
            <p:cNvSpPr>
              <a:spLocks/>
            </p:cNvSpPr>
            <p:nvPr userDrawn="1"/>
          </p:nvSpPr>
          <p:spPr bwMode="auto">
            <a:xfrm>
              <a:off x="7925400" y="4525604"/>
              <a:ext cx="40271" cy="52885"/>
            </a:xfrm>
            <a:custGeom>
              <a:avLst/>
              <a:gdLst>
                <a:gd name="T0" fmla="*/ 1 w 19"/>
                <a:gd name="T1" fmla="*/ 12 h 23"/>
                <a:gd name="T2" fmla="*/ 4 w 19"/>
                <a:gd name="T3" fmla="*/ 23 h 23"/>
                <a:gd name="T4" fmla="*/ 9 w 19"/>
                <a:gd name="T5" fmla="*/ 20 h 23"/>
                <a:gd name="T6" fmla="*/ 19 w 19"/>
                <a:gd name="T7" fmla="*/ 8 h 23"/>
                <a:gd name="T8" fmla="*/ 16 w 19"/>
                <a:gd name="T9" fmla="*/ 6 h 23"/>
                <a:gd name="T10" fmla="*/ 15 w 19"/>
                <a:gd name="T11" fmla="*/ 0 h 23"/>
                <a:gd name="T12" fmla="*/ 10 w 19"/>
                <a:gd name="T13" fmla="*/ 0 h 23"/>
                <a:gd name="T14" fmla="*/ 4 w 19"/>
                <a:gd name="T15" fmla="*/ 4 h 23"/>
                <a:gd name="T16" fmla="*/ 0 w 19"/>
                <a:gd name="T17" fmla="*/ 3 h 23"/>
                <a:gd name="T18" fmla="*/ 1 w 19"/>
                <a:gd name="T19" fmla="*/ 4 h 23"/>
                <a:gd name="T20" fmla="*/ 1 w 19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9" y="8"/>
                    <a:pt x="19" y="8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4"/>
                    <a:pt x="15" y="0"/>
                  </a:cubicBezTo>
                  <a:cubicBezTo>
                    <a:pt x="12" y="1"/>
                    <a:pt x="10" y="0"/>
                    <a:pt x="10" y="0"/>
                  </a:cubicBezTo>
                  <a:cubicBezTo>
                    <a:pt x="10" y="0"/>
                    <a:pt x="10" y="5"/>
                    <a:pt x="4" y="4"/>
                  </a:cubicBezTo>
                  <a:cubicBezTo>
                    <a:pt x="3" y="4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8" name="Freeform 298"/>
            <p:cNvSpPr>
              <a:spLocks/>
            </p:cNvSpPr>
            <p:nvPr userDrawn="1"/>
          </p:nvSpPr>
          <p:spPr bwMode="auto">
            <a:xfrm>
              <a:off x="7950569" y="4735317"/>
              <a:ext cx="266796" cy="430367"/>
            </a:xfrm>
            <a:custGeom>
              <a:avLst/>
              <a:gdLst>
                <a:gd name="T0" fmla="*/ 123 w 124"/>
                <a:gd name="T1" fmla="*/ 47 h 185"/>
                <a:gd name="T2" fmla="*/ 120 w 124"/>
                <a:gd name="T3" fmla="*/ 26 h 185"/>
                <a:gd name="T4" fmla="*/ 119 w 124"/>
                <a:gd name="T5" fmla="*/ 0 h 185"/>
                <a:gd name="T6" fmla="*/ 119 w 124"/>
                <a:gd name="T7" fmla="*/ 0 h 185"/>
                <a:gd name="T8" fmla="*/ 107 w 124"/>
                <a:gd name="T9" fmla="*/ 6 h 185"/>
                <a:gd name="T10" fmla="*/ 98 w 124"/>
                <a:gd name="T11" fmla="*/ 8 h 185"/>
                <a:gd name="T12" fmla="*/ 91 w 124"/>
                <a:gd name="T13" fmla="*/ 7 h 185"/>
                <a:gd name="T14" fmla="*/ 88 w 124"/>
                <a:gd name="T15" fmla="*/ 11 h 185"/>
                <a:gd name="T16" fmla="*/ 81 w 124"/>
                <a:gd name="T17" fmla="*/ 12 h 185"/>
                <a:gd name="T18" fmla="*/ 71 w 124"/>
                <a:gd name="T19" fmla="*/ 13 h 185"/>
                <a:gd name="T20" fmla="*/ 67 w 124"/>
                <a:gd name="T21" fmla="*/ 10 h 185"/>
                <a:gd name="T22" fmla="*/ 60 w 124"/>
                <a:gd name="T23" fmla="*/ 11 h 185"/>
                <a:gd name="T24" fmla="*/ 53 w 124"/>
                <a:gd name="T25" fmla="*/ 11 h 185"/>
                <a:gd name="T26" fmla="*/ 53 w 124"/>
                <a:gd name="T27" fmla="*/ 15 h 185"/>
                <a:gd name="T28" fmla="*/ 58 w 124"/>
                <a:gd name="T29" fmla="*/ 37 h 185"/>
                <a:gd name="T30" fmla="*/ 65 w 124"/>
                <a:gd name="T31" fmla="*/ 44 h 185"/>
                <a:gd name="T32" fmla="*/ 65 w 124"/>
                <a:gd name="T33" fmla="*/ 55 h 185"/>
                <a:gd name="T34" fmla="*/ 59 w 124"/>
                <a:gd name="T35" fmla="*/ 62 h 185"/>
                <a:gd name="T36" fmla="*/ 58 w 124"/>
                <a:gd name="T37" fmla="*/ 72 h 185"/>
                <a:gd name="T38" fmla="*/ 47 w 124"/>
                <a:gd name="T39" fmla="*/ 58 h 185"/>
                <a:gd name="T40" fmla="*/ 49 w 124"/>
                <a:gd name="T41" fmla="*/ 44 h 185"/>
                <a:gd name="T42" fmla="*/ 40 w 124"/>
                <a:gd name="T43" fmla="*/ 43 h 185"/>
                <a:gd name="T44" fmla="*/ 32 w 124"/>
                <a:gd name="T45" fmla="*/ 38 h 185"/>
                <a:gd name="T46" fmla="*/ 0 w 124"/>
                <a:gd name="T47" fmla="*/ 49 h 185"/>
                <a:gd name="T48" fmla="*/ 2 w 124"/>
                <a:gd name="T49" fmla="*/ 57 h 185"/>
                <a:gd name="T50" fmla="*/ 1 w 124"/>
                <a:gd name="T51" fmla="*/ 57 h 185"/>
                <a:gd name="T52" fmla="*/ 3 w 124"/>
                <a:gd name="T53" fmla="*/ 60 h 185"/>
                <a:gd name="T54" fmla="*/ 18 w 124"/>
                <a:gd name="T55" fmla="*/ 64 h 185"/>
                <a:gd name="T56" fmla="*/ 32 w 124"/>
                <a:gd name="T57" fmla="*/ 68 h 185"/>
                <a:gd name="T58" fmla="*/ 32 w 124"/>
                <a:gd name="T59" fmla="*/ 85 h 185"/>
                <a:gd name="T60" fmla="*/ 29 w 124"/>
                <a:gd name="T61" fmla="*/ 94 h 185"/>
                <a:gd name="T62" fmla="*/ 33 w 124"/>
                <a:gd name="T63" fmla="*/ 103 h 185"/>
                <a:gd name="T64" fmla="*/ 26 w 124"/>
                <a:gd name="T65" fmla="*/ 111 h 185"/>
                <a:gd name="T66" fmla="*/ 23 w 124"/>
                <a:gd name="T67" fmla="*/ 121 h 185"/>
                <a:gd name="T68" fmla="*/ 11 w 124"/>
                <a:gd name="T69" fmla="*/ 132 h 185"/>
                <a:gd name="T70" fmla="*/ 12 w 124"/>
                <a:gd name="T71" fmla="*/ 132 h 185"/>
                <a:gd name="T72" fmla="*/ 19 w 124"/>
                <a:gd name="T73" fmla="*/ 153 h 185"/>
                <a:gd name="T74" fmla="*/ 20 w 124"/>
                <a:gd name="T75" fmla="*/ 172 h 185"/>
                <a:gd name="T76" fmla="*/ 21 w 124"/>
                <a:gd name="T77" fmla="*/ 185 h 185"/>
                <a:gd name="T78" fmla="*/ 30 w 124"/>
                <a:gd name="T79" fmla="*/ 184 h 185"/>
                <a:gd name="T80" fmla="*/ 31 w 124"/>
                <a:gd name="T81" fmla="*/ 179 h 185"/>
                <a:gd name="T82" fmla="*/ 26 w 124"/>
                <a:gd name="T83" fmla="*/ 175 h 185"/>
                <a:gd name="T84" fmla="*/ 44 w 124"/>
                <a:gd name="T85" fmla="*/ 162 h 185"/>
                <a:gd name="T86" fmla="*/ 59 w 124"/>
                <a:gd name="T87" fmla="*/ 154 h 185"/>
                <a:gd name="T88" fmla="*/ 60 w 124"/>
                <a:gd name="T89" fmla="*/ 138 h 185"/>
                <a:gd name="T90" fmla="*/ 58 w 124"/>
                <a:gd name="T91" fmla="*/ 124 h 185"/>
                <a:gd name="T92" fmla="*/ 52 w 124"/>
                <a:gd name="T93" fmla="*/ 111 h 185"/>
                <a:gd name="T94" fmla="*/ 54 w 124"/>
                <a:gd name="T95" fmla="*/ 103 h 185"/>
                <a:gd name="T96" fmla="*/ 60 w 124"/>
                <a:gd name="T97" fmla="*/ 97 h 185"/>
                <a:gd name="T98" fmla="*/ 69 w 124"/>
                <a:gd name="T99" fmla="*/ 91 h 185"/>
                <a:gd name="T100" fmla="*/ 82 w 124"/>
                <a:gd name="T101" fmla="*/ 79 h 185"/>
                <a:gd name="T102" fmla="*/ 104 w 124"/>
                <a:gd name="T103" fmla="*/ 69 h 185"/>
                <a:gd name="T104" fmla="*/ 123 w 124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4" h="185">
                  <a:moveTo>
                    <a:pt x="123" y="47"/>
                  </a:moveTo>
                  <a:cubicBezTo>
                    <a:pt x="122" y="44"/>
                    <a:pt x="119" y="31"/>
                    <a:pt x="120" y="26"/>
                  </a:cubicBezTo>
                  <a:cubicBezTo>
                    <a:pt x="121" y="21"/>
                    <a:pt x="119" y="7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3" y="2"/>
                    <a:pt x="107" y="5"/>
                    <a:pt x="107" y="6"/>
                  </a:cubicBezTo>
                  <a:cubicBezTo>
                    <a:pt x="105" y="8"/>
                    <a:pt x="101" y="5"/>
                    <a:pt x="98" y="8"/>
                  </a:cubicBezTo>
                  <a:cubicBezTo>
                    <a:pt x="95" y="10"/>
                    <a:pt x="94" y="8"/>
                    <a:pt x="91" y="7"/>
                  </a:cubicBezTo>
                  <a:cubicBezTo>
                    <a:pt x="89" y="7"/>
                    <a:pt x="88" y="10"/>
                    <a:pt x="88" y="11"/>
                  </a:cubicBezTo>
                  <a:cubicBezTo>
                    <a:pt x="87" y="13"/>
                    <a:pt x="82" y="12"/>
                    <a:pt x="81" y="12"/>
                  </a:cubicBezTo>
                  <a:cubicBezTo>
                    <a:pt x="79" y="12"/>
                    <a:pt x="73" y="13"/>
                    <a:pt x="71" y="13"/>
                  </a:cubicBezTo>
                  <a:cubicBezTo>
                    <a:pt x="68" y="13"/>
                    <a:pt x="70" y="11"/>
                    <a:pt x="67" y="10"/>
                  </a:cubicBezTo>
                  <a:cubicBezTo>
                    <a:pt x="64" y="9"/>
                    <a:pt x="62" y="11"/>
                    <a:pt x="60" y="11"/>
                  </a:cubicBezTo>
                  <a:cubicBezTo>
                    <a:pt x="59" y="11"/>
                    <a:pt x="56" y="11"/>
                    <a:pt x="53" y="11"/>
                  </a:cubicBezTo>
                  <a:cubicBezTo>
                    <a:pt x="53" y="12"/>
                    <a:pt x="53" y="14"/>
                    <a:pt x="53" y="15"/>
                  </a:cubicBezTo>
                  <a:cubicBezTo>
                    <a:pt x="50" y="20"/>
                    <a:pt x="57" y="32"/>
                    <a:pt x="58" y="37"/>
                  </a:cubicBezTo>
                  <a:cubicBezTo>
                    <a:pt x="60" y="39"/>
                    <a:pt x="63" y="42"/>
                    <a:pt x="65" y="44"/>
                  </a:cubicBezTo>
                  <a:cubicBezTo>
                    <a:pt x="68" y="47"/>
                    <a:pt x="65" y="47"/>
                    <a:pt x="65" y="55"/>
                  </a:cubicBezTo>
                  <a:cubicBezTo>
                    <a:pt x="65" y="62"/>
                    <a:pt x="62" y="59"/>
                    <a:pt x="59" y="62"/>
                  </a:cubicBezTo>
                  <a:cubicBezTo>
                    <a:pt x="55" y="64"/>
                    <a:pt x="58" y="70"/>
                    <a:pt x="58" y="72"/>
                  </a:cubicBezTo>
                  <a:cubicBezTo>
                    <a:pt x="57" y="73"/>
                    <a:pt x="48" y="60"/>
                    <a:pt x="47" y="58"/>
                  </a:cubicBezTo>
                  <a:cubicBezTo>
                    <a:pt x="46" y="57"/>
                    <a:pt x="50" y="49"/>
                    <a:pt x="49" y="44"/>
                  </a:cubicBezTo>
                  <a:cubicBezTo>
                    <a:pt x="48" y="40"/>
                    <a:pt x="42" y="43"/>
                    <a:pt x="40" y="43"/>
                  </a:cubicBezTo>
                  <a:cubicBezTo>
                    <a:pt x="38" y="43"/>
                    <a:pt x="33" y="38"/>
                    <a:pt x="32" y="38"/>
                  </a:cubicBezTo>
                  <a:cubicBezTo>
                    <a:pt x="31" y="38"/>
                    <a:pt x="0" y="49"/>
                    <a:pt x="0" y="4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3" y="60"/>
                    <a:pt x="13" y="61"/>
                    <a:pt x="18" y="64"/>
                  </a:cubicBezTo>
                  <a:cubicBezTo>
                    <a:pt x="23" y="67"/>
                    <a:pt x="30" y="67"/>
                    <a:pt x="32" y="68"/>
                  </a:cubicBezTo>
                  <a:cubicBezTo>
                    <a:pt x="33" y="69"/>
                    <a:pt x="32" y="80"/>
                    <a:pt x="32" y="85"/>
                  </a:cubicBezTo>
                  <a:cubicBezTo>
                    <a:pt x="33" y="90"/>
                    <a:pt x="26" y="92"/>
                    <a:pt x="29" y="94"/>
                  </a:cubicBezTo>
                  <a:cubicBezTo>
                    <a:pt x="32" y="97"/>
                    <a:pt x="30" y="102"/>
                    <a:pt x="33" y="103"/>
                  </a:cubicBezTo>
                  <a:cubicBezTo>
                    <a:pt x="35" y="103"/>
                    <a:pt x="29" y="109"/>
                    <a:pt x="26" y="111"/>
                  </a:cubicBezTo>
                  <a:cubicBezTo>
                    <a:pt x="24" y="112"/>
                    <a:pt x="26" y="117"/>
                    <a:pt x="23" y="121"/>
                  </a:cubicBezTo>
                  <a:cubicBezTo>
                    <a:pt x="21" y="124"/>
                    <a:pt x="15" y="128"/>
                    <a:pt x="11" y="132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13" y="134"/>
                    <a:pt x="16" y="151"/>
                    <a:pt x="19" y="153"/>
                  </a:cubicBezTo>
                  <a:cubicBezTo>
                    <a:pt x="22" y="154"/>
                    <a:pt x="20" y="171"/>
                    <a:pt x="20" y="172"/>
                  </a:cubicBezTo>
                  <a:cubicBezTo>
                    <a:pt x="20" y="174"/>
                    <a:pt x="21" y="185"/>
                    <a:pt x="21" y="185"/>
                  </a:cubicBezTo>
                  <a:cubicBezTo>
                    <a:pt x="21" y="185"/>
                    <a:pt x="26" y="184"/>
                    <a:pt x="30" y="184"/>
                  </a:cubicBezTo>
                  <a:cubicBezTo>
                    <a:pt x="30" y="182"/>
                    <a:pt x="31" y="180"/>
                    <a:pt x="31" y="179"/>
                  </a:cubicBezTo>
                  <a:cubicBezTo>
                    <a:pt x="31" y="174"/>
                    <a:pt x="27" y="178"/>
                    <a:pt x="26" y="175"/>
                  </a:cubicBezTo>
                  <a:cubicBezTo>
                    <a:pt x="25" y="171"/>
                    <a:pt x="34" y="165"/>
                    <a:pt x="44" y="162"/>
                  </a:cubicBezTo>
                  <a:cubicBezTo>
                    <a:pt x="54" y="159"/>
                    <a:pt x="58" y="157"/>
                    <a:pt x="59" y="154"/>
                  </a:cubicBezTo>
                  <a:cubicBezTo>
                    <a:pt x="60" y="150"/>
                    <a:pt x="59" y="142"/>
                    <a:pt x="60" y="138"/>
                  </a:cubicBezTo>
                  <a:cubicBezTo>
                    <a:pt x="62" y="134"/>
                    <a:pt x="59" y="132"/>
                    <a:pt x="58" y="124"/>
                  </a:cubicBezTo>
                  <a:cubicBezTo>
                    <a:pt x="57" y="116"/>
                    <a:pt x="54" y="115"/>
                    <a:pt x="52" y="111"/>
                  </a:cubicBezTo>
                  <a:cubicBezTo>
                    <a:pt x="51" y="106"/>
                    <a:pt x="51" y="103"/>
                    <a:pt x="54" y="103"/>
                  </a:cubicBezTo>
                  <a:cubicBezTo>
                    <a:pt x="57" y="102"/>
                    <a:pt x="57" y="101"/>
                    <a:pt x="60" y="97"/>
                  </a:cubicBezTo>
                  <a:cubicBezTo>
                    <a:pt x="62" y="92"/>
                    <a:pt x="65" y="94"/>
                    <a:pt x="69" y="91"/>
                  </a:cubicBezTo>
                  <a:cubicBezTo>
                    <a:pt x="74" y="88"/>
                    <a:pt x="74" y="84"/>
                    <a:pt x="82" y="79"/>
                  </a:cubicBezTo>
                  <a:cubicBezTo>
                    <a:pt x="89" y="73"/>
                    <a:pt x="97" y="73"/>
                    <a:pt x="104" y="69"/>
                  </a:cubicBezTo>
                  <a:cubicBezTo>
                    <a:pt x="112" y="65"/>
                    <a:pt x="124" y="50"/>
                    <a:pt x="123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9" name="Freeform 299"/>
            <p:cNvSpPr>
              <a:spLocks/>
            </p:cNvSpPr>
            <p:nvPr userDrawn="1"/>
          </p:nvSpPr>
          <p:spPr bwMode="auto">
            <a:xfrm>
              <a:off x="7933790" y="4487309"/>
              <a:ext cx="271829" cy="279010"/>
            </a:xfrm>
            <a:custGeom>
              <a:avLst/>
              <a:gdLst>
                <a:gd name="T0" fmla="*/ 119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5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8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2 w 127"/>
                <a:gd name="T37" fmla="*/ 22 h 119"/>
                <a:gd name="T38" fmla="*/ 15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10 w 127"/>
                <a:gd name="T51" fmla="*/ 78 h 119"/>
                <a:gd name="T52" fmla="*/ 9 w 127"/>
                <a:gd name="T53" fmla="*/ 80 h 119"/>
                <a:gd name="T54" fmla="*/ 9 w 127"/>
                <a:gd name="T55" fmla="*/ 80 h 119"/>
                <a:gd name="T56" fmla="*/ 17 w 127"/>
                <a:gd name="T57" fmla="*/ 84 h 119"/>
                <a:gd name="T58" fmla="*/ 28 w 127"/>
                <a:gd name="T59" fmla="*/ 88 h 119"/>
                <a:gd name="T60" fmla="*/ 43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9 w 127"/>
                <a:gd name="T75" fmla="*/ 119 h 119"/>
                <a:gd name="T76" fmla="*/ 89 w 127"/>
                <a:gd name="T77" fmla="*/ 118 h 119"/>
                <a:gd name="T78" fmla="*/ 96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5 w 127"/>
                <a:gd name="T85" fmla="*/ 112 h 119"/>
                <a:gd name="T86" fmla="*/ 127 w 127"/>
                <a:gd name="T87" fmla="*/ 106 h 119"/>
                <a:gd name="T88" fmla="*/ 119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9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5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5" y="29"/>
                    <a:pt x="95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9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4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6" y="16"/>
                    <a:pt x="13" y="16"/>
                    <a:pt x="11" y="16"/>
                  </a:cubicBezTo>
                  <a:cubicBezTo>
                    <a:pt x="12" y="20"/>
                    <a:pt x="12" y="22"/>
                    <a:pt x="12" y="22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5" y="77"/>
                    <a:pt x="20" y="81"/>
                    <a:pt x="16" y="82"/>
                  </a:cubicBezTo>
                  <a:cubicBezTo>
                    <a:pt x="14" y="83"/>
                    <a:pt x="12" y="81"/>
                    <a:pt x="10" y="78"/>
                  </a:cubicBezTo>
                  <a:cubicBezTo>
                    <a:pt x="10" y="78"/>
                    <a:pt x="9" y="79"/>
                    <a:pt x="9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2" y="82"/>
                    <a:pt x="15" y="84"/>
                    <a:pt x="17" y="84"/>
                  </a:cubicBezTo>
                  <a:cubicBezTo>
                    <a:pt x="20" y="84"/>
                    <a:pt x="25" y="88"/>
                    <a:pt x="28" y="88"/>
                  </a:cubicBezTo>
                  <a:cubicBezTo>
                    <a:pt x="31" y="89"/>
                    <a:pt x="41" y="93"/>
                    <a:pt x="43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2" y="95"/>
                    <a:pt x="52" y="95"/>
                    <a:pt x="53" y="95"/>
                  </a:cubicBezTo>
                  <a:cubicBezTo>
                    <a:pt x="57" y="95"/>
                    <a:pt x="62" y="109"/>
                    <a:pt x="61" y="117"/>
                  </a:cubicBezTo>
                  <a:cubicBezTo>
                    <a:pt x="64" y="117"/>
                    <a:pt x="67" y="117"/>
                    <a:pt x="68" y="117"/>
                  </a:cubicBezTo>
                  <a:cubicBezTo>
                    <a:pt x="70" y="117"/>
                    <a:pt x="72" y="115"/>
                    <a:pt x="75" y="116"/>
                  </a:cubicBezTo>
                  <a:cubicBezTo>
                    <a:pt x="78" y="117"/>
                    <a:pt x="76" y="119"/>
                    <a:pt x="79" y="119"/>
                  </a:cubicBezTo>
                  <a:cubicBezTo>
                    <a:pt x="81" y="119"/>
                    <a:pt x="87" y="118"/>
                    <a:pt x="89" y="118"/>
                  </a:cubicBezTo>
                  <a:cubicBezTo>
                    <a:pt x="90" y="118"/>
                    <a:pt x="95" y="119"/>
                    <a:pt x="96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2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5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7" y="99"/>
                    <a:pt x="119" y="102"/>
                    <a:pt x="119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0" name="Freeform 300"/>
            <p:cNvSpPr>
              <a:spLocks/>
            </p:cNvSpPr>
            <p:nvPr userDrawn="1"/>
          </p:nvSpPr>
          <p:spPr bwMode="auto">
            <a:xfrm>
              <a:off x="8014332" y="4709787"/>
              <a:ext cx="82220" cy="195125"/>
            </a:xfrm>
            <a:custGeom>
              <a:avLst/>
              <a:gdLst>
                <a:gd name="T0" fmla="*/ 36 w 39"/>
                <a:gd name="T1" fmla="*/ 55 h 84"/>
                <a:gd name="T2" fmla="*/ 29 w 39"/>
                <a:gd name="T3" fmla="*/ 48 h 84"/>
                <a:gd name="T4" fmla="*/ 28 w 39"/>
                <a:gd name="T5" fmla="*/ 50 h 84"/>
                <a:gd name="T6" fmla="*/ 16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3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9 w 39"/>
                <a:gd name="T35" fmla="*/ 83 h 84"/>
                <a:gd name="T36" fmla="*/ 30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9" y="48"/>
                  </a:cubicBezTo>
                  <a:cubicBezTo>
                    <a:pt x="29" y="49"/>
                    <a:pt x="29" y="50"/>
                    <a:pt x="28" y="50"/>
                  </a:cubicBezTo>
                  <a:cubicBezTo>
                    <a:pt x="25" y="54"/>
                    <a:pt x="17" y="42"/>
                    <a:pt x="16" y="34"/>
                  </a:cubicBezTo>
                  <a:cubicBezTo>
                    <a:pt x="15" y="26"/>
                    <a:pt x="21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6" y="16"/>
                    <a:pt x="5" y="29"/>
                    <a:pt x="7" y="31"/>
                  </a:cubicBezTo>
                  <a:cubicBezTo>
                    <a:pt x="10" y="33"/>
                    <a:pt x="3" y="32"/>
                    <a:pt x="3" y="34"/>
                  </a:cubicBezTo>
                  <a:cubicBezTo>
                    <a:pt x="3" y="36"/>
                    <a:pt x="2" y="44"/>
                    <a:pt x="1" y="44"/>
                  </a:cubicBezTo>
                  <a:cubicBezTo>
                    <a:pt x="0" y="45"/>
                    <a:pt x="2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9" y="71"/>
                    <a:pt x="28" y="84"/>
                    <a:pt x="29" y="83"/>
                  </a:cubicBezTo>
                  <a:cubicBezTo>
                    <a:pt x="29" y="81"/>
                    <a:pt x="26" y="75"/>
                    <a:pt x="30" y="73"/>
                  </a:cubicBezTo>
                  <a:cubicBezTo>
                    <a:pt x="33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1" name="Freeform 301"/>
            <p:cNvSpPr>
              <a:spLocks/>
            </p:cNvSpPr>
            <p:nvPr userDrawn="1"/>
          </p:nvSpPr>
          <p:spPr bwMode="auto">
            <a:xfrm>
              <a:off x="8900293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8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1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10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9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1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8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2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5" y="15"/>
                    <a:pt x="23" y="19"/>
                    <a:pt x="22" y="17"/>
                  </a:cubicBezTo>
                  <a:cubicBezTo>
                    <a:pt x="22" y="15"/>
                    <a:pt x="27" y="10"/>
                    <a:pt x="31" y="10"/>
                  </a:cubicBezTo>
                  <a:cubicBezTo>
                    <a:pt x="31" y="10"/>
                    <a:pt x="33" y="10"/>
                    <a:pt x="34" y="10"/>
                  </a:cubicBezTo>
                  <a:cubicBezTo>
                    <a:pt x="36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8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3" y="11"/>
                    <a:pt x="15" y="16"/>
                    <a:pt x="12" y="17"/>
                  </a:cubicBezTo>
                  <a:cubicBezTo>
                    <a:pt x="9" y="18"/>
                    <a:pt x="2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8" y="32"/>
                    <a:pt x="13" y="36"/>
                    <a:pt x="10" y="39"/>
                  </a:cubicBezTo>
                  <a:cubicBezTo>
                    <a:pt x="7" y="40"/>
                    <a:pt x="5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40" y="32"/>
                    <a:pt x="44" y="33"/>
                  </a:cubicBezTo>
                  <a:cubicBezTo>
                    <a:pt x="48" y="33"/>
                    <a:pt x="43" y="40"/>
                    <a:pt x="49" y="42"/>
                  </a:cubicBezTo>
                  <a:cubicBezTo>
                    <a:pt x="54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1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2" name="Freeform 302"/>
            <p:cNvSpPr>
              <a:spLocks/>
            </p:cNvSpPr>
            <p:nvPr userDrawn="1"/>
          </p:nvSpPr>
          <p:spPr bwMode="auto">
            <a:xfrm>
              <a:off x="8286161" y="3353036"/>
              <a:ext cx="82220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6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6" y="8"/>
                  </a:cubicBezTo>
                  <a:cubicBezTo>
                    <a:pt x="26" y="6"/>
                    <a:pt x="24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5" y="2"/>
                    <a:pt x="0" y="3"/>
                  </a:cubicBezTo>
                  <a:cubicBezTo>
                    <a:pt x="3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3" y="15"/>
                    <a:pt x="13" y="17"/>
                    <a:pt x="14" y="19"/>
                  </a:cubicBezTo>
                  <a:cubicBezTo>
                    <a:pt x="14" y="19"/>
                    <a:pt x="15" y="19"/>
                    <a:pt x="15" y="19"/>
                  </a:cubicBezTo>
                  <a:cubicBezTo>
                    <a:pt x="17" y="19"/>
                    <a:pt x="18" y="20"/>
                    <a:pt x="18" y="21"/>
                  </a:cubicBezTo>
                  <a:cubicBezTo>
                    <a:pt x="21" y="22"/>
                    <a:pt x="23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5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3" name="Freeform 303"/>
            <p:cNvSpPr>
              <a:spLocks noEditPoints="1"/>
            </p:cNvSpPr>
            <p:nvPr userDrawn="1"/>
          </p:nvSpPr>
          <p:spPr bwMode="auto">
            <a:xfrm>
              <a:off x="8324754" y="3336623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1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8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8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7" y="2"/>
                    <a:pt x="23" y="2"/>
                  </a:cubicBezTo>
                  <a:cubicBezTo>
                    <a:pt x="22" y="2"/>
                    <a:pt x="21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1" y="9"/>
                  </a:cubicBezTo>
                  <a:cubicBezTo>
                    <a:pt x="19" y="11"/>
                    <a:pt x="14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8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2" y="31"/>
                    <a:pt x="35" y="29"/>
                  </a:cubicBezTo>
                  <a:cubicBezTo>
                    <a:pt x="41" y="26"/>
                    <a:pt x="39" y="37"/>
                    <a:pt x="38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5" y="30"/>
                    <a:pt x="3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2" y="37"/>
                    <a:pt x="12" y="38"/>
                  </a:cubicBezTo>
                  <a:cubicBezTo>
                    <a:pt x="13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4" name="Freeform 304"/>
            <p:cNvSpPr>
              <a:spLocks/>
            </p:cNvSpPr>
            <p:nvPr userDrawn="1"/>
          </p:nvSpPr>
          <p:spPr bwMode="auto">
            <a:xfrm>
              <a:off x="8720752" y="3440569"/>
              <a:ext cx="359083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5 w 168"/>
                <a:gd name="T5" fmla="*/ 21 h 112"/>
                <a:gd name="T6" fmla="*/ 139 w 168"/>
                <a:gd name="T7" fmla="*/ 23 h 112"/>
                <a:gd name="T8" fmla="*/ 133 w 168"/>
                <a:gd name="T9" fmla="*/ 23 h 112"/>
                <a:gd name="T10" fmla="*/ 133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5 w 168"/>
                <a:gd name="T23" fmla="*/ 13 h 112"/>
                <a:gd name="T24" fmla="*/ 65 w 168"/>
                <a:gd name="T25" fmla="*/ 11 h 112"/>
                <a:gd name="T26" fmla="*/ 56 w 168"/>
                <a:gd name="T27" fmla="*/ 16 h 112"/>
                <a:gd name="T28" fmla="*/ 49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4 w 168"/>
                <a:gd name="T35" fmla="*/ 37 h 112"/>
                <a:gd name="T36" fmla="*/ 9 w 168"/>
                <a:gd name="T37" fmla="*/ 42 h 112"/>
                <a:gd name="T38" fmla="*/ 4 w 168"/>
                <a:gd name="T39" fmla="*/ 51 h 112"/>
                <a:gd name="T40" fmla="*/ 3 w 168"/>
                <a:gd name="T41" fmla="*/ 60 h 112"/>
                <a:gd name="T42" fmla="*/ 3 w 168"/>
                <a:gd name="T43" fmla="*/ 72 h 112"/>
                <a:gd name="T44" fmla="*/ 5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80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3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5" y="21"/>
                  </a:cubicBezTo>
                  <a:cubicBezTo>
                    <a:pt x="143" y="22"/>
                    <a:pt x="140" y="22"/>
                    <a:pt x="139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8" y="12"/>
                    <a:pt x="133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4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9" y="12"/>
                    <a:pt x="75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2" y="11"/>
                    <a:pt x="59" y="18"/>
                    <a:pt x="56" y="16"/>
                  </a:cubicBezTo>
                  <a:cubicBezTo>
                    <a:pt x="52" y="15"/>
                    <a:pt x="50" y="23"/>
                    <a:pt x="49" y="27"/>
                  </a:cubicBezTo>
                  <a:cubicBezTo>
                    <a:pt x="47" y="31"/>
                    <a:pt x="32" y="31"/>
                    <a:pt x="32" y="36"/>
                  </a:cubicBezTo>
                  <a:cubicBezTo>
                    <a:pt x="33" y="41"/>
                    <a:pt x="23" y="42"/>
                    <a:pt x="22" y="39"/>
                  </a:cubicBezTo>
                  <a:cubicBezTo>
                    <a:pt x="21" y="36"/>
                    <a:pt x="15" y="38"/>
                    <a:pt x="14" y="37"/>
                  </a:cubicBezTo>
                  <a:cubicBezTo>
                    <a:pt x="12" y="36"/>
                    <a:pt x="8" y="38"/>
                    <a:pt x="9" y="42"/>
                  </a:cubicBezTo>
                  <a:cubicBezTo>
                    <a:pt x="9" y="47"/>
                    <a:pt x="5" y="49"/>
                    <a:pt x="4" y="51"/>
                  </a:cubicBezTo>
                  <a:cubicBezTo>
                    <a:pt x="4" y="53"/>
                    <a:pt x="1" y="58"/>
                    <a:pt x="3" y="60"/>
                  </a:cubicBezTo>
                  <a:cubicBezTo>
                    <a:pt x="5" y="63"/>
                    <a:pt x="0" y="67"/>
                    <a:pt x="3" y="72"/>
                  </a:cubicBezTo>
                  <a:cubicBezTo>
                    <a:pt x="5" y="76"/>
                    <a:pt x="4" y="82"/>
                    <a:pt x="5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5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2" y="109"/>
                    <a:pt x="18" y="109"/>
                    <a:pt x="24" y="110"/>
                  </a:cubicBezTo>
                  <a:cubicBezTo>
                    <a:pt x="32" y="112"/>
                    <a:pt x="71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1" y="93"/>
                    <a:pt x="75" y="89"/>
                    <a:pt x="80" y="89"/>
                  </a:cubicBezTo>
                  <a:cubicBezTo>
                    <a:pt x="84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6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7" y="61"/>
                    <a:pt x="112" y="57"/>
                    <a:pt x="113" y="55"/>
                  </a:cubicBezTo>
                  <a:cubicBezTo>
                    <a:pt x="115" y="54"/>
                    <a:pt x="125" y="59"/>
                    <a:pt x="126" y="56"/>
                  </a:cubicBezTo>
                  <a:cubicBezTo>
                    <a:pt x="128" y="53"/>
                    <a:pt x="126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3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3" y="28"/>
                  </a:cubicBezTo>
                  <a:cubicBezTo>
                    <a:pt x="133" y="28"/>
                    <a:pt x="134" y="27"/>
                    <a:pt x="134" y="27"/>
                  </a:cubicBezTo>
                  <a:cubicBezTo>
                    <a:pt x="137" y="27"/>
                    <a:pt x="139" y="26"/>
                    <a:pt x="140" y="25"/>
                  </a:cubicBezTo>
                  <a:cubicBezTo>
                    <a:pt x="145" y="22"/>
                    <a:pt x="153" y="20"/>
                    <a:pt x="156" y="21"/>
                  </a:cubicBezTo>
                  <a:cubicBezTo>
                    <a:pt x="159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" name="Freeform 305"/>
            <p:cNvSpPr>
              <a:spLocks/>
            </p:cNvSpPr>
            <p:nvPr userDrawn="1"/>
          </p:nvSpPr>
          <p:spPr bwMode="auto">
            <a:xfrm>
              <a:off x="8734176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4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3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2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8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9" y="15"/>
                    <a:pt x="178" y="10"/>
                    <a:pt x="178" y="9"/>
                  </a:cubicBezTo>
                  <a:cubicBezTo>
                    <a:pt x="178" y="8"/>
                    <a:pt x="172" y="4"/>
                    <a:pt x="168" y="1"/>
                  </a:cubicBezTo>
                  <a:cubicBezTo>
                    <a:pt x="167" y="1"/>
                    <a:pt x="166" y="1"/>
                    <a:pt x="164" y="2"/>
                  </a:cubicBezTo>
                  <a:cubicBezTo>
                    <a:pt x="163" y="1"/>
                    <a:pt x="163" y="1"/>
                    <a:pt x="162" y="0"/>
                  </a:cubicBezTo>
                  <a:cubicBezTo>
                    <a:pt x="158" y="4"/>
                    <a:pt x="153" y="5"/>
                    <a:pt x="150" y="4"/>
                  </a:cubicBezTo>
                  <a:cubicBezTo>
                    <a:pt x="147" y="3"/>
                    <a:pt x="139" y="5"/>
                    <a:pt x="134" y="8"/>
                  </a:cubicBezTo>
                  <a:cubicBezTo>
                    <a:pt x="133" y="9"/>
                    <a:pt x="131" y="10"/>
                    <a:pt x="128" y="10"/>
                  </a:cubicBezTo>
                  <a:cubicBezTo>
                    <a:pt x="128" y="10"/>
                    <a:pt x="127" y="11"/>
                    <a:pt x="127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7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20" y="33"/>
                    <a:pt x="122" y="36"/>
                    <a:pt x="120" y="39"/>
                  </a:cubicBezTo>
                  <a:cubicBezTo>
                    <a:pt x="119" y="42"/>
                    <a:pt x="109" y="37"/>
                    <a:pt x="107" y="38"/>
                  </a:cubicBezTo>
                  <a:cubicBezTo>
                    <a:pt x="106" y="40"/>
                    <a:pt x="111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100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8" y="72"/>
                    <a:pt x="74" y="72"/>
                  </a:cubicBezTo>
                  <a:cubicBezTo>
                    <a:pt x="69" y="72"/>
                    <a:pt x="65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5" y="89"/>
                    <a:pt x="26" y="95"/>
                    <a:pt x="18" y="93"/>
                  </a:cubicBezTo>
                  <a:cubicBezTo>
                    <a:pt x="12" y="92"/>
                    <a:pt x="6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1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6" y="130"/>
                  </a:cubicBezTo>
                  <a:cubicBezTo>
                    <a:pt x="12" y="132"/>
                    <a:pt x="8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7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4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3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7" y="159"/>
                    <a:pt x="80" y="159"/>
                    <a:pt x="85" y="161"/>
                  </a:cubicBezTo>
                  <a:cubicBezTo>
                    <a:pt x="86" y="161"/>
                    <a:pt x="87" y="161"/>
                    <a:pt x="87" y="162"/>
                  </a:cubicBezTo>
                  <a:cubicBezTo>
                    <a:pt x="87" y="161"/>
                    <a:pt x="88" y="161"/>
                    <a:pt x="88" y="161"/>
                  </a:cubicBezTo>
                  <a:cubicBezTo>
                    <a:pt x="91" y="158"/>
                    <a:pt x="91" y="153"/>
                    <a:pt x="98" y="154"/>
                  </a:cubicBezTo>
                  <a:cubicBezTo>
                    <a:pt x="106" y="155"/>
                    <a:pt x="105" y="153"/>
                    <a:pt x="109" y="154"/>
                  </a:cubicBezTo>
                  <a:cubicBezTo>
                    <a:pt x="114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2" y="140"/>
                    <a:pt x="109" y="135"/>
                    <a:pt x="109" y="131"/>
                  </a:cubicBezTo>
                  <a:cubicBezTo>
                    <a:pt x="109" y="126"/>
                    <a:pt x="102" y="126"/>
                    <a:pt x="102" y="123"/>
                  </a:cubicBezTo>
                  <a:cubicBezTo>
                    <a:pt x="102" y="120"/>
                    <a:pt x="109" y="114"/>
                    <a:pt x="110" y="113"/>
                  </a:cubicBezTo>
                  <a:cubicBezTo>
                    <a:pt x="112" y="111"/>
                    <a:pt x="118" y="116"/>
                    <a:pt x="119" y="114"/>
                  </a:cubicBezTo>
                  <a:cubicBezTo>
                    <a:pt x="121" y="111"/>
                    <a:pt x="125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2" y="101"/>
                    <a:pt x="143" y="100"/>
                  </a:cubicBezTo>
                  <a:cubicBezTo>
                    <a:pt x="144" y="98"/>
                    <a:pt x="147" y="90"/>
                    <a:pt x="148" y="88"/>
                  </a:cubicBezTo>
                  <a:cubicBezTo>
                    <a:pt x="149" y="86"/>
                    <a:pt x="155" y="88"/>
                    <a:pt x="155" y="83"/>
                  </a:cubicBezTo>
                  <a:cubicBezTo>
                    <a:pt x="155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5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9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8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1" y="28"/>
                    <a:pt x="192" y="24"/>
                    <a:pt x="193" y="22"/>
                  </a:cubicBezTo>
                  <a:cubicBezTo>
                    <a:pt x="191" y="20"/>
                    <a:pt x="188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6" name="Freeform 306"/>
            <p:cNvSpPr>
              <a:spLocks noEditPoints="1"/>
            </p:cNvSpPr>
            <p:nvPr userDrawn="1"/>
          </p:nvSpPr>
          <p:spPr bwMode="auto">
            <a:xfrm>
              <a:off x="9559731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3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9 w 537"/>
                <a:gd name="T13" fmla="*/ 73 h 181"/>
                <a:gd name="T14" fmla="*/ 329 w 537"/>
                <a:gd name="T15" fmla="*/ 61 h 181"/>
                <a:gd name="T16" fmla="*/ 308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9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5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6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4 w 537"/>
                <a:gd name="T49" fmla="*/ 155 h 181"/>
                <a:gd name="T50" fmla="*/ 400 w 537"/>
                <a:gd name="T51" fmla="*/ 103 h 181"/>
                <a:gd name="T52" fmla="*/ 226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6 w 537"/>
                <a:gd name="T63" fmla="*/ 152 h 181"/>
                <a:gd name="T64" fmla="*/ 468 w 537"/>
                <a:gd name="T65" fmla="*/ 102 h 181"/>
                <a:gd name="T66" fmla="*/ 419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5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8 w 537"/>
                <a:gd name="T83" fmla="*/ 170 h 181"/>
                <a:gd name="T84" fmla="*/ 351 w 537"/>
                <a:gd name="T85" fmla="*/ 167 h 181"/>
                <a:gd name="T86" fmla="*/ 259 w 537"/>
                <a:gd name="T87" fmla="*/ 64 h 181"/>
                <a:gd name="T88" fmla="*/ 265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2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8 w 537"/>
                <a:gd name="T105" fmla="*/ 170 h 181"/>
                <a:gd name="T106" fmla="*/ 278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8" y="81"/>
                    <a:pt x="42" y="72"/>
                    <a:pt x="40" y="77"/>
                  </a:cubicBezTo>
                  <a:close/>
                  <a:moveTo>
                    <a:pt x="153" y="96"/>
                  </a:moveTo>
                  <a:cubicBezTo>
                    <a:pt x="153" y="94"/>
                    <a:pt x="144" y="95"/>
                    <a:pt x="146" y="99"/>
                  </a:cubicBezTo>
                  <a:cubicBezTo>
                    <a:pt x="149" y="103"/>
                    <a:pt x="153" y="99"/>
                    <a:pt x="153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4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8" y="111"/>
                    <a:pt x="287" y="116"/>
                  </a:cubicBezTo>
                  <a:cubicBezTo>
                    <a:pt x="286" y="120"/>
                    <a:pt x="284" y="130"/>
                    <a:pt x="288" y="128"/>
                  </a:cubicBezTo>
                  <a:cubicBezTo>
                    <a:pt x="294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3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7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4" y="102"/>
                    <a:pt x="320" y="97"/>
                    <a:pt x="315" y="94"/>
                  </a:cubicBezTo>
                  <a:cubicBezTo>
                    <a:pt x="310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9" y="73"/>
                  </a:cubicBezTo>
                  <a:cubicBezTo>
                    <a:pt x="327" y="70"/>
                    <a:pt x="307" y="73"/>
                    <a:pt x="305" y="79"/>
                  </a:cubicBezTo>
                  <a:cubicBezTo>
                    <a:pt x="303" y="85"/>
                    <a:pt x="289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3" y="44"/>
                    <a:pt x="343" y="50"/>
                    <a:pt x="337" y="54"/>
                  </a:cubicBezTo>
                  <a:cubicBezTo>
                    <a:pt x="331" y="57"/>
                    <a:pt x="316" y="54"/>
                    <a:pt x="308" y="51"/>
                  </a:cubicBezTo>
                  <a:cubicBezTo>
                    <a:pt x="300" y="49"/>
                    <a:pt x="300" y="56"/>
                    <a:pt x="294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70" y="103"/>
                    <a:pt x="278" y="104"/>
                    <a:pt x="283" y="104"/>
                  </a:cubicBezTo>
                  <a:close/>
                  <a:moveTo>
                    <a:pt x="126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3" y="92"/>
                  </a:cubicBezTo>
                  <a:cubicBezTo>
                    <a:pt x="130" y="91"/>
                    <a:pt x="129" y="83"/>
                    <a:pt x="123" y="83"/>
                  </a:cubicBezTo>
                  <a:cubicBezTo>
                    <a:pt x="117" y="83"/>
                    <a:pt x="118" y="88"/>
                    <a:pt x="122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4" y="91"/>
                    <a:pt x="119" y="91"/>
                  </a:cubicBezTo>
                  <a:cubicBezTo>
                    <a:pt x="114" y="92"/>
                    <a:pt x="117" y="86"/>
                    <a:pt x="112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3" y="65"/>
                    <a:pt x="93" y="62"/>
                    <a:pt x="93" y="58"/>
                  </a:cubicBezTo>
                  <a:cubicBezTo>
                    <a:pt x="93" y="55"/>
                    <a:pt x="87" y="57"/>
                    <a:pt x="87" y="54"/>
                  </a:cubicBezTo>
                  <a:cubicBezTo>
                    <a:pt x="87" y="50"/>
                    <a:pt x="84" y="52"/>
                    <a:pt x="81" y="48"/>
                  </a:cubicBezTo>
                  <a:cubicBezTo>
                    <a:pt x="78" y="44"/>
                    <a:pt x="76" y="48"/>
                    <a:pt x="74" y="45"/>
                  </a:cubicBezTo>
                  <a:cubicBezTo>
                    <a:pt x="71" y="42"/>
                    <a:pt x="67" y="41"/>
                    <a:pt x="65" y="41"/>
                  </a:cubicBezTo>
                  <a:cubicBezTo>
                    <a:pt x="62" y="42"/>
                    <a:pt x="57" y="37"/>
                    <a:pt x="55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5" y="28"/>
                    <a:pt x="28" y="40"/>
                    <a:pt x="35" y="41"/>
                  </a:cubicBezTo>
                  <a:cubicBezTo>
                    <a:pt x="42" y="41"/>
                    <a:pt x="42" y="61"/>
                    <a:pt x="47" y="62"/>
                  </a:cubicBezTo>
                  <a:cubicBezTo>
                    <a:pt x="53" y="63"/>
                    <a:pt x="64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2" y="128"/>
                  </a:cubicBezTo>
                  <a:cubicBezTo>
                    <a:pt x="125" y="129"/>
                    <a:pt x="126" y="117"/>
                    <a:pt x="126" y="112"/>
                  </a:cubicBezTo>
                  <a:close/>
                  <a:moveTo>
                    <a:pt x="389" y="61"/>
                  </a:moveTo>
                  <a:cubicBezTo>
                    <a:pt x="397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5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8" y="100"/>
                    <a:pt x="359" y="95"/>
                    <a:pt x="361" y="101"/>
                  </a:cubicBezTo>
                  <a:close/>
                  <a:moveTo>
                    <a:pt x="334" y="155"/>
                  </a:moveTo>
                  <a:cubicBezTo>
                    <a:pt x="324" y="154"/>
                    <a:pt x="318" y="160"/>
                    <a:pt x="309" y="157"/>
                  </a:cubicBezTo>
                  <a:cubicBezTo>
                    <a:pt x="299" y="154"/>
                    <a:pt x="286" y="157"/>
                    <a:pt x="287" y="160"/>
                  </a:cubicBezTo>
                  <a:cubicBezTo>
                    <a:pt x="288" y="163"/>
                    <a:pt x="297" y="163"/>
                    <a:pt x="306" y="163"/>
                  </a:cubicBezTo>
                  <a:cubicBezTo>
                    <a:pt x="315" y="164"/>
                    <a:pt x="324" y="159"/>
                    <a:pt x="330" y="158"/>
                  </a:cubicBezTo>
                  <a:cubicBezTo>
                    <a:pt x="336" y="158"/>
                    <a:pt x="343" y="157"/>
                    <a:pt x="334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5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8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6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9" y="146"/>
                    <a:pt x="213" y="144"/>
                    <a:pt x="217" y="142"/>
                  </a:cubicBezTo>
                  <a:cubicBezTo>
                    <a:pt x="222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9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2" y="139"/>
                  </a:cubicBezTo>
                  <a:cubicBezTo>
                    <a:pt x="123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6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4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6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7" y="91"/>
                  </a:cubicBezTo>
                  <a:cubicBezTo>
                    <a:pt x="482" y="91"/>
                    <a:pt x="476" y="99"/>
                    <a:pt x="468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1" y="66"/>
                    <a:pt x="429" y="72"/>
                  </a:cubicBezTo>
                  <a:cubicBezTo>
                    <a:pt x="427" y="77"/>
                    <a:pt x="419" y="74"/>
                    <a:pt x="419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4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70" y="114"/>
                  </a:cubicBezTo>
                  <a:cubicBezTo>
                    <a:pt x="478" y="115"/>
                    <a:pt x="496" y="120"/>
                    <a:pt x="502" y="125"/>
                  </a:cubicBezTo>
                  <a:cubicBezTo>
                    <a:pt x="509" y="130"/>
                    <a:pt x="505" y="133"/>
                    <a:pt x="509" y="137"/>
                  </a:cubicBezTo>
                  <a:cubicBezTo>
                    <a:pt x="514" y="142"/>
                    <a:pt x="515" y="147"/>
                    <a:pt x="509" y="147"/>
                  </a:cubicBezTo>
                  <a:cubicBezTo>
                    <a:pt x="502" y="147"/>
                    <a:pt x="496" y="153"/>
                    <a:pt x="498" y="156"/>
                  </a:cubicBezTo>
                  <a:cubicBezTo>
                    <a:pt x="499" y="158"/>
                    <a:pt x="520" y="154"/>
                    <a:pt x="525" y="154"/>
                  </a:cubicBezTo>
                  <a:cubicBezTo>
                    <a:pt x="528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8" y="163"/>
                  </a:moveTo>
                  <a:cubicBezTo>
                    <a:pt x="347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40" y="167"/>
                    <a:pt x="338" y="166"/>
                  </a:cubicBezTo>
                  <a:cubicBezTo>
                    <a:pt x="332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8" y="170"/>
                  </a:cubicBezTo>
                  <a:cubicBezTo>
                    <a:pt x="348" y="170"/>
                    <a:pt x="349" y="169"/>
                    <a:pt x="349" y="168"/>
                  </a:cubicBezTo>
                  <a:cubicBezTo>
                    <a:pt x="349" y="168"/>
                    <a:pt x="350" y="168"/>
                    <a:pt x="350" y="167"/>
                  </a:cubicBezTo>
                  <a:cubicBezTo>
                    <a:pt x="351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8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9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9" y="52"/>
                    <a:pt x="273" y="48"/>
                    <a:pt x="268" y="46"/>
                  </a:cubicBezTo>
                  <a:cubicBezTo>
                    <a:pt x="264" y="44"/>
                    <a:pt x="268" y="40"/>
                    <a:pt x="265" y="38"/>
                  </a:cubicBezTo>
                  <a:cubicBezTo>
                    <a:pt x="262" y="35"/>
                    <a:pt x="256" y="28"/>
                    <a:pt x="261" y="28"/>
                  </a:cubicBezTo>
                  <a:cubicBezTo>
                    <a:pt x="265" y="28"/>
                    <a:pt x="258" y="22"/>
                    <a:pt x="262" y="20"/>
                  </a:cubicBezTo>
                  <a:cubicBezTo>
                    <a:pt x="262" y="20"/>
                    <a:pt x="263" y="20"/>
                    <a:pt x="263" y="19"/>
                  </a:cubicBezTo>
                  <a:cubicBezTo>
                    <a:pt x="261" y="18"/>
                    <a:pt x="259" y="18"/>
                    <a:pt x="258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4" y="39"/>
                    <a:pt x="229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2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8" y="43"/>
                    <a:pt x="167" y="43"/>
                    <a:pt x="167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8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6" y="103"/>
                  </a:cubicBezTo>
                  <a:cubicBezTo>
                    <a:pt x="197" y="105"/>
                    <a:pt x="208" y="100"/>
                    <a:pt x="211" y="101"/>
                  </a:cubicBezTo>
                  <a:cubicBezTo>
                    <a:pt x="215" y="102"/>
                    <a:pt x="225" y="103"/>
                    <a:pt x="226" y="107"/>
                  </a:cubicBezTo>
                  <a:cubicBezTo>
                    <a:pt x="227" y="111"/>
                    <a:pt x="236" y="107"/>
                    <a:pt x="243" y="105"/>
                  </a:cubicBezTo>
                  <a:cubicBezTo>
                    <a:pt x="249" y="103"/>
                    <a:pt x="246" y="84"/>
                    <a:pt x="252" y="81"/>
                  </a:cubicBezTo>
                  <a:close/>
                  <a:moveTo>
                    <a:pt x="278" y="170"/>
                  </a:moveTo>
                  <a:cubicBezTo>
                    <a:pt x="280" y="173"/>
                    <a:pt x="286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8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3" y="168"/>
                    <a:pt x="261" y="164"/>
                  </a:cubicBezTo>
                  <a:cubicBezTo>
                    <a:pt x="270" y="160"/>
                    <a:pt x="276" y="164"/>
                    <a:pt x="278" y="160"/>
                  </a:cubicBezTo>
                  <a:cubicBezTo>
                    <a:pt x="280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7" name="Freeform 307"/>
            <p:cNvSpPr>
              <a:spLocks noEditPoints="1"/>
            </p:cNvSpPr>
            <p:nvPr userDrawn="1"/>
          </p:nvSpPr>
          <p:spPr bwMode="auto">
            <a:xfrm>
              <a:off x="10284609" y="4678785"/>
              <a:ext cx="83898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1 w 39"/>
                <a:gd name="T13" fmla="*/ 3 h 14"/>
                <a:gd name="T14" fmla="*/ 11 w 39"/>
                <a:gd name="T15" fmla="*/ 8 h 14"/>
                <a:gd name="T16" fmla="*/ 10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1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2" y="11"/>
                    <a:pt x="0" y="12"/>
                  </a:cubicBezTo>
                  <a:cubicBezTo>
                    <a:pt x="2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1" y="3"/>
                  </a:moveTo>
                  <a:cubicBezTo>
                    <a:pt x="16" y="2"/>
                    <a:pt x="14" y="6"/>
                    <a:pt x="11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8" y="3"/>
                    <a:pt x="2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8" name="Freeform 308"/>
            <p:cNvSpPr>
              <a:spLocks noEditPoints="1"/>
            </p:cNvSpPr>
            <p:nvPr userDrawn="1"/>
          </p:nvSpPr>
          <p:spPr bwMode="auto">
            <a:xfrm>
              <a:off x="7381742" y="3172500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5 w 134"/>
                <a:gd name="T9" fmla="*/ 136 h 136"/>
                <a:gd name="T10" fmla="*/ 98 w 134"/>
                <a:gd name="T11" fmla="*/ 128 h 136"/>
                <a:gd name="T12" fmla="*/ 103 w 134"/>
                <a:gd name="T13" fmla="*/ 118 h 136"/>
                <a:gd name="T14" fmla="*/ 93 w 134"/>
                <a:gd name="T15" fmla="*/ 118 h 136"/>
                <a:gd name="T16" fmla="*/ 27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7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6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8 w 134"/>
                <a:gd name="T53" fmla="*/ 3 h 136"/>
                <a:gd name="T54" fmla="*/ 45 w 134"/>
                <a:gd name="T55" fmla="*/ 5 h 136"/>
                <a:gd name="T56" fmla="*/ 44 w 134"/>
                <a:gd name="T57" fmla="*/ 7 h 136"/>
                <a:gd name="T58" fmla="*/ 40 w 134"/>
                <a:gd name="T59" fmla="*/ 8 h 136"/>
                <a:gd name="T60" fmla="*/ 35 w 134"/>
                <a:gd name="T61" fmla="*/ 10 h 136"/>
                <a:gd name="T62" fmla="*/ 31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2 w 134"/>
                <a:gd name="T77" fmla="*/ 29 h 136"/>
                <a:gd name="T78" fmla="*/ 5 w 134"/>
                <a:gd name="T79" fmla="*/ 34 h 136"/>
                <a:gd name="T80" fmla="*/ 8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6 w 134"/>
                <a:gd name="T89" fmla="*/ 37 h 136"/>
                <a:gd name="T90" fmla="*/ 42 w 134"/>
                <a:gd name="T91" fmla="*/ 43 h 136"/>
                <a:gd name="T92" fmla="*/ 46 w 134"/>
                <a:gd name="T93" fmla="*/ 50 h 136"/>
                <a:gd name="T94" fmla="*/ 57 w 134"/>
                <a:gd name="T95" fmla="*/ 63 h 136"/>
                <a:gd name="T96" fmla="*/ 72 w 134"/>
                <a:gd name="T97" fmla="*/ 76 h 136"/>
                <a:gd name="T98" fmla="*/ 84 w 134"/>
                <a:gd name="T99" fmla="*/ 80 h 136"/>
                <a:gd name="T100" fmla="*/ 94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3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3" y="126"/>
                    <a:pt x="81" y="128"/>
                  </a:cubicBezTo>
                  <a:cubicBezTo>
                    <a:pt x="90" y="130"/>
                    <a:pt x="91" y="135"/>
                    <a:pt x="95" y="136"/>
                  </a:cubicBezTo>
                  <a:cubicBezTo>
                    <a:pt x="98" y="136"/>
                    <a:pt x="99" y="133"/>
                    <a:pt x="98" y="128"/>
                  </a:cubicBezTo>
                  <a:cubicBezTo>
                    <a:pt x="97" y="124"/>
                    <a:pt x="102" y="119"/>
                    <a:pt x="103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7" y="81"/>
                  </a:moveTo>
                  <a:cubicBezTo>
                    <a:pt x="23" y="84"/>
                    <a:pt x="20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8" y="100"/>
                    <a:pt x="36" y="90"/>
                    <a:pt x="37" y="85"/>
                  </a:cubicBezTo>
                  <a:cubicBezTo>
                    <a:pt x="39" y="81"/>
                    <a:pt x="30" y="78"/>
                    <a:pt x="27" y="81"/>
                  </a:cubicBezTo>
                  <a:close/>
                  <a:moveTo>
                    <a:pt x="111" y="76"/>
                  </a:moveTo>
                  <a:cubicBezTo>
                    <a:pt x="107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2" y="43"/>
                    <a:pt x="71" y="43"/>
                    <a:pt x="68" y="37"/>
                  </a:cubicBezTo>
                  <a:cubicBezTo>
                    <a:pt x="65" y="31"/>
                    <a:pt x="71" y="31"/>
                    <a:pt x="68" y="26"/>
                  </a:cubicBezTo>
                  <a:cubicBezTo>
                    <a:pt x="67" y="24"/>
                    <a:pt x="70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9" y="5"/>
                    <a:pt x="68" y="5"/>
                  </a:cubicBezTo>
                  <a:cubicBezTo>
                    <a:pt x="67" y="4"/>
                    <a:pt x="66" y="0"/>
                    <a:pt x="66" y="0"/>
                  </a:cubicBezTo>
                  <a:cubicBezTo>
                    <a:pt x="65" y="0"/>
                    <a:pt x="58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9" y="3"/>
                    <a:pt x="48" y="3"/>
                    <a:pt x="48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4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5" y="10"/>
                  </a:cubicBezTo>
                  <a:cubicBezTo>
                    <a:pt x="33" y="9"/>
                    <a:pt x="31" y="10"/>
                    <a:pt x="31" y="12"/>
                  </a:cubicBezTo>
                  <a:cubicBezTo>
                    <a:pt x="31" y="14"/>
                    <a:pt x="30" y="18"/>
                    <a:pt x="27" y="16"/>
                  </a:cubicBezTo>
                  <a:cubicBezTo>
                    <a:pt x="25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4" y="16"/>
                    <a:pt x="9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8" y="23"/>
                    <a:pt x="6" y="25"/>
                    <a:pt x="4" y="26"/>
                  </a:cubicBezTo>
                  <a:cubicBezTo>
                    <a:pt x="3" y="27"/>
                    <a:pt x="0" y="26"/>
                    <a:pt x="2" y="29"/>
                  </a:cubicBezTo>
                  <a:cubicBezTo>
                    <a:pt x="4" y="31"/>
                    <a:pt x="7" y="32"/>
                    <a:pt x="5" y="34"/>
                  </a:cubicBezTo>
                  <a:cubicBezTo>
                    <a:pt x="3" y="37"/>
                    <a:pt x="5" y="39"/>
                    <a:pt x="8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3" y="42"/>
                    <a:pt x="12" y="44"/>
                    <a:pt x="12" y="45"/>
                  </a:cubicBezTo>
                  <a:cubicBezTo>
                    <a:pt x="14" y="44"/>
                    <a:pt x="16" y="44"/>
                    <a:pt x="17" y="43"/>
                  </a:cubicBezTo>
                  <a:cubicBezTo>
                    <a:pt x="21" y="42"/>
                    <a:pt x="19" y="39"/>
                    <a:pt x="26" y="37"/>
                  </a:cubicBezTo>
                  <a:cubicBezTo>
                    <a:pt x="32" y="35"/>
                    <a:pt x="39" y="40"/>
                    <a:pt x="42" y="43"/>
                  </a:cubicBezTo>
                  <a:cubicBezTo>
                    <a:pt x="44" y="47"/>
                    <a:pt x="45" y="47"/>
                    <a:pt x="46" y="50"/>
                  </a:cubicBezTo>
                  <a:cubicBezTo>
                    <a:pt x="46" y="53"/>
                    <a:pt x="48" y="58"/>
                    <a:pt x="57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7" y="78"/>
                    <a:pt x="81" y="77"/>
                    <a:pt x="84" y="80"/>
                  </a:cubicBezTo>
                  <a:cubicBezTo>
                    <a:pt x="86" y="83"/>
                    <a:pt x="90" y="84"/>
                    <a:pt x="94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9" y="119"/>
                    <a:pt x="112" y="114"/>
                    <a:pt x="113" y="110"/>
                  </a:cubicBezTo>
                  <a:cubicBezTo>
                    <a:pt x="113" y="107"/>
                    <a:pt x="117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4" y="97"/>
                    <a:pt x="134" y="91"/>
                  </a:cubicBezTo>
                  <a:cubicBezTo>
                    <a:pt x="134" y="86"/>
                    <a:pt x="116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9" name="Freeform 309"/>
            <p:cNvSpPr>
              <a:spLocks/>
            </p:cNvSpPr>
            <p:nvPr userDrawn="1"/>
          </p:nvSpPr>
          <p:spPr bwMode="auto">
            <a:xfrm>
              <a:off x="7668672" y="3289210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9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1" y="7"/>
                    <a:pt x="1" y="8"/>
                  </a:cubicBezTo>
                  <a:cubicBezTo>
                    <a:pt x="1" y="8"/>
                    <a:pt x="1" y="10"/>
                    <a:pt x="0" y="11"/>
                  </a:cubicBezTo>
                  <a:cubicBezTo>
                    <a:pt x="3" y="14"/>
                    <a:pt x="6" y="16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3" y="10"/>
                    <a:pt x="14" y="10"/>
                  </a:cubicBezTo>
                  <a:cubicBezTo>
                    <a:pt x="12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0" name="Freeform 310"/>
            <p:cNvSpPr>
              <a:spLocks/>
            </p:cNvSpPr>
            <p:nvPr userDrawn="1"/>
          </p:nvSpPr>
          <p:spPr bwMode="auto">
            <a:xfrm>
              <a:off x="7677063" y="3198031"/>
              <a:ext cx="102356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7 w 48"/>
                <a:gd name="T25" fmla="*/ 18 h 54"/>
                <a:gd name="T26" fmla="*/ 6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2 w 48"/>
                <a:gd name="T35" fmla="*/ 54 h 54"/>
                <a:gd name="T36" fmla="*/ 42 w 48"/>
                <a:gd name="T37" fmla="*/ 51 h 54"/>
                <a:gd name="T38" fmla="*/ 42 w 48"/>
                <a:gd name="T39" fmla="*/ 48 h 54"/>
                <a:gd name="T40" fmla="*/ 46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40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8" y="19"/>
                    <a:pt x="31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20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9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5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7" y="12"/>
                    <a:pt x="5" y="15"/>
                    <a:pt x="7" y="18"/>
                  </a:cubicBezTo>
                  <a:cubicBezTo>
                    <a:pt x="8" y="21"/>
                    <a:pt x="7" y="35"/>
                    <a:pt x="6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8" y="46"/>
                    <a:pt x="10" y="49"/>
                  </a:cubicBezTo>
                  <a:cubicBezTo>
                    <a:pt x="11" y="49"/>
                    <a:pt x="11" y="48"/>
                    <a:pt x="11" y="48"/>
                  </a:cubicBezTo>
                  <a:cubicBezTo>
                    <a:pt x="13" y="48"/>
                    <a:pt x="22" y="54"/>
                    <a:pt x="22" y="54"/>
                  </a:cubicBezTo>
                  <a:cubicBezTo>
                    <a:pt x="22" y="54"/>
                    <a:pt x="34" y="52"/>
                    <a:pt x="42" y="51"/>
                  </a:cubicBezTo>
                  <a:cubicBezTo>
                    <a:pt x="42" y="50"/>
                    <a:pt x="42" y="48"/>
                    <a:pt x="42" y="48"/>
                  </a:cubicBezTo>
                  <a:cubicBezTo>
                    <a:pt x="42" y="46"/>
                    <a:pt x="43" y="43"/>
                    <a:pt x="46" y="43"/>
                  </a:cubicBezTo>
                  <a:cubicBezTo>
                    <a:pt x="48" y="43"/>
                    <a:pt x="45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C4D8B1CD-13A5-4DF4-AE18-56FA4062020E}"/>
              </a:ext>
            </a:extLst>
          </p:cNvPr>
          <p:cNvSpPr/>
          <p:nvPr/>
        </p:nvSpPr>
        <p:spPr>
          <a:xfrm>
            <a:off x="9244094" y="3129388"/>
            <a:ext cx="5676219" cy="3525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D530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REGULAR ARMY</a:t>
            </a:r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3E86E1F6-813F-4DF2-BDE5-8A91C8F3C40A}"/>
              </a:ext>
            </a:extLst>
          </p:cNvPr>
          <p:cNvSpPr/>
          <p:nvPr/>
        </p:nvSpPr>
        <p:spPr>
          <a:xfrm>
            <a:off x="9244095" y="4014578"/>
            <a:ext cx="4033104" cy="352514"/>
          </a:xfrm>
          <a:prstGeom prst="rect">
            <a:avLst/>
          </a:prstGeom>
          <a:solidFill>
            <a:srgbClr val="FFD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NATIONAL GUARD</a:t>
            </a:r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00CC09FF-6665-4FBC-AA93-08E551D5DCF6}"/>
              </a:ext>
            </a:extLst>
          </p:cNvPr>
          <p:cNvSpPr/>
          <p:nvPr/>
        </p:nvSpPr>
        <p:spPr>
          <a:xfrm>
            <a:off x="9244094" y="4899768"/>
            <a:ext cx="2315301" cy="3525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736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RESERVE</a:t>
            </a:r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A4343416-7A0D-4C66-958B-E2FA58925E92}"/>
              </a:ext>
            </a:extLst>
          </p:cNvPr>
          <p:cNvSpPr/>
          <p:nvPr/>
        </p:nvSpPr>
        <p:spPr>
          <a:xfrm>
            <a:off x="9244095" y="5784958"/>
            <a:ext cx="3883730" cy="3525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CIVILIANS</a:t>
            </a:r>
          </a:p>
        </p:txBody>
      </p:sp>
      <p:sp>
        <p:nvSpPr>
          <p:cNvPr id="44" name="—————————————" hidden="1"/>
          <p:cNvSpPr>
            <a:spLocks noChangeAspect="1" noChangeArrowheads="1" noTextEdit="1"/>
          </p:cNvSpPr>
          <p:nvPr/>
        </p:nvSpPr>
        <p:spPr bwMode="auto">
          <a:xfrm>
            <a:off x="-2689225" y="1409700"/>
            <a:ext cx="14522450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3C0F6710-6744-EA86-520C-7B2D612EF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8690" y="1059008"/>
            <a:ext cx="8232062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A00AEE-E817-07CC-6664-8EDBF45DDC6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661" y="-65603"/>
            <a:ext cx="1668972" cy="632519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DB55D38-EFEB-C116-6C99-A54B5FBBF565}"/>
              </a:ext>
            </a:extLst>
          </p:cNvPr>
          <p:cNvCxnSpPr>
            <a:cxnSpLocks/>
          </p:cNvCxnSpPr>
          <p:nvPr/>
        </p:nvCxnSpPr>
        <p:spPr>
          <a:xfrm>
            <a:off x="-23576" y="6614147"/>
            <a:ext cx="9176753" cy="25133"/>
          </a:xfrm>
          <a:prstGeom prst="line">
            <a:avLst/>
          </a:prstGeom>
          <a:ln w="19050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AMC">
            <a:extLst>
              <a:ext uri="{FF2B5EF4-FFF2-40B4-BE49-F238E27FC236}">
                <a16:creationId xmlns:a16="http://schemas.microsoft.com/office/drawing/2014/main" id="{46EE2548-FB22-8F3B-E82B-D2BCACE6D4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51979" y="6236131"/>
            <a:ext cx="509035" cy="597331"/>
            <a:chOff x="3311" y="1116"/>
            <a:chExt cx="1816" cy="2131"/>
          </a:xfrm>
        </p:grpSpPr>
        <p:sp>
          <p:nvSpPr>
            <p:cNvPr id="19" name="WHITE bkgrnd">
              <a:extLst>
                <a:ext uri="{FF2B5EF4-FFF2-40B4-BE49-F238E27FC236}">
                  <a16:creationId xmlns:a16="http://schemas.microsoft.com/office/drawing/2014/main" id="{AF7BA85D-C607-A0B1-BA5B-F6E2677D0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0" name="BLACK outline">
              <a:extLst>
                <a:ext uri="{FF2B5EF4-FFF2-40B4-BE49-F238E27FC236}">
                  <a16:creationId xmlns:a16="http://schemas.microsoft.com/office/drawing/2014/main" id="{59AC6C05-64B7-4728-6B7E-F91E1FC89D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1" name="BLUE">
              <a:extLst>
                <a:ext uri="{FF2B5EF4-FFF2-40B4-BE49-F238E27FC236}">
                  <a16:creationId xmlns:a16="http://schemas.microsoft.com/office/drawing/2014/main" id="{D9BD8347-42E2-B374-F7AE-C8F60C1BA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2" name="RED">
              <a:extLst>
                <a:ext uri="{FF2B5EF4-FFF2-40B4-BE49-F238E27FC236}">
                  <a16:creationId xmlns:a16="http://schemas.microsoft.com/office/drawing/2014/main" id="{13DA8EE0-6F15-3154-0484-0E49C904C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783B1934-68FE-C78B-A0E7-6EB18B66E218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77D9AB8-BDAB-ACE8-84D3-3CB52EFDB95B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3715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4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YS First Quarter FY22 Insights"/>
          <p:cNvSpPr txBox="1">
            <a:spLocks noGrp="1"/>
          </p:cNvSpPr>
          <p:nvPr>
            <p:ph type="title" idx="4294967295"/>
          </p:nvPr>
        </p:nvSpPr>
        <p:spPr>
          <a:xfrm>
            <a:off x="0" y="6107113"/>
            <a:ext cx="9144000" cy="4826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905255">
              <a:defRPr sz="3465">
                <a:effectLst>
                  <a:outerShdw blurRad="88011" dist="37719" dir="36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ACS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Annual </a:t>
            </a:r>
            <a:r>
              <a:rPr dirty="0">
                <a:solidFill>
                  <a:schemeClr val="bg1"/>
                </a:solidFill>
              </a:rPr>
              <a:t>FY2</a:t>
            </a:r>
            <a:r>
              <a:rPr lang="en-US" dirty="0">
                <a:solidFill>
                  <a:schemeClr val="bg1"/>
                </a:solidFill>
              </a:rPr>
              <a:t>5</a:t>
            </a:r>
            <a:r>
              <a:rPr dirty="0">
                <a:solidFill>
                  <a:schemeClr val="bg1"/>
                </a:solidFill>
              </a:rPr>
              <a:t> Insights</a:t>
            </a:r>
          </a:p>
        </p:txBody>
      </p:sp>
      <p:sp>
        <p:nvSpPr>
          <p:cNvPr id="179" name="October 1 - December 31…"/>
          <p:cNvSpPr txBox="1">
            <a:spLocks noGrp="1"/>
          </p:cNvSpPr>
          <p:nvPr>
            <p:ph type="body" sz="quarter" idx="4294967295"/>
          </p:nvPr>
        </p:nvSpPr>
        <p:spPr>
          <a:xfrm>
            <a:off x="0" y="5862638"/>
            <a:ext cx="7156450" cy="485775"/>
          </a:xfrm>
          <a:prstGeom prst="rect">
            <a:avLst/>
          </a:prstGeom>
        </p:spPr>
        <p:txBody>
          <a:bodyPr/>
          <a:lstStyle/>
          <a:p>
            <a:pPr marL="0" indent="0" defTabSz="182880">
              <a:lnSpc>
                <a:spcPct val="100000"/>
              </a:lnSpc>
              <a:buNone/>
              <a:defRPr sz="408">
                <a:solidFill>
                  <a:srgbClr val="000000">
                    <a:alpha val="84705"/>
                  </a:srgbClr>
                </a:solidFill>
              </a:defRPr>
            </a:pPr>
            <a:r>
              <a:rPr dirty="0"/>
              <a:t>​</a:t>
            </a:r>
            <a:endParaRPr sz="48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C92C76-CBF1-2B42-A3AB-FD3F1037480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82600" indent="-342900">
              <a:buFont typeface="Wingdings" pitchFamily="2" charset="2"/>
              <a:buChar char="ü"/>
              <a:defRPr sz="2000" b="0"/>
            </a:pPr>
            <a:r>
              <a:rPr lang="en-US" sz="2016" dirty="0"/>
              <a:t>55.4</a:t>
            </a:r>
            <a:r>
              <a:rPr lang="en-US" sz="2016" b="0" dirty="0"/>
              <a:t>% of visitors came from O</a:t>
            </a:r>
            <a:r>
              <a:rPr lang="en-US" sz="2016" dirty="0"/>
              <a:t>rganic Search</a:t>
            </a:r>
            <a:r>
              <a:rPr lang="en-US" sz="2016" b="0" dirty="0"/>
              <a:t> engine queries. </a:t>
            </a:r>
          </a:p>
          <a:p>
            <a:pPr marL="482600" indent="-342900">
              <a:buFont typeface="Wingdings" pitchFamily="2" charset="2"/>
              <a:buChar char="ü"/>
              <a:defRPr sz="2000" b="0"/>
            </a:pPr>
            <a:r>
              <a:rPr lang="en-US" sz="2016" b="0" dirty="0"/>
              <a:t>26.1% of visitors came directly to the site (by typing in the address, using bookmarks, or email links).</a:t>
            </a:r>
          </a:p>
          <a:p>
            <a:pPr marL="482600" indent="-342900">
              <a:buFont typeface="Wingdings" pitchFamily="2" charset="2"/>
              <a:buChar char="ü"/>
              <a:defRPr sz="2000" b="0"/>
            </a:pPr>
            <a:r>
              <a:rPr lang="en-US" sz="2016" b="0" dirty="0"/>
              <a:t>14.4% of visitors came from Referral links on 3</a:t>
            </a:r>
            <a:r>
              <a:rPr lang="en-US" sz="2016" b="0" baseline="30000" dirty="0"/>
              <a:t>rd</a:t>
            </a:r>
            <a:r>
              <a:rPr lang="en-US" sz="2016" b="0" dirty="0"/>
              <a:t> party web sites. </a:t>
            </a:r>
          </a:p>
          <a:p>
            <a:pPr marL="482600" indent="-342900">
              <a:buFont typeface="Wingdings" pitchFamily="2" charset="2"/>
              <a:buChar char="ü"/>
              <a:defRPr sz="2000" b="0"/>
            </a:pPr>
            <a:r>
              <a:rPr lang="en-US" sz="2016" dirty="0"/>
              <a:t>4.1</a:t>
            </a:r>
            <a:r>
              <a:rPr lang="en-US" sz="2016" b="0" dirty="0"/>
              <a:t>% of visitors came from Social Media. </a:t>
            </a:r>
          </a:p>
        </p:txBody>
      </p:sp>
      <p:sp>
        <p:nvSpPr>
          <p:cNvPr id="194" name="Marketing Reach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Marketing Reach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A6ED63-2E53-BDCA-7112-59CE6112FFF4}"/>
              </a:ext>
            </a:extLst>
          </p:cNvPr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E4C1A1-6562-3F2B-BA45-33D60B141D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42" t="1244"/>
          <a:stretch>
            <a:fillRect/>
          </a:stretch>
        </p:blipFill>
        <p:spPr>
          <a:xfrm>
            <a:off x="4735211" y="1315845"/>
            <a:ext cx="3977640" cy="38533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WebTrac Insights &amp;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Engagement</a:t>
            </a:r>
            <a:r>
              <a:rPr dirty="0"/>
              <a:t> Insights &amp; Highlights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18C290-B8A1-214A-BB8F-D340F8AD7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0" dirty="0"/>
              <a:t>Last FY had a total of 628,134 interactions on the ACS pages </a:t>
            </a:r>
            <a:r>
              <a:rPr lang="en-US" sz="1400" b="0" dirty="0">
                <a:solidFill>
                  <a:schemeClr val="bg2">
                    <a:lumMod val="25000"/>
                  </a:schemeClr>
                </a:solidFill>
              </a:rPr>
              <a:t>(interactions are downloads, email clicks, phone number clicks, and outbound links).</a:t>
            </a:r>
          </a:p>
          <a:p>
            <a:pPr marL="0" indent="0">
              <a:buNone/>
            </a:pPr>
            <a:endParaRPr lang="en-US" sz="1400" b="0" dirty="0">
              <a:solidFill>
                <a:schemeClr val="bg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B8E534-FB65-9740-BF86-09CEB1EC3512}"/>
              </a:ext>
            </a:extLst>
          </p:cNvPr>
          <p:cNvSpPr txBox="1"/>
          <p:nvPr/>
        </p:nvSpPr>
        <p:spPr>
          <a:xfrm>
            <a:off x="7750699" y="3005138"/>
            <a:ext cx="912572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Outbound Clicks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89FF92-001C-AA46-BD9B-DCC4E3F783BF}"/>
              </a:ext>
            </a:extLst>
          </p:cNvPr>
          <p:cNvSpPr txBox="1"/>
          <p:nvPr/>
        </p:nvSpPr>
        <p:spPr>
          <a:xfrm>
            <a:off x="5722076" y="2596404"/>
            <a:ext cx="833631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Phone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A96526-6554-3A59-2C78-CD2F12CC497E}"/>
              </a:ext>
            </a:extLst>
          </p:cNvPr>
          <p:cNvSpPr txBox="1"/>
          <p:nvPr/>
        </p:nvSpPr>
        <p:spPr>
          <a:xfrm>
            <a:off x="2286000" y="3315279"/>
            <a:ext cx="457200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756942-655F-75CD-4960-5879A226F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450" y="2028851"/>
            <a:ext cx="6311900" cy="16891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WebTrac Insights &amp;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Insights &amp; Highlights</a:t>
            </a:r>
          </a:p>
        </p:txBody>
      </p:sp>
      <p:sp>
        <p:nvSpPr>
          <p:cNvPr id="200" name="Last quarter had a total of 134,029 interactions on the CYS pages.…"/>
          <p:cNvSpPr txBox="1">
            <a:spLocks noGrp="1"/>
          </p:cNvSpPr>
          <p:nvPr>
            <p:ph idx="1"/>
          </p:nvPr>
        </p:nvSpPr>
        <p:spPr>
          <a:xfrm>
            <a:off x="623330" y="1160206"/>
            <a:ext cx="7985831" cy="3641862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/>
          <a:p>
            <a:pPr marL="139700" indent="0">
              <a:buNone/>
              <a:defRPr sz="2200" b="0"/>
            </a:pPr>
            <a:r>
              <a:rPr lang="en-US" sz="2000" b="0" dirty="0"/>
              <a:t>Last FY, </a:t>
            </a:r>
            <a:r>
              <a:rPr lang="en-US" sz="2000" dirty="0"/>
              <a:t>45,614</a:t>
            </a:r>
            <a:r>
              <a:rPr lang="en-US" sz="2000" b="0" dirty="0"/>
              <a:t> people required assistance from a live person.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139700" indent="0">
              <a:buNone/>
              <a:defRPr sz="2200" b="0"/>
            </a:pPr>
            <a:endParaRPr kumimoji="0" lang="en-US" sz="16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139700" indent="0">
              <a:buNone/>
              <a:defRPr sz="2200" b="0"/>
            </a:pPr>
            <a:r>
              <a:rPr kumimoji="0" lang="en-US" sz="16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 ACS programs that received phone calls from the web.</a:t>
            </a:r>
          </a:p>
          <a:p>
            <a:pPr marL="139700" indent="0">
              <a:buNone/>
              <a:defRPr sz="2200" b="0"/>
            </a:pPr>
            <a:endParaRPr lang="en-US" sz="1600" b="0" i="1" dirty="0"/>
          </a:p>
          <a:p>
            <a:pPr marL="139700" indent="0">
              <a:buNone/>
              <a:defRPr sz="2200" b="0"/>
            </a:pPr>
            <a:endParaRPr lang="en-US" sz="2000" b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BBB224-F1EF-EF67-06D9-ADBDE63D1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12" y="2337885"/>
            <a:ext cx="6832600" cy="37211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7806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Visitor Highlights"/>
          <p:cNvSpPr txBox="1"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Search Insights</a:t>
            </a:r>
            <a:endParaRPr dirty="0"/>
          </a:p>
        </p:txBody>
      </p:sp>
      <p:sp>
        <p:nvSpPr>
          <p:cNvPr id="188" name="On average, users visited 2.61 pages per visit.…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460248" indent="-342900" defTabSz="768095">
              <a:spcBef>
                <a:spcPts val="1600"/>
              </a:spcBef>
              <a:buFont typeface="Wingdings" pitchFamily="2" charset="2"/>
              <a:buChar char="ü"/>
              <a:defRPr sz="2016" b="0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8,992 Total on-site searches on ACS pages to find more information. </a:t>
            </a:r>
          </a:p>
          <a:p>
            <a:pPr marL="460248" indent="-342900" defTabSz="768095">
              <a:spcBef>
                <a:spcPts val="1600"/>
              </a:spcBef>
              <a:buFont typeface="Wingdings" pitchFamily="2" charset="2"/>
              <a:buChar char="ü"/>
              <a:defRPr sz="2016" b="0"/>
            </a:pPr>
            <a:r>
              <a:rPr lang="en-US" dirty="0"/>
              <a:t>2.8% of users left the site after performing a search.</a:t>
            </a:r>
          </a:p>
        </p:txBody>
      </p:sp>
      <p:sp>
        <p:nvSpPr>
          <p:cNvPr id="186" name="Slide Number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13</a:t>
            </a:fld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065618-AC73-3FE4-9749-86739F67D99F}"/>
              </a:ext>
            </a:extLst>
          </p:cNvPr>
          <p:cNvSpPr txBox="1"/>
          <p:nvPr/>
        </p:nvSpPr>
        <p:spPr>
          <a:xfrm>
            <a:off x="4662487" y="1358900"/>
            <a:ext cx="215502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 Search Terms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0F4768F-5BCC-70C7-37E5-03974AE6BAA7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endParaRPr lang="en-US" spc="-25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43205C-7EF8-C271-0FE9-9E6D89AC80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2487" y="1728230"/>
            <a:ext cx="3416300" cy="4470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2262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DFD84-6B3C-184E-BC47-62F76791B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Intent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BA1ACD-8E79-914C-9B2F-C32598F78E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91440"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0" dirty="0"/>
              <a:t>44% of searches were aimed at finding an answer to a specific question or acquiring general information.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0" dirty="0"/>
              <a:t>45% of searches were conducted to explore brands or services with the intention of completing an action or making a purchase.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0" dirty="0"/>
              <a:t>11% of searches were intended to locate a specific program page using the on-site search.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112639-C786-1D44-9EE9-7B9C1C673C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21E657-3B02-0B49-BC22-EB4D67CE5E0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6611" y="580716"/>
            <a:ext cx="7470628" cy="369333"/>
          </a:xfrm>
        </p:spPr>
        <p:txBody>
          <a:bodyPr>
            <a:normAutofit fontScale="55000" lnSpcReduction="20000"/>
          </a:bodyPr>
          <a:lstStyle/>
          <a:p>
            <a:r>
              <a:rPr lang="en-US" sz="2800" b="0" dirty="0"/>
              <a:t>Search intent is defined as being the underlying purpose behind an online query.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45052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What Are The Top Search Sub-Topics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/>
              <a:t>What Are The Top Search Sub-Topics?</a:t>
            </a:r>
          </a:p>
        </p:txBody>
      </p:sp>
      <p:sp>
        <p:nvSpPr>
          <p:cNvPr id="210" name="For each category, you can see the most popular sub-topics searches"/>
          <p:cNvSpPr txBox="1">
            <a:spLocks noGrp="1"/>
          </p:cNvSpPr>
          <p:nvPr>
            <p:ph idx="1"/>
          </p:nvPr>
        </p:nvSpPr>
        <p:spPr>
          <a:xfrm>
            <a:off x="685800" y="973394"/>
            <a:ext cx="7923361" cy="3828674"/>
          </a:xfrm>
          <a:prstGeom prst="rect">
            <a:avLst/>
          </a:prstGeom>
        </p:spPr>
        <p:txBody>
          <a:bodyPr>
            <a:normAutofit/>
          </a:bodyPr>
          <a:lstStyle>
            <a:lvl1pPr defTabSz="795527">
              <a:defRPr sz="1740"/>
            </a:lvl1pPr>
          </a:lstStyle>
          <a:p>
            <a:pPr marL="0" indent="0">
              <a:buNone/>
            </a:pPr>
            <a:r>
              <a:rPr lang="en-US" sz="1500" dirty="0"/>
              <a:t>The most popular search categories and terms within ACS.</a:t>
            </a:r>
            <a:endParaRPr sz="15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31BC67-A22D-8951-3D11-D42B440B9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282062"/>
            <a:ext cx="7008541" cy="449371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0B7E7-DBD7-3C43-AAD6-9A7EC5374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Analytics Summary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BC8200-3545-41D1-9598-D46B6E4F2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6922C1-6CEA-C43A-B18F-A4D6D1B23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72497"/>
            <a:ext cx="7772400" cy="451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050089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raffic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Traffic Highlights</a:t>
            </a:r>
          </a:p>
        </p:txBody>
      </p:sp>
      <p:sp>
        <p:nvSpPr>
          <p:cNvPr id="184" name="Traffic to CYS increased by 39% from the previous year. This increase is primarily due to organic traffic increasing by 30%…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ln>
            <a:noFill/>
          </a:ln>
        </p:spPr>
        <p:txBody>
          <a:bodyPr>
            <a:normAutofit fontScale="70000" lnSpcReduction="20000"/>
          </a:bodyPr>
          <a:lstStyle/>
          <a:p>
            <a:pPr marL="472630" lvl="1" indent="0" defTabSz="859536">
              <a:spcBef>
                <a:spcPts val="1800"/>
              </a:spcBef>
              <a:buNone/>
              <a:defRPr sz="2256" b="0"/>
            </a:pPr>
            <a:endParaRPr lang="en-US" dirty="0"/>
          </a:p>
          <a:p>
            <a:pPr marL="815530" lvl="1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2200" dirty="0"/>
              <a:t>ACS pages received 832,616 visits last FY.</a:t>
            </a:r>
          </a:p>
          <a:p>
            <a:pPr marL="815530" lvl="1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2200" dirty="0"/>
              <a:t>Engagement on ACS pages was 60%.</a:t>
            </a:r>
          </a:p>
          <a:p>
            <a:pPr marL="815530" lvl="1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2200" dirty="0"/>
              <a:t>There were 582,058 Sessions who made a visit to ACS.</a:t>
            </a:r>
          </a:p>
          <a:p>
            <a:pPr marL="815530" lvl="1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2200" dirty="0"/>
              <a:t>There were 439,935 total users.</a:t>
            </a:r>
          </a:p>
          <a:p>
            <a:pPr marL="815530" lvl="1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2200" dirty="0"/>
              <a:t>15,727 visits were directed from social media platforms.</a:t>
            </a:r>
          </a:p>
          <a:p>
            <a:pPr marL="815530" lvl="1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2200" dirty="0"/>
              <a:t>Most of the social traffic came from Facebook.</a:t>
            </a:r>
          </a:p>
          <a:p>
            <a:pPr marL="472630" lvl="1" indent="0" defTabSz="859536">
              <a:spcBef>
                <a:spcPts val="1800"/>
              </a:spcBef>
              <a:buNone/>
              <a:defRPr sz="2256" b="0"/>
            </a:pPr>
            <a:endParaRPr lang="en-US" dirty="0"/>
          </a:p>
          <a:p>
            <a:pPr marL="472630" lvl="1" indent="0" defTabSz="859536">
              <a:spcBef>
                <a:spcPts val="1800"/>
              </a:spcBef>
              <a:buNone/>
              <a:defRPr sz="2256" b="0"/>
            </a:pPr>
            <a:br>
              <a:rPr lang="en-US" dirty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31100076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Visitor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Program Roll-Up 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71971-88B5-1A81-1224-D1F532CC9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FF584D-B15E-C4D9-FE88-5A6CD30F7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308" y="1640703"/>
            <a:ext cx="7772400" cy="301903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Visitor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Program Roll-Up 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18B6D-E6BE-BB27-55AA-FA0D1CEF1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A5F613-620C-5246-1DF8-3F6E5BC64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61" y="1144468"/>
            <a:ext cx="7772400" cy="376005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3404992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D2D77-4C19-42F0-E436-FA420338C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EB36-9E13-AD1E-B1CB-02978C7E66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0" dirty="0"/>
              <a:t>Web managers created </a:t>
            </a:r>
            <a:r>
              <a:rPr lang="en-US" sz="2000" dirty="0"/>
              <a:t>106</a:t>
            </a:r>
            <a:r>
              <a:rPr lang="en-US" sz="2000" b="0" dirty="0"/>
              <a:t> new ACS pages, program pages, and happenings on EPW last year. (Data from EPW Page Report)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000" b="0" dirty="0"/>
              <a:t>Total page types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2FD158-9E05-4EB8-D11D-39826EC80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128" y="2842321"/>
            <a:ext cx="5852571" cy="22537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22238309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04690-3BEB-E5AB-5750-2659E7175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Content Creators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7227A47-CF58-35AC-F5BA-2956BF547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D91ABD-8C05-299B-CCBD-617E27568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205" y="1395736"/>
            <a:ext cx="5414439" cy="348849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86874395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Visitor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Happenings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64EB3-365F-6D64-48DF-20FCFE3C8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D1488E-38E2-516A-7954-820BBD623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721674"/>
            <a:ext cx="7772400" cy="34146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90456495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6C34D6-370E-59C2-F81E-494C48C1F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E639CD-F37F-001C-F50C-BB62421349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784168"/>
            <a:ext cx="3977640" cy="1070037"/>
          </a:xfrm>
        </p:spPr>
        <p:txBody>
          <a:bodyPr/>
          <a:lstStyle/>
          <a:p>
            <a:r>
              <a:rPr lang="en-US" sz="2000" dirty="0"/>
              <a:t>40 new questions added to Army Answers.</a:t>
            </a:r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FB98F24-7EA4-FAFE-43B7-E5670C1732D9}"/>
              </a:ext>
            </a:extLst>
          </p:cNvPr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7" name="Visitor Highlights">
            <a:extLst>
              <a:ext uri="{FF2B5EF4-FFF2-40B4-BE49-F238E27FC236}">
                <a16:creationId xmlns:a16="http://schemas.microsoft.com/office/drawing/2014/main" id="{2B8DA871-38C8-C2EC-FFA8-0A7E2466647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40310" y="309296"/>
            <a:ext cx="6866398" cy="34163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Army Answers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CAE899-E41D-42BA-C4EE-A11C6D462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506" y="1784168"/>
            <a:ext cx="3874202" cy="41035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7398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Master Content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 Feedback Action Plan 20230927 for LOE 1 meeting 1 Nov (003)" id="{9761A85A-DD10-3446-A7DF-AEDB366D029D}" vid="{761DA96E-6DA3-6E43-9EDE-CF581C40D24F}"/>
    </a:ext>
  </a:extLst>
</a:theme>
</file>

<file path=ppt/theme/theme2.xml><?xml version="1.0" encoding="utf-8"?>
<a:theme xmlns:a="http://schemas.openxmlformats.org/drawingml/2006/main" name="MSC Theme">
  <a:themeElements>
    <a:clrScheme name="MSC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8B09C"/>
      </a:accent1>
      <a:accent2>
        <a:srgbClr val="DE1F27"/>
      </a:accent2>
      <a:accent3>
        <a:srgbClr val="214292"/>
      </a:accent3>
      <a:accent4>
        <a:srgbClr val="FFC425"/>
      </a:accent4>
      <a:accent5>
        <a:srgbClr val="F26522"/>
      </a:accent5>
      <a:accent6>
        <a:srgbClr val="70AD47"/>
      </a:accent6>
      <a:hlink>
        <a:srgbClr val="0000FF"/>
      </a:hlink>
      <a:folHlink>
        <a:srgbClr val="FF00FF"/>
      </a:folHlink>
    </a:clrScheme>
    <a:fontScheme name="MSC Theme">
      <a:majorFont>
        <a:latin typeface="Times Roman"/>
        <a:ea typeface="Times Roman"/>
        <a:cs typeface="Times Roman"/>
      </a:majorFont>
      <a:minorFont>
        <a:latin typeface="Times Roman"/>
        <a:ea typeface="Times Roman"/>
        <a:cs typeface="Times Roman"/>
      </a:minorFont>
    </a:fontScheme>
    <a:fmtScheme name="MSC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9084</TotalTime>
  <Words>353</Words>
  <Application>Microsoft Macintosh PowerPoint</Application>
  <PresentationFormat>On-screen Show (4:3)</PresentationFormat>
  <Paragraphs>49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Adobe Garamond Pro</vt:lpstr>
      <vt:lpstr>Arial</vt:lpstr>
      <vt:lpstr>Calibri</vt:lpstr>
      <vt:lpstr>US Army</vt:lpstr>
      <vt:lpstr>Wingdings</vt:lpstr>
      <vt:lpstr>1_Master Content Slide</vt:lpstr>
      <vt:lpstr>ACS Annual FY25 Insights</vt:lpstr>
      <vt:lpstr>Web Analytics Summary</vt:lpstr>
      <vt:lpstr>Traffic Highlights</vt:lpstr>
      <vt:lpstr>Program Roll-Up </vt:lpstr>
      <vt:lpstr>Program Roll-Up </vt:lpstr>
      <vt:lpstr>New Pages</vt:lpstr>
      <vt:lpstr>Top Content Creators</vt:lpstr>
      <vt:lpstr>Happenings</vt:lpstr>
      <vt:lpstr>Army Answers</vt:lpstr>
      <vt:lpstr>Marketing Reach</vt:lpstr>
      <vt:lpstr>Engagement Insights &amp; Highlights</vt:lpstr>
      <vt:lpstr>Insights &amp; Highlights</vt:lpstr>
      <vt:lpstr>Search Insights</vt:lpstr>
      <vt:lpstr>Search Intent</vt:lpstr>
      <vt:lpstr>What Are The Top Search Sub-Topics?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CYS First Quarter FY22 Insights</dc:title>
  <cp:lastModifiedBy>Dunbar, Jessica A CTR USARMY IMCOM HQ (USA)</cp:lastModifiedBy>
  <cp:revision>97</cp:revision>
  <dcterms:modified xsi:type="dcterms:W3CDTF">2025-10-30T13:41:25Z</dcterms:modified>
</cp:coreProperties>
</file>