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6" r:id="rId11"/>
    <p:sldId id="275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9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ACS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First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6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1,719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1.77%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93DFD1-789B-B2D7-7CA3-03DF9E3667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345"/>
          <a:stretch>
            <a:fillRect/>
          </a:stretch>
        </p:blipFill>
        <p:spPr>
          <a:xfrm>
            <a:off x="4719473" y="1728230"/>
            <a:ext cx="3271809" cy="38724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42%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44%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14%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</a:t>
            </a:r>
            <a:r>
              <a:rPr lang="en-US" sz="1500"/>
              <a:t>popular ACS search </a:t>
            </a:r>
            <a:r>
              <a:rPr lang="en-US" sz="1500" dirty="0"/>
              <a:t>categories and terms.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BD821E-63D8-1117-93E1-20D35EE48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88806"/>
            <a:ext cx="7213600" cy="4495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F0A9F5-B609-596A-4586-3EA15EE09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20C7A3-8704-0183-EF83-3E0977C09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1144468"/>
            <a:ext cx="7772400" cy="443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207,707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51%.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128,237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2,664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D25D2-F51D-1A5D-4348-3D11ED8F4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E8F43B-9C9B-214B-E2AE-E05C8E33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1341133"/>
            <a:ext cx="7772400" cy="32642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D17AC6-8200-8D0A-5679-A71A499CA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08" y="1144468"/>
            <a:ext cx="7772400" cy="37396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F826D-E346-C484-257B-82A868AFE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EC5C1A-84A8-38A8-0A3C-EA889D1CA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1963882"/>
            <a:ext cx="7772400" cy="11014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43.3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39.4%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13.4%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613A33-6719-3898-020F-B959AA3E2303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B01B4-35EF-7700-DCA8-1018CC717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09700"/>
            <a:ext cx="4484523" cy="435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142,538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9CDF4A-E0D9-5E11-D6EF-2C1918827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650" y="2039938"/>
            <a:ext cx="6870700" cy="1930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 11,134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BB23F4-FADC-2125-258F-34E9310C5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70" y="2108584"/>
            <a:ext cx="7772400" cy="34095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10273</TotalTime>
  <Words>305</Words>
  <Application>Microsoft Macintosh PowerPoint</Application>
  <PresentationFormat>On-screen Show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First Quarter FY26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92</cp:revision>
  <dcterms:modified xsi:type="dcterms:W3CDTF">2026-01-13T15:21:04Z</dcterms:modified>
</cp:coreProperties>
</file>