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9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91" r:id="rId14"/>
    <p:sldId id="292" r:id="rId15"/>
    <p:sldId id="276" r:id="rId16"/>
    <p:sldId id="275" r:id="rId17"/>
    <p:sldId id="26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5000"/>
  </p:normalViewPr>
  <p:slideViewPr>
    <p:cSldViewPr snapToGrid="0" snapToObjects="1">
      <p:cViewPr varScale="1">
        <p:scale>
          <a:sx n="112" d="100"/>
          <a:sy n="112" d="100"/>
        </p:scale>
        <p:origin x="44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Annual </a:t>
            </a:r>
            <a:r>
              <a:rPr dirty="0">
                <a:solidFill>
                  <a:schemeClr val="bg1"/>
                </a:solidFill>
              </a:rPr>
              <a:t>FY</a:t>
            </a:r>
            <a:r>
              <a:rPr lang="en-US" dirty="0">
                <a:solidFill>
                  <a:schemeClr val="bg1"/>
                </a:solidFill>
              </a:rPr>
              <a:t>24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year had a total of 2,866,585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94AFD-BAF5-594B-0394-04C12DFE3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298" y="2798725"/>
            <a:ext cx="6629401" cy="25325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166,982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805548" y="1974928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797D11-0316-2C8E-E74F-E4EDDEA23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712" y="2336362"/>
            <a:ext cx="5436090" cy="34521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39FEB-1A53-ED7D-7BA9-46046E821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1E351-7D20-8554-4160-B16A3B239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13,476 Users made a visit.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53% of Visitors Take Action on a Page.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474,444 Stripe Impressions.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8895DB-EA58-E3E7-1542-D333210DB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265" y="3163458"/>
            <a:ext cx="6965243" cy="29625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A53631-030F-6252-4327-79DB0E77F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522" y="1042731"/>
            <a:ext cx="1818986" cy="181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2185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47F7-EB72-6DDE-28C5-BEE333565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5BE2F-7082-4A31-8A53-42F72D94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341632"/>
          </a:xfrm>
        </p:spPr>
        <p:txBody>
          <a:bodyPr/>
          <a:lstStyle/>
          <a:p>
            <a:r>
              <a:rPr lang="en-US" dirty="0"/>
              <a:t>Summer Reading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3FE0B-BF7B-0EF3-B8F3-4622CB605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27,290 Users made a visit.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67% of Visitors Take Action on a Page.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397,021 Stripe Impressions.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dirty="0"/>
              <a:t>6,180 Clicks on AT&amp;T Sponsor.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dirty="0"/>
              <a:t>7337 Clicks to </a:t>
            </a:r>
            <a:r>
              <a:rPr lang="en-US" sz="2100" dirty="0" err="1"/>
              <a:t>beanstack</a:t>
            </a:r>
            <a:endParaRPr lang="en-US" sz="21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561641-FF9B-EAD8-D81B-52E25856B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573" y="1248812"/>
            <a:ext cx="2197806" cy="218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0265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1CE83-AD9B-21EF-63C7-B545CF1C0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B068E-396D-8C89-F194-DADDFA739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341632"/>
          </a:xfrm>
        </p:spPr>
        <p:txBody>
          <a:bodyPr/>
          <a:lstStyle/>
          <a:p>
            <a:r>
              <a:rPr lang="en-US" dirty="0"/>
              <a:t>Armed Forces Travel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AC379-80D2-C807-76CC-0D0E7864B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dirty="0"/>
              <a:t>32,284</a:t>
            </a:r>
            <a:r>
              <a:rPr lang="en-US" sz="2100" b="0" dirty="0"/>
              <a:t> Users made a visit.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81% of Visitors Take Action on a Page.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400" dirty="0"/>
              <a:t>Traffic trends compared y-o-y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43A4110-4038-68B8-4CB1-31810040E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29" y="1223490"/>
            <a:ext cx="2055932" cy="205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A66A6A-D13B-2F26-0E31-414F3AA34B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50"/>
          <a:stretch/>
        </p:blipFill>
        <p:spPr>
          <a:xfrm>
            <a:off x="836761" y="3046475"/>
            <a:ext cx="4078112" cy="26670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2583924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118,822</a:t>
            </a: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BRD pages to find more information.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2CC914-E31D-BBCF-DAC1-21F949DD1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1445683"/>
            <a:ext cx="3975100" cy="4508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41%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50BFEF-0DCB-6902-6D87-5C048F65A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22" y="1632563"/>
            <a:ext cx="7772400" cy="46403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6BC5A7-1B70-8FA5-C31E-BFD1D0BD1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3ADB0E-3FFC-59B9-3501-339EE5218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21" y="1059008"/>
            <a:ext cx="7430535" cy="433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553998"/>
          </a:xfrm>
        </p:spPr>
        <p:txBody>
          <a:bodyPr>
            <a:normAutofit fontScale="92500"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39,911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12" y="2665864"/>
            <a:ext cx="1003300" cy="18669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77D329-AF97-86D5-B37A-AB181637E2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819"/>
          <a:stretch/>
        </p:blipFill>
        <p:spPr>
          <a:xfrm>
            <a:off x="4886396" y="1421264"/>
            <a:ext cx="3614138" cy="43561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109,378 </a:t>
            </a:r>
            <a:r>
              <a:rPr lang="en-US" dirty="0"/>
              <a:t>People clicked to schedule a tee time or register for a golf clinic.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Sports </a:t>
            </a:r>
            <a:r>
              <a:rPr lang="en-US" dirty="0"/>
              <a:t>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85B83F-E9E9-4E91-77E0-BDED16E213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33" b="1901"/>
          <a:stretch/>
        </p:blipFill>
        <p:spPr>
          <a:xfrm>
            <a:off x="940198" y="3465961"/>
            <a:ext cx="7164211" cy="18937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30CD743C-8EA2-7301-C45E-3556DD667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98" y="2300993"/>
            <a:ext cx="29210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DFF64D-7334-9744-C0BB-500AA5D66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878" y="1546860"/>
            <a:ext cx="4343400" cy="3733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E9AD68-D266-52A8-8343-5BCED52B0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0"/>
          <a:stretch/>
        </p:blipFill>
        <p:spPr>
          <a:xfrm>
            <a:off x="3522132" y="1577340"/>
            <a:ext cx="4332111" cy="157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 2.24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46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3,048,146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64%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defRPr sz="2256" b="0"/>
            </a:pPr>
            <a:r>
              <a:rPr lang="en-US" dirty="0"/>
              <a:t>BRD pages received 8,461,945 visits.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 majority of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A0B4C-240A-2562-60C8-A3AACB9DE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777" y="3253120"/>
            <a:ext cx="6539090" cy="26197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95D15A-5729-886F-A581-3CC514FF8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90" y="1364004"/>
            <a:ext cx="5101088" cy="4617749"/>
          </a:xfrm>
          <a:prstGeom prst="rect">
            <a:avLst/>
          </a:prstGeom>
        </p:spPr>
      </p:pic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55.9%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28.1%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7.8%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7.3%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1% Other (traffic that has an acquisition source Google doesn't know how to classify).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21950</TotalTime>
  <Words>441</Words>
  <Application>Microsoft Macintosh PowerPoint</Application>
  <PresentationFormat>On-screen Show (4:3)</PresentationFormat>
  <Paragraphs>58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Annual FY24 Insights</vt:lpstr>
      <vt:lpstr>Web Analytics Summary</vt:lpstr>
      <vt:lpstr>Visitor Highlights</vt:lpstr>
      <vt:lpstr>Sports and Fitness</vt:lpstr>
      <vt:lpstr>Visitor Highlights</vt:lpstr>
      <vt:lpstr>Visitor Highlights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ESPORTS</vt:lpstr>
      <vt:lpstr>Summer Reading Program</vt:lpstr>
      <vt:lpstr>Armed Forces Travel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106</cp:revision>
  <dcterms:modified xsi:type="dcterms:W3CDTF">2024-11-08T18:50:28Z</dcterms:modified>
</cp:coreProperties>
</file>