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6"/>
  </p:notesMasterIdLst>
  <p:sldIdLst>
    <p:sldId id="256" r:id="rId2"/>
    <p:sldId id="277" r:id="rId3"/>
    <p:sldId id="270" r:id="rId4"/>
    <p:sldId id="258" r:id="rId5"/>
    <p:sldId id="278" r:id="rId6"/>
    <p:sldId id="281" r:id="rId7"/>
    <p:sldId id="280" r:id="rId8"/>
    <p:sldId id="279" r:id="rId9"/>
    <p:sldId id="259" r:id="rId10"/>
    <p:sldId id="260" r:id="rId11"/>
    <p:sldId id="272" r:id="rId12"/>
    <p:sldId id="275" r:id="rId13"/>
    <p:sldId id="276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5"/>
    <p:restoredTop sz="94966"/>
  </p:normalViewPr>
  <p:slideViewPr>
    <p:cSldViewPr snapToGrid="0" snapToObjects="1">
      <p:cViewPr varScale="1">
        <p:scale>
          <a:sx n="114" d="100"/>
          <a:sy n="114" d="100"/>
        </p:scale>
        <p:origin x="16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ACS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Annual </a:t>
            </a:r>
            <a:r>
              <a:rPr dirty="0">
                <a:solidFill>
                  <a:schemeClr val="bg1"/>
                </a:solidFill>
              </a:rPr>
              <a:t>FY2</a:t>
            </a:r>
            <a:r>
              <a:rPr lang="en-US" dirty="0">
                <a:solidFill>
                  <a:schemeClr val="bg1"/>
                </a:solidFill>
              </a:rPr>
              <a:t>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FY had a total of </a:t>
            </a:r>
            <a:r>
              <a:rPr lang="en-US" sz="2000" dirty="0"/>
              <a:t>548,645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B4B203-F948-3A58-E7C7-58E8832CC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369" y="2461044"/>
            <a:ext cx="6504723" cy="17084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FY, </a:t>
            </a:r>
            <a:r>
              <a:rPr lang="en-US" sz="2000" dirty="0"/>
              <a:t>47</a:t>
            </a:r>
            <a:r>
              <a:rPr lang="en-US" sz="2000" b="0" dirty="0"/>
              <a:t>,574people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endParaRPr kumimoji="0" lang="en-US" sz="1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871DC-BB0B-2269-9E97-45D6093C3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36" y="2306894"/>
            <a:ext cx="7175500" cy="3390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44%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45%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11%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8431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2.54%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B550B3-ED8E-D98F-5024-3A1DEF957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2" y="1728230"/>
            <a:ext cx="3060700" cy="2857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FCA80D-E195-96DA-921F-4392F6CDA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77" y="1633499"/>
            <a:ext cx="7099300" cy="44831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C8200-3545-41D1-9598-D46B6E4F2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6A611-A764-953E-52AB-03F813BA7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627" y="1144468"/>
            <a:ext cx="7388667" cy="424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674,258 visits last FY.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61%.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368,215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15,727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71971-88B5-1A81-1224-D1F532CC9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D0C560-F219-D0A8-44FB-C35AE4AC5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32195"/>
            <a:ext cx="7772400" cy="31936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C304A-F1B8-DEB1-4115-6B16F3A6F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82" y="1114489"/>
            <a:ext cx="7745525" cy="36875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D2D77-4C19-42F0-E436-FA420338C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DEB36-9E13-AD1E-B1CB-02978C7E6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0" dirty="0"/>
              <a:t>Web managers created 60 new ACS pages, program pages, and happenings on EPW last year. (Data from EPW Page Report)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0" dirty="0"/>
              <a:t>Total page types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971305-7BB3-DCF1-AEA2-088866547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51" y="2799740"/>
            <a:ext cx="6053506" cy="19128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223830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4690-3BEB-E5AB-5750-2659E717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Content Creators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A3EFE9-79DA-F1F6-1F06-9DA8BCCD7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532" y="972036"/>
            <a:ext cx="4911300" cy="46703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687439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64EB3-365F-6D64-48DF-20FCFE3C8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9EE612-806A-9E14-0BE8-C9F07CE2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9337"/>
            <a:ext cx="7772400" cy="3339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59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25.3%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11%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4.7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6ED63-2E53-BDCA-7112-59CE6112FFF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81B7E3-4FC3-E23C-71A6-5F64501BF6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58" r="3719"/>
          <a:stretch/>
        </p:blipFill>
        <p:spPr>
          <a:xfrm>
            <a:off x="4818017" y="1016992"/>
            <a:ext cx="3977640" cy="4263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8982</TotalTime>
  <Words>337</Words>
  <Application>Microsoft Macintosh PowerPoint</Application>
  <PresentationFormat>On-screen Show (4:3)</PresentationFormat>
  <Paragraphs>46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Adobe Garamond Pro</vt:lpstr>
      <vt:lpstr>Arial</vt:lpstr>
      <vt:lpstr>Calibri</vt:lpstr>
      <vt:lpstr>US Army</vt:lpstr>
      <vt:lpstr>Wingdings</vt:lpstr>
      <vt:lpstr>1_Master Content Slide</vt:lpstr>
      <vt:lpstr>ACS Annual FY24 Insights</vt:lpstr>
      <vt:lpstr>Web Analytics Summary</vt:lpstr>
      <vt:lpstr>Traffic Highlights</vt:lpstr>
      <vt:lpstr>Program Roll-Up </vt:lpstr>
      <vt:lpstr>Program Roll-Up </vt:lpstr>
      <vt:lpstr>New Pages</vt:lpstr>
      <vt:lpstr>Top Content Creators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92</cp:revision>
  <dcterms:modified xsi:type="dcterms:W3CDTF">2024-10-30T14:52:05Z</dcterms:modified>
</cp:coreProperties>
</file>