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545"/>
    <p:restoredTop sz="95102"/>
  </p:normalViewPr>
  <p:slideViewPr>
    <p:cSldViewPr snapToGrid="0" snapToObjects="1">
      <p:cViewPr varScale="1">
        <p:scale>
          <a:sx n="107" d="100"/>
          <a:sy n="107" d="100"/>
        </p:scale>
        <p:origin x="176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Annual FY24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1,192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13,067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761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1E95BF-3CD4-59C4-5726-B6DFE2EA5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309" y="2132802"/>
            <a:ext cx="3612078" cy="29835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235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4.25%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2C358F-B91A-1A53-F8AD-83D59C6EF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503" y="1891007"/>
            <a:ext cx="3493944" cy="35354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7CC93F-1982-A855-9718-357650682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1" y="1144468"/>
            <a:ext cx="7772400" cy="13024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102,838 views and 65,266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66%.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54,374 users. Of those users, 40,527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Montserrat" pitchFamily="2" charset="77"/>
              </a:rPr>
              <a:t> </a:t>
            </a:r>
            <a:r>
              <a:rPr lang="en-US" sz="2000" b="0" dirty="0"/>
              <a:t>were new.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endParaRPr lang="en-US" sz="2000" b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84AA98-35CA-2BE0-7C9F-48F0AE3C2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36" y="1959895"/>
            <a:ext cx="3521705" cy="31537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59DC43-FF7B-D149-3767-345D4692D3A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9723" y="1171576"/>
            <a:ext cx="3977640" cy="4526280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22,033 people downloaded a PDF or a form.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ACACDB-DA25-634D-0774-40FE327C3BB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429496" y="1153207"/>
            <a:ext cx="3977640" cy="664797"/>
          </a:xfrm>
        </p:spPr>
        <p:txBody>
          <a:bodyPr/>
          <a:lstStyle/>
          <a:p>
            <a:pPr marL="0" indent="0">
              <a:buNone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for downloads, click-throughs on email addresses, phone numbers, and outbound links</a:t>
            </a:r>
            <a:endParaRPr lang="en-US" sz="1600" i="1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4EE46-BCDA-DC47-8152-10A9272163E9}"/>
              </a:ext>
            </a:extLst>
          </p:cNvPr>
          <p:cNvSpPr txBox="1"/>
          <p:nvPr/>
        </p:nvSpPr>
        <p:spPr>
          <a:xfrm>
            <a:off x="4429496" y="1288174"/>
            <a:ext cx="457203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A68B1E-A8A1-7A43-833A-05F8470A8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363" y="1963918"/>
            <a:ext cx="4468190" cy="36059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DAE526-3DB1-D188-6BD4-4CE3E6EF010E}"/>
              </a:ext>
            </a:extLst>
          </p:cNvPr>
          <p:cNvSpPr txBox="1"/>
          <p:nvPr/>
        </p:nvSpPr>
        <p:spPr>
          <a:xfrm>
            <a:off x="320634" y="5937855"/>
            <a:ext cx="4583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646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0.72%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6796D1-9C1B-1205-C01D-B91942686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033" y="1925786"/>
            <a:ext cx="3426608" cy="34759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19,994 views and 16,615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82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4E9C5B-4300-148D-3BE6-899098438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025502"/>
            <a:ext cx="4165601" cy="3444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 Achieved 2,465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836759" y="2481252"/>
            <a:ext cx="3684661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47621B-0CCC-4C72-AB30-09C5A253D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59" y="3002836"/>
            <a:ext cx="7035800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452601"/>
            <a:ext cx="4269522" cy="2903419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178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30CBD3-659F-9CC0-27F6-4401F8F0C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204" y="1928674"/>
            <a:ext cx="3322068" cy="34991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0483" y="1577120"/>
            <a:ext cx="4170556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33,930 views and 29,909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66%.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24,069, and there were 11,997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94D30E-A196-5772-8DA6-FA92C51A6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489" y="1984596"/>
            <a:ext cx="4051300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9824</TotalTime>
  <Words>309</Words>
  <Application>Microsoft Macintosh PowerPoint</Application>
  <PresentationFormat>On-screen Show (4:3)</PresentationFormat>
  <Paragraphs>49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Adobe Garamond Pro</vt:lpstr>
      <vt:lpstr>Arial</vt:lpstr>
      <vt:lpstr>Calibri</vt:lpstr>
      <vt:lpstr>Helvetica</vt:lpstr>
      <vt:lpstr>Montserrat</vt:lpstr>
      <vt:lpstr>US Army</vt:lpstr>
      <vt:lpstr>Wingdings</vt:lpstr>
      <vt:lpstr>us army ppt</vt:lpstr>
      <vt:lpstr>1_Master Content Slide</vt:lpstr>
      <vt:lpstr>Support Services Annual FY24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83</cp:revision>
  <dcterms:modified xsi:type="dcterms:W3CDTF">2024-10-30T16:59:54Z</dcterms:modified>
</cp:coreProperties>
</file>